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6" r:id="rId2"/>
    <p:sldMasterId id="2147483678" r:id="rId3"/>
  </p:sldMasterIdLst>
  <p:notesMasterIdLst>
    <p:notesMasterId r:id="rId134"/>
  </p:notesMasterIdLst>
  <p:sldIdLst>
    <p:sldId id="258" r:id="rId4"/>
    <p:sldId id="275" r:id="rId5"/>
    <p:sldId id="873" r:id="rId6"/>
    <p:sldId id="324" r:id="rId7"/>
    <p:sldId id="276" r:id="rId8"/>
    <p:sldId id="277" r:id="rId9"/>
    <p:sldId id="278" r:id="rId10"/>
    <p:sldId id="279" r:id="rId11"/>
    <p:sldId id="280" r:id="rId12"/>
    <p:sldId id="281" r:id="rId13"/>
    <p:sldId id="282" r:id="rId14"/>
    <p:sldId id="283" r:id="rId15"/>
    <p:sldId id="284" r:id="rId16"/>
    <p:sldId id="285" r:id="rId17"/>
    <p:sldId id="286" r:id="rId18"/>
    <p:sldId id="287" r:id="rId19"/>
    <p:sldId id="288" r:id="rId20"/>
    <p:sldId id="289" r:id="rId21"/>
    <p:sldId id="290" r:id="rId22"/>
    <p:sldId id="291" r:id="rId23"/>
    <p:sldId id="292" r:id="rId24"/>
    <p:sldId id="293" r:id="rId25"/>
    <p:sldId id="294" r:id="rId26"/>
    <p:sldId id="295" r:id="rId27"/>
    <p:sldId id="296" r:id="rId28"/>
    <p:sldId id="297" r:id="rId29"/>
    <p:sldId id="298" r:id="rId30"/>
    <p:sldId id="299" r:id="rId31"/>
    <p:sldId id="300" r:id="rId32"/>
    <p:sldId id="301" r:id="rId33"/>
    <p:sldId id="302" r:id="rId34"/>
    <p:sldId id="303" r:id="rId35"/>
    <p:sldId id="304" r:id="rId36"/>
    <p:sldId id="305" r:id="rId37"/>
    <p:sldId id="306" r:id="rId38"/>
    <p:sldId id="307" r:id="rId39"/>
    <p:sldId id="308" r:id="rId40"/>
    <p:sldId id="309" r:id="rId41"/>
    <p:sldId id="310" r:id="rId42"/>
    <p:sldId id="311" r:id="rId43"/>
    <p:sldId id="312" r:id="rId44"/>
    <p:sldId id="313" r:id="rId45"/>
    <p:sldId id="314" r:id="rId46"/>
    <p:sldId id="315" r:id="rId47"/>
    <p:sldId id="316" r:id="rId48"/>
    <p:sldId id="317" r:id="rId49"/>
    <p:sldId id="318" r:id="rId50"/>
    <p:sldId id="319" r:id="rId51"/>
    <p:sldId id="320" r:id="rId52"/>
    <p:sldId id="321" r:id="rId53"/>
    <p:sldId id="322" r:id="rId54"/>
    <p:sldId id="323" r:id="rId55"/>
    <p:sldId id="325" r:id="rId56"/>
    <p:sldId id="326" r:id="rId57"/>
    <p:sldId id="327" r:id="rId58"/>
    <p:sldId id="328" r:id="rId59"/>
    <p:sldId id="329" r:id="rId60"/>
    <p:sldId id="330" r:id="rId61"/>
    <p:sldId id="331" r:id="rId62"/>
    <p:sldId id="332" r:id="rId63"/>
    <p:sldId id="333" r:id="rId64"/>
    <p:sldId id="334" r:id="rId65"/>
    <p:sldId id="335" r:id="rId66"/>
    <p:sldId id="336" r:id="rId67"/>
    <p:sldId id="337" r:id="rId68"/>
    <p:sldId id="338" r:id="rId69"/>
    <p:sldId id="339" r:id="rId70"/>
    <p:sldId id="340" r:id="rId71"/>
    <p:sldId id="341" r:id="rId72"/>
    <p:sldId id="342" r:id="rId73"/>
    <p:sldId id="343" r:id="rId74"/>
    <p:sldId id="344" r:id="rId75"/>
    <p:sldId id="345" r:id="rId76"/>
    <p:sldId id="346" r:id="rId77"/>
    <p:sldId id="347" r:id="rId78"/>
    <p:sldId id="348" r:id="rId79"/>
    <p:sldId id="349" r:id="rId80"/>
    <p:sldId id="350" r:id="rId81"/>
    <p:sldId id="351" r:id="rId82"/>
    <p:sldId id="352" r:id="rId83"/>
    <p:sldId id="353" r:id="rId84"/>
    <p:sldId id="354" r:id="rId85"/>
    <p:sldId id="355" r:id="rId86"/>
    <p:sldId id="356" r:id="rId87"/>
    <p:sldId id="357" r:id="rId88"/>
    <p:sldId id="358" r:id="rId89"/>
    <p:sldId id="359" r:id="rId90"/>
    <p:sldId id="360" r:id="rId91"/>
    <p:sldId id="361" r:id="rId92"/>
    <p:sldId id="362" r:id="rId93"/>
    <p:sldId id="363" r:id="rId94"/>
    <p:sldId id="364" r:id="rId95"/>
    <p:sldId id="365" r:id="rId96"/>
    <p:sldId id="366" r:id="rId97"/>
    <p:sldId id="367" r:id="rId98"/>
    <p:sldId id="368" r:id="rId99"/>
    <p:sldId id="369" r:id="rId100"/>
    <p:sldId id="370" r:id="rId101"/>
    <p:sldId id="371" r:id="rId102"/>
    <p:sldId id="386" r:id="rId103"/>
    <p:sldId id="387" r:id="rId104"/>
    <p:sldId id="388" r:id="rId105"/>
    <p:sldId id="389" r:id="rId106"/>
    <p:sldId id="414" r:id="rId107"/>
    <p:sldId id="415" r:id="rId108"/>
    <p:sldId id="390" r:id="rId109"/>
    <p:sldId id="391" r:id="rId110"/>
    <p:sldId id="392" r:id="rId111"/>
    <p:sldId id="393" r:id="rId112"/>
    <p:sldId id="394" r:id="rId113"/>
    <p:sldId id="395" r:id="rId114"/>
    <p:sldId id="396" r:id="rId115"/>
    <p:sldId id="397" r:id="rId116"/>
    <p:sldId id="398" r:id="rId117"/>
    <p:sldId id="399" r:id="rId118"/>
    <p:sldId id="400" r:id="rId119"/>
    <p:sldId id="401" r:id="rId120"/>
    <p:sldId id="402" r:id="rId121"/>
    <p:sldId id="403" r:id="rId122"/>
    <p:sldId id="404" r:id="rId123"/>
    <p:sldId id="405" r:id="rId124"/>
    <p:sldId id="406" r:id="rId125"/>
    <p:sldId id="407" r:id="rId126"/>
    <p:sldId id="408" r:id="rId127"/>
    <p:sldId id="409" r:id="rId128"/>
    <p:sldId id="410" r:id="rId129"/>
    <p:sldId id="411" r:id="rId130"/>
    <p:sldId id="412" r:id="rId131"/>
    <p:sldId id="413" r:id="rId132"/>
    <p:sldId id="874" r:id="rId133"/>
  </p:sldIdLst>
  <p:sldSz cx="10083800" cy="7556500"/>
  <p:notesSz cx="10083800" cy="75565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34E6B04-33A0-4DD6-A93E-8953899E20AB}">
          <p14:sldIdLst>
            <p14:sldId id="258"/>
          </p14:sldIdLst>
        </p14:section>
        <p14:section name="Kruskal's Algorithm" id="{2C9E8CA2-0C78-4832-BAEC-7246F304C2B7}">
          <p14:sldIdLst>
            <p14:sldId id="275"/>
            <p14:sldId id="873"/>
            <p14:sldId id="324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  <p14:sldId id="315"/>
            <p14:sldId id="316"/>
            <p14:sldId id="317"/>
            <p14:sldId id="318"/>
            <p14:sldId id="319"/>
            <p14:sldId id="320"/>
            <p14:sldId id="321"/>
            <p14:sldId id="322"/>
            <p14:sldId id="323"/>
            <p14:sldId id="325"/>
            <p14:sldId id="326"/>
            <p14:sldId id="327"/>
            <p14:sldId id="328"/>
            <p14:sldId id="329"/>
            <p14:sldId id="330"/>
            <p14:sldId id="331"/>
            <p14:sldId id="332"/>
            <p14:sldId id="333"/>
            <p14:sldId id="334"/>
            <p14:sldId id="335"/>
            <p14:sldId id="336"/>
            <p14:sldId id="337"/>
            <p14:sldId id="338"/>
            <p14:sldId id="339"/>
            <p14:sldId id="340"/>
            <p14:sldId id="341"/>
            <p14:sldId id="342"/>
            <p14:sldId id="343"/>
            <p14:sldId id="344"/>
            <p14:sldId id="345"/>
            <p14:sldId id="346"/>
            <p14:sldId id="347"/>
            <p14:sldId id="348"/>
            <p14:sldId id="349"/>
            <p14:sldId id="350"/>
            <p14:sldId id="351"/>
            <p14:sldId id="352"/>
            <p14:sldId id="353"/>
            <p14:sldId id="354"/>
            <p14:sldId id="355"/>
            <p14:sldId id="356"/>
            <p14:sldId id="357"/>
            <p14:sldId id="358"/>
            <p14:sldId id="359"/>
            <p14:sldId id="360"/>
            <p14:sldId id="361"/>
            <p14:sldId id="362"/>
            <p14:sldId id="363"/>
            <p14:sldId id="364"/>
            <p14:sldId id="365"/>
            <p14:sldId id="366"/>
            <p14:sldId id="367"/>
            <p14:sldId id="368"/>
            <p14:sldId id="369"/>
            <p14:sldId id="370"/>
            <p14:sldId id="371"/>
            <p14:sldId id="386"/>
          </p14:sldIdLst>
        </p14:section>
        <p14:section name="Implementing Kruskal's Algorithm" id="{21EB9BDC-046E-4F03-AABD-12653B6FE5BF}">
          <p14:sldIdLst>
            <p14:sldId id="387"/>
            <p14:sldId id="388"/>
          </p14:sldIdLst>
        </p14:section>
        <p14:section name="Speeding up Kruskal's" id="{E799007F-1A98-41A9-948C-E4DC9198B92C}">
          <p14:sldIdLst>
            <p14:sldId id="389"/>
            <p14:sldId id="414"/>
            <p14:sldId id="415"/>
            <p14:sldId id="390"/>
            <p14:sldId id="391"/>
            <p14:sldId id="392"/>
            <p14:sldId id="393"/>
            <p14:sldId id="394"/>
            <p14:sldId id="395"/>
            <p14:sldId id="396"/>
            <p14:sldId id="397"/>
            <p14:sldId id="398"/>
            <p14:sldId id="399"/>
            <p14:sldId id="400"/>
            <p14:sldId id="401"/>
            <p14:sldId id="402"/>
            <p14:sldId id="403"/>
            <p14:sldId id="404"/>
            <p14:sldId id="405"/>
            <p14:sldId id="406"/>
            <p14:sldId id="407"/>
            <p14:sldId id="408"/>
            <p14:sldId id="409"/>
            <p14:sldId id="410"/>
            <p14:sldId id="411"/>
            <p14:sldId id="412"/>
            <p14:sldId id="413"/>
            <p14:sldId id="87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1" d="100"/>
          <a:sy n="71" d="100"/>
        </p:scale>
        <p:origin x="1502" y="6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4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63" Type="http://schemas.openxmlformats.org/officeDocument/2006/relationships/slide" Target="slides/slide60.xml"/><Relationship Id="rId84" Type="http://schemas.openxmlformats.org/officeDocument/2006/relationships/slide" Target="slides/slide81.xml"/><Relationship Id="rId138" Type="http://schemas.openxmlformats.org/officeDocument/2006/relationships/tableStyles" Target="tableStyles.xml"/><Relationship Id="rId16" Type="http://schemas.openxmlformats.org/officeDocument/2006/relationships/slide" Target="slides/slide13.xml"/><Relationship Id="rId107" Type="http://schemas.openxmlformats.org/officeDocument/2006/relationships/slide" Target="slides/slide104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74" Type="http://schemas.openxmlformats.org/officeDocument/2006/relationships/slide" Target="slides/slide71.xml"/><Relationship Id="rId79" Type="http://schemas.openxmlformats.org/officeDocument/2006/relationships/slide" Target="slides/slide76.xml"/><Relationship Id="rId102" Type="http://schemas.openxmlformats.org/officeDocument/2006/relationships/slide" Target="slides/slide99.xml"/><Relationship Id="rId123" Type="http://schemas.openxmlformats.org/officeDocument/2006/relationships/slide" Target="slides/slide120.xml"/><Relationship Id="rId128" Type="http://schemas.openxmlformats.org/officeDocument/2006/relationships/slide" Target="slides/slide125.xml"/><Relationship Id="rId5" Type="http://schemas.openxmlformats.org/officeDocument/2006/relationships/slide" Target="slides/slide2.xml"/><Relationship Id="rId90" Type="http://schemas.openxmlformats.org/officeDocument/2006/relationships/slide" Target="slides/slide87.xml"/><Relationship Id="rId95" Type="http://schemas.openxmlformats.org/officeDocument/2006/relationships/slide" Target="slides/slide92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113" Type="http://schemas.openxmlformats.org/officeDocument/2006/relationships/slide" Target="slides/slide110.xml"/><Relationship Id="rId118" Type="http://schemas.openxmlformats.org/officeDocument/2006/relationships/slide" Target="slides/slide115.xml"/><Relationship Id="rId134" Type="http://schemas.openxmlformats.org/officeDocument/2006/relationships/notesMaster" Target="notesMasters/notesMaster1.xml"/><Relationship Id="rId80" Type="http://schemas.openxmlformats.org/officeDocument/2006/relationships/slide" Target="slides/slide77.xml"/><Relationship Id="rId85" Type="http://schemas.openxmlformats.org/officeDocument/2006/relationships/slide" Target="slides/slide82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59" Type="http://schemas.openxmlformats.org/officeDocument/2006/relationships/slide" Target="slides/slide56.xml"/><Relationship Id="rId103" Type="http://schemas.openxmlformats.org/officeDocument/2006/relationships/slide" Target="slides/slide100.xml"/><Relationship Id="rId108" Type="http://schemas.openxmlformats.org/officeDocument/2006/relationships/slide" Target="slides/slide105.xml"/><Relationship Id="rId124" Type="http://schemas.openxmlformats.org/officeDocument/2006/relationships/slide" Target="slides/slide121.xml"/><Relationship Id="rId129" Type="http://schemas.openxmlformats.org/officeDocument/2006/relationships/slide" Target="slides/slide126.xml"/><Relationship Id="rId54" Type="http://schemas.openxmlformats.org/officeDocument/2006/relationships/slide" Target="slides/slide51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91" Type="http://schemas.openxmlformats.org/officeDocument/2006/relationships/slide" Target="slides/slide88.xml"/><Relationship Id="rId96" Type="http://schemas.openxmlformats.org/officeDocument/2006/relationships/slide" Target="slides/slide9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49" Type="http://schemas.openxmlformats.org/officeDocument/2006/relationships/slide" Target="slides/slide46.xml"/><Relationship Id="rId114" Type="http://schemas.openxmlformats.org/officeDocument/2006/relationships/slide" Target="slides/slide111.xml"/><Relationship Id="rId119" Type="http://schemas.openxmlformats.org/officeDocument/2006/relationships/slide" Target="slides/slide116.xml"/><Relationship Id="rId44" Type="http://schemas.openxmlformats.org/officeDocument/2006/relationships/slide" Target="slides/slide41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81" Type="http://schemas.openxmlformats.org/officeDocument/2006/relationships/slide" Target="slides/slide78.xml"/><Relationship Id="rId86" Type="http://schemas.openxmlformats.org/officeDocument/2006/relationships/slide" Target="slides/slide83.xml"/><Relationship Id="rId130" Type="http://schemas.openxmlformats.org/officeDocument/2006/relationships/slide" Target="slides/slide127.xml"/><Relationship Id="rId135" Type="http://schemas.openxmlformats.org/officeDocument/2006/relationships/presProps" Target="presProps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109" Type="http://schemas.openxmlformats.org/officeDocument/2006/relationships/slide" Target="slides/slide10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97" Type="http://schemas.openxmlformats.org/officeDocument/2006/relationships/slide" Target="slides/slide94.xml"/><Relationship Id="rId104" Type="http://schemas.openxmlformats.org/officeDocument/2006/relationships/slide" Target="slides/slide101.xml"/><Relationship Id="rId120" Type="http://schemas.openxmlformats.org/officeDocument/2006/relationships/slide" Target="slides/slide117.xml"/><Relationship Id="rId125" Type="http://schemas.openxmlformats.org/officeDocument/2006/relationships/slide" Target="slides/slide122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92" Type="http://schemas.openxmlformats.org/officeDocument/2006/relationships/slide" Target="slides/slide8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Relationship Id="rId87" Type="http://schemas.openxmlformats.org/officeDocument/2006/relationships/slide" Target="slides/slide84.xml"/><Relationship Id="rId110" Type="http://schemas.openxmlformats.org/officeDocument/2006/relationships/slide" Target="slides/slide107.xml"/><Relationship Id="rId115" Type="http://schemas.openxmlformats.org/officeDocument/2006/relationships/slide" Target="slides/slide112.xml"/><Relationship Id="rId131" Type="http://schemas.openxmlformats.org/officeDocument/2006/relationships/slide" Target="slides/slide128.xml"/><Relationship Id="rId136" Type="http://schemas.openxmlformats.org/officeDocument/2006/relationships/viewProps" Target="viewProps.xml"/><Relationship Id="rId61" Type="http://schemas.openxmlformats.org/officeDocument/2006/relationships/slide" Target="slides/slide58.xml"/><Relationship Id="rId82" Type="http://schemas.openxmlformats.org/officeDocument/2006/relationships/slide" Target="slides/slide79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56" Type="http://schemas.openxmlformats.org/officeDocument/2006/relationships/slide" Target="slides/slide53.xml"/><Relationship Id="rId77" Type="http://schemas.openxmlformats.org/officeDocument/2006/relationships/slide" Target="slides/slide74.xml"/><Relationship Id="rId100" Type="http://schemas.openxmlformats.org/officeDocument/2006/relationships/slide" Target="slides/slide97.xml"/><Relationship Id="rId105" Type="http://schemas.openxmlformats.org/officeDocument/2006/relationships/slide" Target="slides/slide102.xml"/><Relationship Id="rId126" Type="http://schemas.openxmlformats.org/officeDocument/2006/relationships/slide" Target="slides/slide123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93" Type="http://schemas.openxmlformats.org/officeDocument/2006/relationships/slide" Target="slides/slide90.xml"/><Relationship Id="rId98" Type="http://schemas.openxmlformats.org/officeDocument/2006/relationships/slide" Target="slides/slide95.xml"/><Relationship Id="rId121" Type="http://schemas.openxmlformats.org/officeDocument/2006/relationships/slide" Target="slides/slide118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2.xml"/><Relationship Id="rId46" Type="http://schemas.openxmlformats.org/officeDocument/2006/relationships/slide" Target="slides/slide43.xml"/><Relationship Id="rId67" Type="http://schemas.openxmlformats.org/officeDocument/2006/relationships/slide" Target="slides/slide64.xml"/><Relationship Id="rId116" Type="http://schemas.openxmlformats.org/officeDocument/2006/relationships/slide" Target="slides/slide113.xml"/><Relationship Id="rId137" Type="http://schemas.openxmlformats.org/officeDocument/2006/relationships/theme" Target="theme/theme1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62" Type="http://schemas.openxmlformats.org/officeDocument/2006/relationships/slide" Target="slides/slide59.xml"/><Relationship Id="rId83" Type="http://schemas.openxmlformats.org/officeDocument/2006/relationships/slide" Target="slides/slide80.xml"/><Relationship Id="rId88" Type="http://schemas.openxmlformats.org/officeDocument/2006/relationships/slide" Target="slides/slide85.xml"/><Relationship Id="rId111" Type="http://schemas.openxmlformats.org/officeDocument/2006/relationships/slide" Target="slides/slide108.xml"/><Relationship Id="rId132" Type="http://schemas.openxmlformats.org/officeDocument/2006/relationships/slide" Target="slides/slide129.xml"/><Relationship Id="rId15" Type="http://schemas.openxmlformats.org/officeDocument/2006/relationships/slide" Target="slides/slide12.xml"/><Relationship Id="rId36" Type="http://schemas.openxmlformats.org/officeDocument/2006/relationships/slide" Target="slides/slide33.xml"/><Relationship Id="rId57" Type="http://schemas.openxmlformats.org/officeDocument/2006/relationships/slide" Target="slides/slide54.xml"/><Relationship Id="rId106" Type="http://schemas.openxmlformats.org/officeDocument/2006/relationships/slide" Target="slides/slide103.xml"/><Relationship Id="rId127" Type="http://schemas.openxmlformats.org/officeDocument/2006/relationships/slide" Target="slides/slide12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52" Type="http://schemas.openxmlformats.org/officeDocument/2006/relationships/slide" Target="slides/slide49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94" Type="http://schemas.openxmlformats.org/officeDocument/2006/relationships/slide" Target="slides/slide91.xml"/><Relationship Id="rId99" Type="http://schemas.openxmlformats.org/officeDocument/2006/relationships/slide" Target="slides/slide96.xml"/><Relationship Id="rId101" Type="http://schemas.openxmlformats.org/officeDocument/2006/relationships/slide" Target="slides/slide98.xml"/><Relationship Id="rId122" Type="http://schemas.openxmlformats.org/officeDocument/2006/relationships/slide" Target="slides/slide119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26" Type="http://schemas.openxmlformats.org/officeDocument/2006/relationships/slide" Target="slides/slide23.xml"/><Relationship Id="rId47" Type="http://schemas.openxmlformats.org/officeDocument/2006/relationships/slide" Target="slides/slide44.xml"/><Relationship Id="rId68" Type="http://schemas.openxmlformats.org/officeDocument/2006/relationships/slide" Target="slides/slide65.xml"/><Relationship Id="rId89" Type="http://schemas.openxmlformats.org/officeDocument/2006/relationships/slide" Target="slides/slide86.xml"/><Relationship Id="rId112" Type="http://schemas.openxmlformats.org/officeDocument/2006/relationships/slide" Target="slides/slide109.xml"/><Relationship Id="rId133" Type="http://schemas.openxmlformats.org/officeDocument/2006/relationships/slide" Target="slides/slide13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70388" cy="3794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711825" y="0"/>
            <a:ext cx="4370388" cy="3794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B64BEE-DB8F-4F17-83F9-536EE744B5B0}" type="datetimeFigureOut">
              <a:rPr lang="en-US" smtClean="0"/>
              <a:t>1/4/2023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340100" y="944563"/>
            <a:ext cx="3403600" cy="25511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008063" y="3636963"/>
            <a:ext cx="8067675" cy="29749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7177088"/>
            <a:ext cx="4370388" cy="379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711825" y="7177088"/>
            <a:ext cx="4370388" cy="379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F0BF33-D262-4C4B-99BE-AFA0786B8D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8003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g40119670e5_0_5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3" name="Google Shape;633;g40119670e5_0_5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756285" y="2342515"/>
            <a:ext cx="8571230" cy="15868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512570" y="4231640"/>
            <a:ext cx="7058660" cy="18891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1/4/2023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4190" y="1691467"/>
            <a:ext cx="4455430" cy="704923"/>
          </a:xfrm>
        </p:spPr>
        <p:txBody>
          <a:bodyPr anchor="b"/>
          <a:lstStyle>
            <a:lvl1pPr marL="0" indent="0">
              <a:buNone/>
              <a:defRPr sz="2645" b="1"/>
            </a:lvl1pPr>
            <a:lvl2pPr marL="503789" indent="0">
              <a:buNone/>
              <a:defRPr sz="2204" b="1"/>
            </a:lvl2pPr>
            <a:lvl3pPr marL="1007577" indent="0">
              <a:buNone/>
              <a:defRPr sz="1983" b="1"/>
            </a:lvl3pPr>
            <a:lvl4pPr marL="1511366" indent="0">
              <a:buNone/>
              <a:defRPr sz="1763" b="1"/>
            </a:lvl4pPr>
            <a:lvl5pPr marL="2015155" indent="0">
              <a:buNone/>
              <a:defRPr sz="1763" b="1"/>
            </a:lvl5pPr>
            <a:lvl6pPr marL="2518943" indent="0">
              <a:buNone/>
              <a:defRPr sz="1763" b="1"/>
            </a:lvl6pPr>
            <a:lvl7pPr marL="3022732" indent="0">
              <a:buNone/>
              <a:defRPr sz="1763" b="1"/>
            </a:lvl7pPr>
            <a:lvl8pPr marL="3526521" indent="0">
              <a:buNone/>
              <a:defRPr sz="1763" b="1"/>
            </a:lvl8pPr>
            <a:lvl9pPr marL="4030309" indent="0">
              <a:buNone/>
              <a:defRPr sz="176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4190" y="2396390"/>
            <a:ext cx="4455430" cy="4353734"/>
          </a:xfrm>
        </p:spPr>
        <p:txBody>
          <a:bodyPr/>
          <a:lstStyle>
            <a:lvl1pPr>
              <a:defRPr sz="2645"/>
            </a:lvl1pPr>
            <a:lvl2pPr>
              <a:defRPr sz="2204"/>
            </a:lvl2pPr>
            <a:lvl3pPr>
              <a:defRPr sz="1983"/>
            </a:lvl3pPr>
            <a:lvl4pPr>
              <a:defRPr sz="1763"/>
            </a:lvl4pPr>
            <a:lvl5pPr>
              <a:defRPr sz="1763"/>
            </a:lvl5pPr>
            <a:lvl6pPr>
              <a:defRPr sz="1763"/>
            </a:lvl6pPr>
            <a:lvl7pPr>
              <a:defRPr sz="1763"/>
            </a:lvl7pPr>
            <a:lvl8pPr>
              <a:defRPr sz="1763"/>
            </a:lvl8pPr>
            <a:lvl9pPr>
              <a:defRPr sz="176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22431" y="1691467"/>
            <a:ext cx="4457180" cy="704923"/>
          </a:xfrm>
        </p:spPr>
        <p:txBody>
          <a:bodyPr anchor="b"/>
          <a:lstStyle>
            <a:lvl1pPr marL="0" indent="0">
              <a:buNone/>
              <a:defRPr sz="2645" b="1"/>
            </a:lvl1pPr>
            <a:lvl2pPr marL="503789" indent="0">
              <a:buNone/>
              <a:defRPr sz="2204" b="1"/>
            </a:lvl2pPr>
            <a:lvl3pPr marL="1007577" indent="0">
              <a:buNone/>
              <a:defRPr sz="1983" b="1"/>
            </a:lvl3pPr>
            <a:lvl4pPr marL="1511366" indent="0">
              <a:buNone/>
              <a:defRPr sz="1763" b="1"/>
            </a:lvl4pPr>
            <a:lvl5pPr marL="2015155" indent="0">
              <a:buNone/>
              <a:defRPr sz="1763" b="1"/>
            </a:lvl5pPr>
            <a:lvl6pPr marL="2518943" indent="0">
              <a:buNone/>
              <a:defRPr sz="1763" b="1"/>
            </a:lvl6pPr>
            <a:lvl7pPr marL="3022732" indent="0">
              <a:buNone/>
              <a:defRPr sz="1763" b="1"/>
            </a:lvl7pPr>
            <a:lvl8pPr marL="3526521" indent="0">
              <a:buNone/>
              <a:defRPr sz="1763" b="1"/>
            </a:lvl8pPr>
            <a:lvl9pPr marL="4030309" indent="0">
              <a:buNone/>
              <a:defRPr sz="176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22431" y="2396390"/>
            <a:ext cx="4457180" cy="4353734"/>
          </a:xfrm>
        </p:spPr>
        <p:txBody>
          <a:bodyPr/>
          <a:lstStyle>
            <a:lvl1pPr>
              <a:defRPr sz="2645"/>
            </a:lvl1pPr>
            <a:lvl2pPr>
              <a:defRPr sz="2204"/>
            </a:lvl2pPr>
            <a:lvl3pPr>
              <a:defRPr sz="1983"/>
            </a:lvl3pPr>
            <a:lvl4pPr>
              <a:defRPr sz="1763"/>
            </a:lvl4pPr>
            <a:lvl5pPr>
              <a:defRPr sz="1763"/>
            </a:lvl5pPr>
            <a:lvl6pPr>
              <a:defRPr sz="1763"/>
            </a:lvl6pPr>
            <a:lvl7pPr>
              <a:defRPr sz="1763"/>
            </a:lvl7pPr>
            <a:lvl8pPr>
              <a:defRPr sz="1763"/>
            </a:lvl8pPr>
            <a:lvl9pPr>
              <a:defRPr sz="176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27D1A744-34F1-4141-B71D-EDA8A08B9F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1BB71E0-16A6-479F-BC4C-8CF24EAB3223}" type="datetime1">
              <a:rPr lang="en-US" altLang="en-US"/>
              <a:pPr/>
              <a:t>1/4/2023</a:t>
            </a:fld>
            <a:endParaRPr lang="en-US" alt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A79DC4B2-753D-4E05-B902-F668F6AA70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E942ED88-A8C1-48CF-BF0C-A39E0F74D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44503F5-3D69-4F7F-A1C8-C2553C06FE8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45225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FF12E496-8F20-4A91-B4B8-201933A676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1EAA888-3EF3-4322-9C16-97715C2B23A3}" type="datetime1">
              <a:rPr lang="en-US" altLang="en-US"/>
              <a:pPr/>
              <a:t>1/4/2023</a:t>
            </a:fld>
            <a:endParaRPr lang="en-US" alt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A6DE0357-E157-4F28-B69D-418A10B017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66988C6A-B23E-4224-BBB1-C28E73BAF1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192DCC8-133C-410B-956F-C65A359F04C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075326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61B39F5A-1380-430E-AE16-33EB3E0963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8F95FDD-9213-439D-A081-A021E6512AF2}" type="datetime1">
              <a:rPr lang="en-US" altLang="en-US"/>
              <a:pPr/>
              <a:t>1/4/2023</a:t>
            </a:fld>
            <a:endParaRPr lang="en-US" alt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4E2C741A-8A2A-4642-8D7B-A1FBE1BFE6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FACE89CF-DFEF-495D-A91F-127D186A1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4F6646E-6AC1-4D3B-9BD2-B60672771E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292584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190" y="300861"/>
            <a:ext cx="3317501" cy="1280407"/>
          </a:xfrm>
        </p:spPr>
        <p:txBody>
          <a:bodyPr anchor="b"/>
          <a:lstStyle>
            <a:lvl1pPr algn="l">
              <a:defRPr sz="2204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2486" y="300861"/>
            <a:ext cx="5637124" cy="6449263"/>
          </a:xfrm>
        </p:spPr>
        <p:txBody>
          <a:bodyPr/>
          <a:lstStyle>
            <a:lvl1pPr>
              <a:defRPr sz="3526"/>
            </a:lvl1pPr>
            <a:lvl2pPr>
              <a:defRPr sz="3085"/>
            </a:lvl2pPr>
            <a:lvl3pPr>
              <a:defRPr sz="2645"/>
            </a:lvl3pPr>
            <a:lvl4pPr>
              <a:defRPr sz="2204"/>
            </a:lvl4pPr>
            <a:lvl5pPr>
              <a:defRPr sz="2204"/>
            </a:lvl5pPr>
            <a:lvl6pPr>
              <a:defRPr sz="2204"/>
            </a:lvl6pPr>
            <a:lvl7pPr>
              <a:defRPr sz="2204"/>
            </a:lvl7pPr>
            <a:lvl8pPr>
              <a:defRPr sz="2204"/>
            </a:lvl8pPr>
            <a:lvl9pPr>
              <a:defRPr sz="220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4190" y="1581268"/>
            <a:ext cx="3317501" cy="5168856"/>
          </a:xfrm>
        </p:spPr>
        <p:txBody>
          <a:bodyPr/>
          <a:lstStyle>
            <a:lvl1pPr marL="0" indent="0">
              <a:buNone/>
              <a:defRPr sz="1543"/>
            </a:lvl1pPr>
            <a:lvl2pPr marL="503789" indent="0">
              <a:buNone/>
              <a:defRPr sz="1322"/>
            </a:lvl2pPr>
            <a:lvl3pPr marL="1007577" indent="0">
              <a:buNone/>
              <a:defRPr sz="1102"/>
            </a:lvl3pPr>
            <a:lvl4pPr marL="1511366" indent="0">
              <a:buNone/>
              <a:defRPr sz="992"/>
            </a:lvl4pPr>
            <a:lvl5pPr marL="2015155" indent="0">
              <a:buNone/>
              <a:defRPr sz="992"/>
            </a:lvl5pPr>
            <a:lvl6pPr marL="2518943" indent="0">
              <a:buNone/>
              <a:defRPr sz="992"/>
            </a:lvl6pPr>
            <a:lvl7pPr marL="3022732" indent="0">
              <a:buNone/>
              <a:defRPr sz="992"/>
            </a:lvl7pPr>
            <a:lvl8pPr marL="3526521" indent="0">
              <a:buNone/>
              <a:defRPr sz="992"/>
            </a:lvl8pPr>
            <a:lvl9pPr marL="4030309" indent="0">
              <a:buNone/>
              <a:defRPr sz="99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F4D4256F-7B42-4060-A485-D241629D5D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87E1EC4-4EDA-4D3B-82BE-399754A54789}" type="datetime1">
              <a:rPr lang="en-US" altLang="en-US"/>
              <a:pPr/>
              <a:t>1/4/2023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787EBC53-B447-4338-ADF3-F04CAD570D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A89B1239-8123-4D30-A5C0-F616E0D38E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732FF9D-9779-43B4-89A4-0E7A0E61C0B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840341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6495" y="5289550"/>
            <a:ext cx="6050280" cy="624461"/>
          </a:xfrm>
        </p:spPr>
        <p:txBody>
          <a:bodyPr anchor="b"/>
          <a:lstStyle>
            <a:lvl1pPr algn="l">
              <a:defRPr sz="2204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6495" y="675187"/>
            <a:ext cx="6050280" cy="4533900"/>
          </a:xfrm>
        </p:spPr>
        <p:txBody>
          <a:bodyPr rtlCol="0">
            <a:normAutofit/>
          </a:bodyPr>
          <a:lstStyle>
            <a:lvl1pPr marL="0" indent="0">
              <a:buNone/>
              <a:defRPr sz="3526"/>
            </a:lvl1pPr>
            <a:lvl2pPr marL="503789" indent="0">
              <a:buNone/>
              <a:defRPr sz="3085"/>
            </a:lvl2pPr>
            <a:lvl3pPr marL="1007577" indent="0">
              <a:buNone/>
              <a:defRPr sz="2645"/>
            </a:lvl3pPr>
            <a:lvl4pPr marL="1511366" indent="0">
              <a:buNone/>
              <a:defRPr sz="2204"/>
            </a:lvl4pPr>
            <a:lvl5pPr marL="2015155" indent="0">
              <a:buNone/>
              <a:defRPr sz="2204"/>
            </a:lvl5pPr>
            <a:lvl6pPr marL="2518943" indent="0">
              <a:buNone/>
              <a:defRPr sz="2204"/>
            </a:lvl6pPr>
            <a:lvl7pPr marL="3022732" indent="0">
              <a:buNone/>
              <a:defRPr sz="2204"/>
            </a:lvl7pPr>
            <a:lvl8pPr marL="3526521" indent="0">
              <a:buNone/>
              <a:defRPr sz="2204"/>
            </a:lvl8pPr>
            <a:lvl9pPr marL="4030309" indent="0">
              <a:buNone/>
              <a:defRPr sz="2204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6495" y="5914011"/>
            <a:ext cx="6050280" cy="886839"/>
          </a:xfrm>
        </p:spPr>
        <p:txBody>
          <a:bodyPr/>
          <a:lstStyle>
            <a:lvl1pPr marL="0" indent="0">
              <a:buNone/>
              <a:defRPr sz="1543"/>
            </a:lvl1pPr>
            <a:lvl2pPr marL="503789" indent="0">
              <a:buNone/>
              <a:defRPr sz="1322"/>
            </a:lvl2pPr>
            <a:lvl3pPr marL="1007577" indent="0">
              <a:buNone/>
              <a:defRPr sz="1102"/>
            </a:lvl3pPr>
            <a:lvl4pPr marL="1511366" indent="0">
              <a:buNone/>
              <a:defRPr sz="992"/>
            </a:lvl4pPr>
            <a:lvl5pPr marL="2015155" indent="0">
              <a:buNone/>
              <a:defRPr sz="992"/>
            </a:lvl5pPr>
            <a:lvl6pPr marL="2518943" indent="0">
              <a:buNone/>
              <a:defRPr sz="992"/>
            </a:lvl6pPr>
            <a:lvl7pPr marL="3022732" indent="0">
              <a:buNone/>
              <a:defRPr sz="992"/>
            </a:lvl7pPr>
            <a:lvl8pPr marL="3526521" indent="0">
              <a:buNone/>
              <a:defRPr sz="992"/>
            </a:lvl8pPr>
            <a:lvl9pPr marL="4030309" indent="0">
              <a:buNone/>
              <a:defRPr sz="99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2CC06E39-0D68-4D02-AB0C-75E5BDD086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871920D-D3A6-4549-A652-17F80E7B121D}" type="datetime1">
              <a:rPr lang="en-US" altLang="en-US"/>
              <a:pPr/>
              <a:t>1/4/2023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7DBBC8B7-51CF-4F13-808E-9D237D6303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2F8C8572-2B49-4A0D-8D34-FF0EEE42AC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557EE03-503C-49CD-BA9E-B48219F27B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619784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82CE31-CCB9-4026-AE86-8EF8D98E69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610B80D-29B8-43B9-8E31-AAB0F3C0B1BC}" type="datetime1">
              <a:rPr lang="en-US" altLang="en-US"/>
              <a:pPr/>
              <a:t>1/4/2023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4C079E-57BA-4CED-92E7-EB3708EC7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C253F3-8A38-43DA-A789-9A713F5C4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0F6B067-1C8C-45B9-99C3-C4E8DAD3570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9600892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10755" y="302611"/>
            <a:ext cx="2268855" cy="644751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4190" y="302611"/>
            <a:ext cx="6638502" cy="644751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A24520-4101-4882-A4EC-F880865A60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C95F924-ABF6-48A3-AE56-3D26D2BB653B}" type="datetime1">
              <a:rPr lang="en-US" altLang="en-US"/>
              <a:pPr/>
              <a:t>1/4/2023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64C70D-0110-4133-A4F6-A892C0847A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D717A4-5098-43B0-8B27-8531706A0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E673C25-1317-4053-8209-CBA71E9AC3F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915800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sldNum" idx="12"/>
          </p:nvPr>
        </p:nvSpPr>
        <p:spPr>
          <a:xfrm>
            <a:off x="9343238" y="6850898"/>
            <a:ext cx="605094" cy="57814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11" name="Google Shape;11;p2"/>
          <p:cNvSpPr/>
          <p:nvPr/>
        </p:nvSpPr>
        <p:spPr>
          <a:xfrm rot="10800000">
            <a:off x="7209480" y="4911252"/>
            <a:ext cx="1192792" cy="1652663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accent5"/>
            </a:solidFill>
            <a:prstDash val="solid"/>
            <a:miter lim="8000"/>
            <a:headEnd type="none" w="sm" len="sm"/>
            <a:tailEnd type="none" w="sm" len="sm"/>
          </a:ln>
        </p:spPr>
      </p:sp>
      <p:cxnSp>
        <p:nvCxnSpPr>
          <p:cNvPr id="12" name="Google Shape;12;p2"/>
          <p:cNvCxnSpPr/>
          <p:nvPr/>
        </p:nvCxnSpPr>
        <p:spPr>
          <a:xfrm>
            <a:off x="4807672" y="4139236"/>
            <a:ext cx="46846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1853000" y="4480056"/>
            <a:ext cx="6377805" cy="133544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645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645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645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645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645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645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645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645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645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1681516" y="988150"/>
            <a:ext cx="1192792" cy="1652663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accent5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5" name="Google Shape;15;p2"/>
          <p:cNvSpPr txBox="1">
            <a:spLocks noGrp="1"/>
          </p:cNvSpPr>
          <p:nvPr>
            <p:ph type="ctrTitle"/>
          </p:nvPr>
        </p:nvSpPr>
        <p:spPr>
          <a:xfrm>
            <a:off x="1853000" y="1746693"/>
            <a:ext cx="6377805" cy="214100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408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408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408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408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408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408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408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408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408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5642342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807672" y="4139236"/>
            <a:ext cx="46846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530161" y="2592951"/>
            <a:ext cx="9067149" cy="133313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5289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5289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5289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5289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5289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5289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5289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5289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5289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9343238" y="6850898"/>
            <a:ext cx="605094" cy="57814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0756462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Google Shape;21;p4"/>
          <p:cNvCxnSpPr/>
          <p:nvPr/>
        </p:nvCxnSpPr>
        <p:spPr>
          <a:xfrm>
            <a:off x="543188" y="1851528"/>
            <a:ext cx="46846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427768" y="672901"/>
            <a:ext cx="9228265" cy="100786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427768" y="2188754"/>
            <a:ext cx="9228265" cy="452332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503789" lvl="0" indent="-377842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007577" lvl="1" indent="-349853" rtl="0">
              <a:spcBef>
                <a:spcPts val="1763"/>
              </a:spcBef>
              <a:spcAft>
                <a:spcPts val="0"/>
              </a:spcAft>
              <a:buSzPts val="1400"/>
              <a:buChar char="○"/>
              <a:defRPr/>
            </a:lvl2pPr>
            <a:lvl3pPr marL="1511366" lvl="2" indent="-349853" rtl="0">
              <a:spcBef>
                <a:spcPts val="1763"/>
              </a:spcBef>
              <a:spcAft>
                <a:spcPts val="0"/>
              </a:spcAft>
              <a:buSzPts val="1400"/>
              <a:buChar char="■"/>
              <a:defRPr/>
            </a:lvl3pPr>
            <a:lvl4pPr marL="2015155" lvl="3" indent="-349853" rtl="0">
              <a:spcBef>
                <a:spcPts val="1763"/>
              </a:spcBef>
              <a:spcAft>
                <a:spcPts val="0"/>
              </a:spcAft>
              <a:buSzPts val="1400"/>
              <a:buChar char="●"/>
              <a:defRPr/>
            </a:lvl4pPr>
            <a:lvl5pPr marL="2518943" lvl="4" indent="-349853" rtl="0">
              <a:spcBef>
                <a:spcPts val="1763"/>
              </a:spcBef>
              <a:spcAft>
                <a:spcPts val="0"/>
              </a:spcAft>
              <a:buSzPts val="1400"/>
              <a:buChar char="○"/>
              <a:defRPr/>
            </a:lvl5pPr>
            <a:lvl6pPr marL="3022732" lvl="5" indent="-349853" rtl="0">
              <a:spcBef>
                <a:spcPts val="1763"/>
              </a:spcBef>
              <a:spcAft>
                <a:spcPts val="0"/>
              </a:spcAft>
              <a:buSzPts val="1400"/>
              <a:buChar char="■"/>
              <a:defRPr/>
            </a:lvl6pPr>
            <a:lvl7pPr marL="3526521" lvl="6" indent="-349853" rtl="0">
              <a:spcBef>
                <a:spcPts val="1763"/>
              </a:spcBef>
              <a:spcAft>
                <a:spcPts val="0"/>
              </a:spcAft>
              <a:buSzPts val="1400"/>
              <a:buChar char="●"/>
              <a:defRPr/>
            </a:lvl7pPr>
            <a:lvl8pPr marL="4030309" lvl="7" indent="-349853" rtl="0">
              <a:spcBef>
                <a:spcPts val="1763"/>
              </a:spcBef>
              <a:spcAft>
                <a:spcPts val="0"/>
              </a:spcAft>
              <a:buSzPts val="1400"/>
              <a:buChar char="○"/>
              <a:defRPr/>
            </a:lvl8pPr>
            <a:lvl9pPr marL="4534098" lvl="8" indent="-349853" rtl="0">
              <a:spcBef>
                <a:spcPts val="1763"/>
              </a:spcBef>
              <a:spcAft>
                <a:spcPts val="176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9343238" y="6850898"/>
            <a:ext cx="605094" cy="57814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065179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rgbClr val="1A1A1A"/>
                </a:solidFill>
                <a:latin typeface="DejaVu Serif"/>
                <a:cs typeface="DejaVu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600" b="0" i="0">
                <a:solidFill>
                  <a:srgbClr val="191919"/>
                </a:solidFill>
                <a:latin typeface="DejaVu Serif"/>
                <a:cs typeface="DejaVu Serif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1/4/2023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Google Shape;26;p5"/>
          <p:cNvCxnSpPr/>
          <p:nvPr/>
        </p:nvCxnSpPr>
        <p:spPr>
          <a:xfrm>
            <a:off x="543188" y="1851528"/>
            <a:ext cx="46846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427768" y="672901"/>
            <a:ext cx="9228265" cy="100786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1"/>
          </p:nvPr>
        </p:nvSpPr>
        <p:spPr>
          <a:xfrm>
            <a:off x="427767" y="2188755"/>
            <a:ext cx="4411001" cy="452332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503789" lvl="0" indent="-34985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543"/>
            </a:lvl1pPr>
            <a:lvl2pPr marL="1007577" lvl="1" indent="-335859" rtl="0">
              <a:spcBef>
                <a:spcPts val="1763"/>
              </a:spcBef>
              <a:spcAft>
                <a:spcPts val="0"/>
              </a:spcAft>
              <a:buSzPts val="1200"/>
              <a:buChar char="○"/>
              <a:defRPr sz="1322"/>
            </a:lvl2pPr>
            <a:lvl3pPr marL="1511366" lvl="2" indent="-335859" rtl="0">
              <a:spcBef>
                <a:spcPts val="1763"/>
              </a:spcBef>
              <a:spcAft>
                <a:spcPts val="0"/>
              </a:spcAft>
              <a:buSzPts val="1200"/>
              <a:buChar char="■"/>
              <a:defRPr sz="1322"/>
            </a:lvl3pPr>
            <a:lvl4pPr marL="2015155" lvl="3" indent="-335859" rtl="0">
              <a:spcBef>
                <a:spcPts val="1763"/>
              </a:spcBef>
              <a:spcAft>
                <a:spcPts val="0"/>
              </a:spcAft>
              <a:buSzPts val="1200"/>
              <a:buChar char="●"/>
              <a:defRPr sz="1322"/>
            </a:lvl4pPr>
            <a:lvl5pPr marL="2518943" lvl="4" indent="-335859" rtl="0">
              <a:spcBef>
                <a:spcPts val="1763"/>
              </a:spcBef>
              <a:spcAft>
                <a:spcPts val="0"/>
              </a:spcAft>
              <a:buSzPts val="1200"/>
              <a:buChar char="○"/>
              <a:defRPr sz="1322"/>
            </a:lvl5pPr>
            <a:lvl6pPr marL="3022732" lvl="5" indent="-335859" rtl="0">
              <a:spcBef>
                <a:spcPts val="1763"/>
              </a:spcBef>
              <a:spcAft>
                <a:spcPts val="0"/>
              </a:spcAft>
              <a:buSzPts val="1200"/>
              <a:buChar char="■"/>
              <a:defRPr sz="1322"/>
            </a:lvl6pPr>
            <a:lvl7pPr marL="3526521" lvl="6" indent="-335859" rtl="0">
              <a:spcBef>
                <a:spcPts val="1763"/>
              </a:spcBef>
              <a:spcAft>
                <a:spcPts val="0"/>
              </a:spcAft>
              <a:buSzPts val="1200"/>
              <a:buChar char="●"/>
              <a:defRPr sz="1322"/>
            </a:lvl7pPr>
            <a:lvl8pPr marL="4030309" lvl="7" indent="-335859" rtl="0">
              <a:spcBef>
                <a:spcPts val="1763"/>
              </a:spcBef>
              <a:spcAft>
                <a:spcPts val="0"/>
              </a:spcAft>
              <a:buSzPts val="1200"/>
              <a:buChar char="○"/>
              <a:defRPr sz="1322"/>
            </a:lvl8pPr>
            <a:lvl9pPr marL="4534098" lvl="8" indent="-335859" rtl="0">
              <a:spcBef>
                <a:spcPts val="1763"/>
              </a:spcBef>
              <a:spcAft>
                <a:spcPts val="1763"/>
              </a:spcAft>
              <a:buSzPts val="1200"/>
              <a:buChar char="■"/>
              <a:defRPr sz="1322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2"/>
          </p:nvPr>
        </p:nvSpPr>
        <p:spPr>
          <a:xfrm>
            <a:off x="5245032" y="2188755"/>
            <a:ext cx="4411001" cy="452332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503789" lvl="0" indent="-34985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543"/>
            </a:lvl1pPr>
            <a:lvl2pPr marL="1007577" lvl="1" indent="-335859" rtl="0">
              <a:spcBef>
                <a:spcPts val="1763"/>
              </a:spcBef>
              <a:spcAft>
                <a:spcPts val="0"/>
              </a:spcAft>
              <a:buSzPts val="1200"/>
              <a:buChar char="○"/>
              <a:defRPr sz="1322"/>
            </a:lvl2pPr>
            <a:lvl3pPr marL="1511366" lvl="2" indent="-335859" rtl="0">
              <a:spcBef>
                <a:spcPts val="1763"/>
              </a:spcBef>
              <a:spcAft>
                <a:spcPts val="0"/>
              </a:spcAft>
              <a:buSzPts val="1200"/>
              <a:buChar char="■"/>
              <a:defRPr sz="1322"/>
            </a:lvl3pPr>
            <a:lvl4pPr marL="2015155" lvl="3" indent="-335859" rtl="0">
              <a:spcBef>
                <a:spcPts val="1763"/>
              </a:spcBef>
              <a:spcAft>
                <a:spcPts val="0"/>
              </a:spcAft>
              <a:buSzPts val="1200"/>
              <a:buChar char="●"/>
              <a:defRPr sz="1322"/>
            </a:lvl4pPr>
            <a:lvl5pPr marL="2518943" lvl="4" indent="-335859" rtl="0">
              <a:spcBef>
                <a:spcPts val="1763"/>
              </a:spcBef>
              <a:spcAft>
                <a:spcPts val="0"/>
              </a:spcAft>
              <a:buSzPts val="1200"/>
              <a:buChar char="○"/>
              <a:defRPr sz="1322"/>
            </a:lvl5pPr>
            <a:lvl6pPr marL="3022732" lvl="5" indent="-335859" rtl="0">
              <a:spcBef>
                <a:spcPts val="1763"/>
              </a:spcBef>
              <a:spcAft>
                <a:spcPts val="0"/>
              </a:spcAft>
              <a:buSzPts val="1200"/>
              <a:buChar char="■"/>
              <a:defRPr sz="1322"/>
            </a:lvl6pPr>
            <a:lvl7pPr marL="3526521" lvl="6" indent="-335859" rtl="0">
              <a:spcBef>
                <a:spcPts val="1763"/>
              </a:spcBef>
              <a:spcAft>
                <a:spcPts val="0"/>
              </a:spcAft>
              <a:buSzPts val="1200"/>
              <a:buChar char="●"/>
              <a:defRPr sz="1322"/>
            </a:lvl7pPr>
            <a:lvl8pPr marL="4030309" lvl="7" indent="-335859" rtl="0">
              <a:spcBef>
                <a:spcPts val="1763"/>
              </a:spcBef>
              <a:spcAft>
                <a:spcPts val="0"/>
              </a:spcAft>
              <a:buSzPts val="1200"/>
              <a:buChar char="○"/>
              <a:defRPr sz="1322"/>
            </a:lvl8pPr>
            <a:lvl9pPr marL="4534098" lvl="8" indent="-335859" rtl="0">
              <a:spcBef>
                <a:spcPts val="1763"/>
              </a:spcBef>
              <a:spcAft>
                <a:spcPts val="1763"/>
              </a:spcAft>
              <a:buSzPts val="1200"/>
              <a:buChar char="■"/>
              <a:defRPr sz="1322"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ldNum" idx="12"/>
          </p:nvPr>
        </p:nvSpPr>
        <p:spPr>
          <a:xfrm>
            <a:off x="9343238" y="6850898"/>
            <a:ext cx="605094" cy="57814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4276777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>
            <a:spLocks noGrp="1"/>
          </p:cNvSpPr>
          <p:nvPr>
            <p:ph type="title"/>
          </p:nvPr>
        </p:nvSpPr>
        <p:spPr>
          <a:xfrm>
            <a:off x="427768" y="672901"/>
            <a:ext cx="9228265" cy="100786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sldNum" idx="12"/>
          </p:nvPr>
        </p:nvSpPr>
        <p:spPr>
          <a:xfrm>
            <a:off x="9343238" y="6850898"/>
            <a:ext cx="605094" cy="57814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1043883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Google Shape;35;p7"/>
          <p:cNvCxnSpPr/>
          <p:nvPr/>
        </p:nvCxnSpPr>
        <p:spPr>
          <a:xfrm>
            <a:off x="539499" y="2074827"/>
            <a:ext cx="365571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6" name="Google Shape;36;p7"/>
          <p:cNvSpPr txBox="1">
            <a:spLocks noGrp="1"/>
          </p:cNvSpPr>
          <p:nvPr>
            <p:ph type="title"/>
          </p:nvPr>
        </p:nvSpPr>
        <p:spPr>
          <a:xfrm>
            <a:off x="427768" y="816252"/>
            <a:ext cx="3096600" cy="111033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645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645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645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645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645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645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645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645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645"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body" idx="1"/>
          </p:nvPr>
        </p:nvSpPr>
        <p:spPr>
          <a:xfrm>
            <a:off x="427768" y="2341840"/>
            <a:ext cx="3096600" cy="39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503789" lvl="0" indent="-335859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22"/>
            </a:lvl1pPr>
            <a:lvl2pPr marL="1007577" lvl="1" indent="-335859" rtl="0">
              <a:spcBef>
                <a:spcPts val="1763"/>
              </a:spcBef>
              <a:spcAft>
                <a:spcPts val="0"/>
              </a:spcAft>
              <a:buSzPts val="1200"/>
              <a:buChar char="○"/>
              <a:defRPr sz="1322"/>
            </a:lvl2pPr>
            <a:lvl3pPr marL="1511366" lvl="2" indent="-335859" rtl="0">
              <a:spcBef>
                <a:spcPts val="1763"/>
              </a:spcBef>
              <a:spcAft>
                <a:spcPts val="0"/>
              </a:spcAft>
              <a:buSzPts val="1200"/>
              <a:buChar char="■"/>
              <a:defRPr sz="1322"/>
            </a:lvl3pPr>
            <a:lvl4pPr marL="2015155" lvl="3" indent="-335859" rtl="0">
              <a:spcBef>
                <a:spcPts val="1763"/>
              </a:spcBef>
              <a:spcAft>
                <a:spcPts val="0"/>
              </a:spcAft>
              <a:buSzPts val="1200"/>
              <a:buChar char="●"/>
              <a:defRPr sz="1322"/>
            </a:lvl4pPr>
            <a:lvl5pPr marL="2518943" lvl="4" indent="-335859" rtl="0">
              <a:spcBef>
                <a:spcPts val="1763"/>
              </a:spcBef>
              <a:spcAft>
                <a:spcPts val="0"/>
              </a:spcAft>
              <a:buSzPts val="1200"/>
              <a:buChar char="○"/>
              <a:defRPr sz="1322"/>
            </a:lvl5pPr>
            <a:lvl6pPr marL="3022732" lvl="5" indent="-335859" rtl="0">
              <a:spcBef>
                <a:spcPts val="1763"/>
              </a:spcBef>
              <a:spcAft>
                <a:spcPts val="0"/>
              </a:spcAft>
              <a:buSzPts val="1200"/>
              <a:buChar char="■"/>
              <a:defRPr sz="1322"/>
            </a:lvl6pPr>
            <a:lvl7pPr marL="3526521" lvl="6" indent="-335859" rtl="0">
              <a:spcBef>
                <a:spcPts val="1763"/>
              </a:spcBef>
              <a:spcAft>
                <a:spcPts val="0"/>
              </a:spcAft>
              <a:buSzPts val="1200"/>
              <a:buChar char="●"/>
              <a:defRPr sz="1322"/>
            </a:lvl7pPr>
            <a:lvl8pPr marL="4030309" lvl="7" indent="-335859" rtl="0">
              <a:spcBef>
                <a:spcPts val="1763"/>
              </a:spcBef>
              <a:spcAft>
                <a:spcPts val="0"/>
              </a:spcAft>
              <a:buSzPts val="1200"/>
              <a:buChar char="○"/>
              <a:defRPr sz="1322"/>
            </a:lvl8pPr>
            <a:lvl9pPr marL="4534098" lvl="8" indent="-335859" rtl="0">
              <a:spcBef>
                <a:spcPts val="1763"/>
              </a:spcBef>
              <a:spcAft>
                <a:spcPts val="1763"/>
              </a:spcAft>
              <a:buSzPts val="1200"/>
              <a:buChar char="■"/>
              <a:defRPr sz="1322"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sldNum" idx="12"/>
          </p:nvPr>
        </p:nvSpPr>
        <p:spPr>
          <a:xfrm>
            <a:off x="9343238" y="6850898"/>
            <a:ext cx="605094" cy="57814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5437707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>
            <a:spLocks noGrp="1"/>
          </p:cNvSpPr>
          <p:nvPr>
            <p:ph type="title"/>
          </p:nvPr>
        </p:nvSpPr>
        <p:spPr>
          <a:xfrm>
            <a:off x="540637" y="773279"/>
            <a:ext cx="6196178" cy="600983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5289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5289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5289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5289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5289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5289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5289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5289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5289"/>
            </a:lvl9pPr>
          </a:lstStyle>
          <a:p>
            <a:endParaRPr/>
          </a:p>
        </p:txBody>
      </p:sp>
      <p:sp>
        <p:nvSpPr>
          <p:cNvPr id="41" name="Google Shape;41;p8"/>
          <p:cNvSpPr txBox="1">
            <a:spLocks noGrp="1"/>
          </p:cNvSpPr>
          <p:nvPr>
            <p:ph type="sldNum" idx="12"/>
          </p:nvPr>
        </p:nvSpPr>
        <p:spPr>
          <a:xfrm>
            <a:off x="9343238" y="6850898"/>
            <a:ext cx="605094" cy="57814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6315730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/>
          <p:nvPr/>
        </p:nvSpPr>
        <p:spPr>
          <a:xfrm>
            <a:off x="5041900" y="-110"/>
            <a:ext cx="5041900" cy="7556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00737" tIns="100737" rIns="100737" bIns="100737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83"/>
          </a:p>
        </p:txBody>
      </p:sp>
      <p:cxnSp>
        <p:nvCxnSpPr>
          <p:cNvPr id="44" name="Google Shape;44;p9"/>
          <p:cNvCxnSpPr/>
          <p:nvPr/>
        </p:nvCxnSpPr>
        <p:spPr>
          <a:xfrm>
            <a:off x="5546614" y="6604504"/>
            <a:ext cx="596493" cy="0"/>
          </a:xfrm>
          <a:prstGeom prst="straightConnector1">
            <a:avLst/>
          </a:prstGeom>
          <a:noFill/>
          <a:ln w="381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5" name="Google Shape;45;p9"/>
          <p:cNvSpPr txBox="1">
            <a:spLocks noGrp="1"/>
          </p:cNvSpPr>
          <p:nvPr>
            <p:ph type="title"/>
          </p:nvPr>
        </p:nvSpPr>
        <p:spPr>
          <a:xfrm>
            <a:off x="292787" y="1776296"/>
            <a:ext cx="4460957" cy="221306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418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4187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4187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4187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4187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4187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4187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4187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4187"/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subTitle" idx="1"/>
          </p:nvPr>
        </p:nvSpPr>
        <p:spPr>
          <a:xfrm>
            <a:off x="292787" y="4068038"/>
            <a:ext cx="4460957" cy="197672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314">
                <a:solidFill>
                  <a:schemeClr val="accent5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314">
                <a:solidFill>
                  <a:schemeClr val="accent5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314">
                <a:solidFill>
                  <a:schemeClr val="accent5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314">
                <a:solidFill>
                  <a:schemeClr val="accent5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314">
                <a:solidFill>
                  <a:schemeClr val="accent5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314">
                <a:solidFill>
                  <a:schemeClr val="accent5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314">
                <a:solidFill>
                  <a:schemeClr val="accent5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314">
                <a:solidFill>
                  <a:schemeClr val="accent5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314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body" idx="2"/>
          </p:nvPr>
        </p:nvSpPr>
        <p:spPr>
          <a:xfrm>
            <a:off x="5447171" y="1063948"/>
            <a:ext cx="4231358" cy="542871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503789" lvl="0" indent="-377842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007577" lvl="1" indent="-349853" rtl="0">
              <a:spcBef>
                <a:spcPts val="1763"/>
              </a:spcBef>
              <a:spcAft>
                <a:spcPts val="0"/>
              </a:spcAft>
              <a:buSzPts val="1400"/>
              <a:buChar char="○"/>
              <a:defRPr/>
            </a:lvl2pPr>
            <a:lvl3pPr marL="1511366" lvl="2" indent="-349853" rtl="0">
              <a:spcBef>
                <a:spcPts val="1763"/>
              </a:spcBef>
              <a:spcAft>
                <a:spcPts val="0"/>
              </a:spcAft>
              <a:buSzPts val="1400"/>
              <a:buChar char="■"/>
              <a:defRPr/>
            </a:lvl3pPr>
            <a:lvl4pPr marL="2015155" lvl="3" indent="-349853" rtl="0">
              <a:spcBef>
                <a:spcPts val="1763"/>
              </a:spcBef>
              <a:spcAft>
                <a:spcPts val="0"/>
              </a:spcAft>
              <a:buSzPts val="1400"/>
              <a:buChar char="●"/>
              <a:defRPr/>
            </a:lvl4pPr>
            <a:lvl5pPr marL="2518943" lvl="4" indent="-349853" rtl="0">
              <a:spcBef>
                <a:spcPts val="1763"/>
              </a:spcBef>
              <a:spcAft>
                <a:spcPts val="0"/>
              </a:spcAft>
              <a:buSzPts val="1400"/>
              <a:buChar char="○"/>
              <a:defRPr/>
            </a:lvl5pPr>
            <a:lvl6pPr marL="3022732" lvl="5" indent="-349853" rtl="0">
              <a:spcBef>
                <a:spcPts val="1763"/>
              </a:spcBef>
              <a:spcAft>
                <a:spcPts val="0"/>
              </a:spcAft>
              <a:buSzPts val="1400"/>
              <a:buChar char="■"/>
              <a:defRPr/>
            </a:lvl6pPr>
            <a:lvl7pPr marL="3526521" lvl="6" indent="-349853" rtl="0">
              <a:spcBef>
                <a:spcPts val="1763"/>
              </a:spcBef>
              <a:spcAft>
                <a:spcPts val="0"/>
              </a:spcAft>
              <a:buSzPts val="1400"/>
              <a:buChar char="●"/>
              <a:defRPr/>
            </a:lvl7pPr>
            <a:lvl8pPr marL="4030309" lvl="7" indent="-349853" rtl="0">
              <a:spcBef>
                <a:spcPts val="1763"/>
              </a:spcBef>
              <a:spcAft>
                <a:spcPts val="0"/>
              </a:spcAft>
              <a:buSzPts val="1400"/>
              <a:buChar char="○"/>
              <a:defRPr/>
            </a:lvl8pPr>
            <a:lvl9pPr marL="4534098" lvl="8" indent="-349853" rtl="0">
              <a:spcBef>
                <a:spcPts val="1763"/>
              </a:spcBef>
              <a:spcAft>
                <a:spcPts val="176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sldNum" idx="12"/>
          </p:nvPr>
        </p:nvSpPr>
        <p:spPr>
          <a:xfrm>
            <a:off x="9343238" y="6850898"/>
            <a:ext cx="605094" cy="57814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9998316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 txBox="1">
            <a:spLocks noGrp="1"/>
          </p:cNvSpPr>
          <p:nvPr>
            <p:ph type="body" idx="1"/>
          </p:nvPr>
        </p:nvSpPr>
        <p:spPr>
          <a:xfrm>
            <a:off x="352338" y="6219918"/>
            <a:ext cx="6615343" cy="87960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503789" lvl="0" indent="-25189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1pPr>
          </a:lstStyle>
          <a:p>
            <a:endParaRPr/>
          </a:p>
        </p:txBody>
      </p:sp>
      <p:sp>
        <p:nvSpPr>
          <p:cNvPr id="51" name="Google Shape;51;p10"/>
          <p:cNvSpPr txBox="1">
            <a:spLocks noGrp="1"/>
          </p:cNvSpPr>
          <p:nvPr>
            <p:ph type="sldNum" idx="12"/>
          </p:nvPr>
        </p:nvSpPr>
        <p:spPr>
          <a:xfrm>
            <a:off x="9343238" y="6850898"/>
            <a:ext cx="605094" cy="57814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5301058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/>
          <p:nvPr/>
        </p:nvSpPr>
        <p:spPr>
          <a:xfrm>
            <a:off x="166" y="7458546"/>
            <a:ext cx="10083469" cy="9784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00737" tIns="100737" rIns="100737" bIns="100737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83"/>
          </a:p>
        </p:txBody>
      </p:sp>
      <p:sp>
        <p:nvSpPr>
          <p:cNvPr id="54" name="Google Shape;54;p11"/>
          <p:cNvSpPr txBox="1">
            <a:spLocks noGrp="1"/>
          </p:cNvSpPr>
          <p:nvPr>
            <p:ph type="title" hasCustomPrompt="1"/>
          </p:nvPr>
        </p:nvSpPr>
        <p:spPr>
          <a:xfrm>
            <a:off x="427768" y="1693106"/>
            <a:ext cx="9228265" cy="226000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4325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4325">
                <a:solidFill>
                  <a:schemeClr val="accent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4325">
                <a:solidFill>
                  <a:schemeClr val="accent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4325">
                <a:solidFill>
                  <a:schemeClr val="accent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4325">
                <a:solidFill>
                  <a:schemeClr val="accent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4325">
                <a:solidFill>
                  <a:schemeClr val="accent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4325">
                <a:solidFill>
                  <a:schemeClr val="accent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4325">
                <a:solidFill>
                  <a:schemeClr val="accent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4325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11"/>
          <p:cNvSpPr txBox="1">
            <a:spLocks noGrp="1"/>
          </p:cNvSpPr>
          <p:nvPr>
            <p:ph type="body" idx="1"/>
          </p:nvPr>
        </p:nvSpPr>
        <p:spPr>
          <a:xfrm>
            <a:off x="427768" y="4289069"/>
            <a:ext cx="9228265" cy="15744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503789" lvl="0" indent="-377842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007577" lvl="1" indent="-349853" algn="ctr" rtl="0">
              <a:spcBef>
                <a:spcPts val="1763"/>
              </a:spcBef>
              <a:spcAft>
                <a:spcPts val="0"/>
              </a:spcAft>
              <a:buSzPts val="1400"/>
              <a:buChar char="○"/>
              <a:defRPr/>
            </a:lvl2pPr>
            <a:lvl3pPr marL="1511366" lvl="2" indent="-349853" algn="ctr" rtl="0">
              <a:spcBef>
                <a:spcPts val="1763"/>
              </a:spcBef>
              <a:spcAft>
                <a:spcPts val="0"/>
              </a:spcAft>
              <a:buSzPts val="1400"/>
              <a:buChar char="■"/>
              <a:defRPr/>
            </a:lvl3pPr>
            <a:lvl4pPr marL="2015155" lvl="3" indent="-349853" algn="ctr" rtl="0">
              <a:spcBef>
                <a:spcPts val="1763"/>
              </a:spcBef>
              <a:spcAft>
                <a:spcPts val="0"/>
              </a:spcAft>
              <a:buSzPts val="1400"/>
              <a:buChar char="●"/>
              <a:defRPr/>
            </a:lvl4pPr>
            <a:lvl5pPr marL="2518943" lvl="4" indent="-349853" algn="ctr" rtl="0">
              <a:spcBef>
                <a:spcPts val="1763"/>
              </a:spcBef>
              <a:spcAft>
                <a:spcPts val="0"/>
              </a:spcAft>
              <a:buSzPts val="1400"/>
              <a:buChar char="○"/>
              <a:defRPr/>
            </a:lvl5pPr>
            <a:lvl6pPr marL="3022732" lvl="5" indent="-349853" algn="ctr" rtl="0">
              <a:spcBef>
                <a:spcPts val="1763"/>
              </a:spcBef>
              <a:spcAft>
                <a:spcPts val="0"/>
              </a:spcAft>
              <a:buSzPts val="1400"/>
              <a:buChar char="■"/>
              <a:defRPr/>
            </a:lvl6pPr>
            <a:lvl7pPr marL="3526521" lvl="6" indent="-349853" algn="ctr" rtl="0">
              <a:spcBef>
                <a:spcPts val="1763"/>
              </a:spcBef>
              <a:spcAft>
                <a:spcPts val="0"/>
              </a:spcAft>
              <a:buSzPts val="1400"/>
              <a:buChar char="●"/>
              <a:defRPr/>
            </a:lvl7pPr>
            <a:lvl8pPr marL="4030309" lvl="7" indent="-349853" algn="ctr" rtl="0">
              <a:spcBef>
                <a:spcPts val="1763"/>
              </a:spcBef>
              <a:spcAft>
                <a:spcPts val="0"/>
              </a:spcAft>
              <a:buSzPts val="1400"/>
              <a:buChar char="○"/>
              <a:defRPr/>
            </a:lvl8pPr>
            <a:lvl9pPr marL="4534098" lvl="8" indent="-349853" algn="ctr" rtl="0">
              <a:spcBef>
                <a:spcPts val="1763"/>
              </a:spcBef>
              <a:spcAft>
                <a:spcPts val="176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6" name="Google Shape;56;p11"/>
          <p:cNvSpPr txBox="1">
            <a:spLocks noGrp="1"/>
          </p:cNvSpPr>
          <p:nvPr>
            <p:ph type="sldNum" idx="12"/>
          </p:nvPr>
        </p:nvSpPr>
        <p:spPr>
          <a:xfrm>
            <a:off x="9343238" y="6850898"/>
            <a:ext cx="605094" cy="57814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18326686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"/>
          <p:cNvSpPr txBox="1">
            <a:spLocks noGrp="1"/>
          </p:cNvSpPr>
          <p:nvPr>
            <p:ph type="sldNum" idx="12"/>
          </p:nvPr>
        </p:nvSpPr>
        <p:spPr>
          <a:xfrm>
            <a:off x="9343238" y="6850898"/>
            <a:ext cx="605094" cy="57814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1259883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rgbClr val="1A1A1A"/>
                </a:solidFill>
                <a:latin typeface="DejaVu Serif"/>
                <a:cs typeface="DejaVu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504190" y="1737995"/>
            <a:ext cx="4386453" cy="49872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193157" y="1737995"/>
            <a:ext cx="4386453" cy="49872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1/4/2023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rgbClr val="1A1A1A"/>
                </a:solidFill>
                <a:latin typeface="DejaVu Serif"/>
                <a:cs typeface="DejaVu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1/4/2023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1/4/2023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6285" y="2347413"/>
            <a:ext cx="8571230" cy="16197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2570" y="4282016"/>
            <a:ext cx="7058660" cy="1931106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5037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075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113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151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18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227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2652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303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B4DBEB-4F0D-480F-B4EB-54A7ED6632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15A64CE-E217-4648-8FDB-615DFC7188E6}" type="datetime1">
              <a:rPr lang="en-US" altLang="en-US"/>
              <a:pPr/>
              <a:t>1/4/2023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D6C0EE-2C76-4EFD-BA34-69FFE0836D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EBC2C3-D597-4871-A8C0-8F55FEB0E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03CD291-AAFB-42F5-A945-50B7A3DD38D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607627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D21FB9-2C94-4B56-85D0-1F81C08B42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31BA2CE-1DA2-4723-99FB-E1DA4EA6A61B}" type="datetime1">
              <a:rPr lang="en-US" altLang="en-US"/>
              <a:pPr/>
              <a:t>1/4/2023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7139B7-CE7A-4C55-B9BC-45F147134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942E18-5F2D-41E5-9C66-95C9F001F4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3E7E069-6E6A-4030-9A30-9C15CC78E5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594366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6551" y="4855751"/>
            <a:ext cx="8571230" cy="1500805"/>
          </a:xfrm>
        </p:spPr>
        <p:txBody>
          <a:bodyPr anchor="t"/>
          <a:lstStyle>
            <a:lvl1pPr algn="l">
              <a:defRPr sz="4408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6551" y="3202768"/>
            <a:ext cx="8571230" cy="1652984"/>
          </a:xfrm>
        </p:spPr>
        <p:txBody>
          <a:bodyPr anchor="b"/>
          <a:lstStyle>
            <a:lvl1pPr marL="0" indent="0">
              <a:buNone/>
              <a:defRPr sz="2204">
                <a:solidFill>
                  <a:schemeClr val="tx1">
                    <a:tint val="75000"/>
                  </a:schemeClr>
                </a:solidFill>
              </a:defRPr>
            </a:lvl1pPr>
            <a:lvl2pPr marL="503789" indent="0">
              <a:buNone/>
              <a:defRPr sz="1983">
                <a:solidFill>
                  <a:schemeClr val="tx1">
                    <a:tint val="75000"/>
                  </a:schemeClr>
                </a:solidFill>
              </a:defRPr>
            </a:lvl2pPr>
            <a:lvl3pPr marL="1007577" indent="0">
              <a:buNone/>
              <a:defRPr sz="1763">
                <a:solidFill>
                  <a:schemeClr val="tx1">
                    <a:tint val="75000"/>
                  </a:schemeClr>
                </a:solidFill>
              </a:defRPr>
            </a:lvl3pPr>
            <a:lvl4pPr marL="151136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15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8943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273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652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030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1C7147-BD07-4994-B075-3203B14A6F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49A660F-EF15-4E65-A808-1C7681327771}" type="datetime1">
              <a:rPr lang="en-US" altLang="en-US"/>
              <a:pPr/>
              <a:t>1/4/2023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98604C-F8CF-4D44-BE24-3AF9A7E9D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2A3075-CFA2-405B-B64F-ABB495E5AD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F296122-7487-4C8B-B692-B37CE8D1AC1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490322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4190" y="1763184"/>
            <a:ext cx="4453678" cy="4986941"/>
          </a:xfrm>
        </p:spPr>
        <p:txBody>
          <a:bodyPr/>
          <a:lstStyle>
            <a:lvl1pPr>
              <a:defRPr sz="3085"/>
            </a:lvl1pPr>
            <a:lvl2pPr>
              <a:defRPr sz="2645"/>
            </a:lvl2pPr>
            <a:lvl3pPr>
              <a:defRPr sz="2204"/>
            </a:lvl3pPr>
            <a:lvl4pPr>
              <a:defRPr sz="1983"/>
            </a:lvl4pPr>
            <a:lvl5pPr>
              <a:defRPr sz="1983"/>
            </a:lvl5pPr>
            <a:lvl6pPr>
              <a:defRPr sz="1983"/>
            </a:lvl6pPr>
            <a:lvl7pPr>
              <a:defRPr sz="1983"/>
            </a:lvl7pPr>
            <a:lvl8pPr>
              <a:defRPr sz="1983"/>
            </a:lvl8pPr>
            <a:lvl9pPr>
              <a:defRPr sz="198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25932" y="1763184"/>
            <a:ext cx="4453678" cy="4986941"/>
          </a:xfrm>
        </p:spPr>
        <p:txBody>
          <a:bodyPr/>
          <a:lstStyle>
            <a:lvl1pPr>
              <a:defRPr sz="3085"/>
            </a:lvl1pPr>
            <a:lvl2pPr>
              <a:defRPr sz="2645"/>
            </a:lvl2pPr>
            <a:lvl3pPr>
              <a:defRPr sz="2204"/>
            </a:lvl3pPr>
            <a:lvl4pPr>
              <a:defRPr sz="1983"/>
            </a:lvl4pPr>
            <a:lvl5pPr>
              <a:defRPr sz="1983"/>
            </a:lvl5pPr>
            <a:lvl6pPr>
              <a:defRPr sz="1983"/>
            </a:lvl6pPr>
            <a:lvl7pPr>
              <a:defRPr sz="1983"/>
            </a:lvl7pPr>
            <a:lvl8pPr>
              <a:defRPr sz="1983"/>
            </a:lvl8pPr>
            <a:lvl9pPr>
              <a:defRPr sz="198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8AE2646D-C7B3-422B-9509-F0FCA78FDB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8E5EE49-FF4F-4077-9C9A-194312354979}" type="datetime1">
              <a:rPr lang="en-US" altLang="en-US"/>
              <a:pPr/>
              <a:t>1/4/2023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B4D502A-3DB0-491B-AFFC-FC46280C11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3CBC360D-297B-4620-B600-EB6F5865A6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00B5D30-CC89-4113-AE1A-EEA3867DD39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302664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15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352039" y="2938779"/>
            <a:ext cx="5379720" cy="11760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0" i="0">
                <a:solidFill>
                  <a:srgbClr val="1A1A1A"/>
                </a:solidFill>
                <a:latin typeface="DejaVu Serif"/>
                <a:cs typeface="DejaVu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79120" y="1563370"/>
            <a:ext cx="8925559" cy="35966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600" b="0" i="0">
                <a:solidFill>
                  <a:srgbClr val="191919"/>
                </a:solidFill>
                <a:latin typeface="DejaVu Serif"/>
                <a:cs typeface="DejaVu Serif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428492" y="7027545"/>
            <a:ext cx="3226816" cy="3778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504190" y="7027545"/>
            <a:ext cx="2319274" cy="3778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1/4/2023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7260336" y="7027545"/>
            <a:ext cx="2319274" cy="3778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19BB66CC-D47A-49B3-928F-A55895A43043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504190" y="302610"/>
            <a:ext cx="9075420" cy="12594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B2C01111-9F9E-4378-85B9-83675B7726D3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504190" y="1763184"/>
            <a:ext cx="9075420" cy="49869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6F75F0-4568-764D-B7E3-1CF07BB018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04190" y="7003756"/>
            <a:ext cx="2352887" cy="402314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322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fld id="{C1C0A9E2-B9CA-44C4-A168-01742C973252}" type="datetime1">
              <a:rPr lang="en-US" altLang="en-US"/>
              <a:pPr/>
              <a:t>1/4/2023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7BDC76-BB17-064C-8F04-A2506B1D3D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45299" y="7003756"/>
            <a:ext cx="3193203" cy="402314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1322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58050A-67A2-5A45-96CD-2E685097A3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226723" y="7003756"/>
            <a:ext cx="2352887" cy="402314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322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fld id="{B107F841-BE50-436C-9208-642F0ED3E7E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429060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</p:sldLayoutIdLst>
  <p:txStyles>
    <p:titleStyle>
      <a:lvl1pPr algn="ctr" defTabSz="503789" rtl="0" eaLnBrk="0" fontAlgn="base" hangingPunct="0">
        <a:spcBef>
          <a:spcPct val="0"/>
        </a:spcBef>
        <a:spcAft>
          <a:spcPct val="0"/>
        </a:spcAft>
        <a:defRPr sz="4848" kern="1200">
          <a:solidFill>
            <a:schemeClr val="tx1"/>
          </a:solidFill>
          <a:latin typeface="+mj-lt"/>
          <a:ea typeface="MS PGothic" panose="020B0600070205080204" pitchFamily="34" charset="-128"/>
          <a:cs typeface="ＭＳ Ｐゴシック" pitchFamily="-108" charset="-128"/>
        </a:defRPr>
      </a:lvl1pPr>
      <a:lvl2pPr algn="ctr" defTabSz="503789" rtl="0" eaLnBrk="0" fontAlgn="base" hangingPunct="0">
        <a:spcBef>
          <a:spcPct val="0"/>
        </a:spcBef>
        <a:spcAft>
          <a:spcPct val="0"/>
        </a:spcAft>
        <a:defRPr sz="4848">
          <a:solidFill>
            <a:schemeClr val="tx1"/>
          </a:solidFill>
          <a:latin typeface="Calibri" pitchFamily="-108" charset="0"/>
          <a:ea typeface="MS PGothic" panose="020B0600070205080204" pitchFamily="34" charset="-128"/>
          <a:cs typeface="ＭＳ Ｐゴシック" pitchFamily="-108" charset="-128"/>
        </a:defRPr>
      </a:lvl2pPr>
      <a:lvl3pPr algn="ctr" defTabSz="503789" rtl="0" eaLnBrk="0" fontAlgn="base" hangingPunct="0">
        <a:spcBef>
          <a:spcPct val="0"/>
        </a:spcBef>
        <a:spcAft>
          <a:spcPct val="0"/>
        </a:spcAft>
        <a:defRPr sz="4848">
          <a:solidFill>
            <a:schemeClr val="tx1"/>
          </a:solidFill>
          <a:latin typeface="Calibri" pitchFamily="-108" charset="0"/>
          <a:ea typeface="MS PGothic" panose="020B0600070205080204" pitchFamily="34" charset="-128"/>
          <a:cs typeface="ＭＳ Ｐゴシック" pitchFamily="-108" charset="-128"/>
        </a:defRPr>
      </a:lvl3pPr>
      <a:lvl4pPr algn="ctr" defTabSz="503789" rtl="0" eaLnBrk="0" fontAlgn="base" hangingPunct="0">
        <a:spcBef>
          <a:spcPct val="0"/>
        </a:spcBef>
        <a:spcAft>
          <a:spcPct val="0"/>
        </a:spcAft>
        <a:defRPr sz="4848">
          <a:solidFill>
            <a:schemeClr val="tx1"/>
          </a:solidFill>
          <a:latin typeface="Calibri" pitchFamily="-108" charset="0"/>
          <a:ea typeface="MS PGothic" panose="020B0600070205080204" pitchFamily="34" charset="-128"/>
          <a:cs typeface="ＭＳ Ｐゴシック" pitchFamily="-108" charset="-128"/>
        </a:defRPr>
      </a:lvl4pPr>
      <a:lvl5pPr algn="ctr" defTabSz="503789" rtl="0" eaLnBrk="0" fontAlgn="base" hangingPunct="0">
        <a:spcBef>
          <a:spcPct val="0"/>
        </a:spcBef>
        <a:spcAft>
          <a:spcPct val="0"/>
        </a:spcAft>
        <a:defRPr sz="4848">
          <a:solidFill>
            <a:schemeClr val="tx1"/>
          </a:solidFill>
          <a:latin typeface="Calibri" pitchFamily="-108" charset="0"/>
          <a:ea typeface="MS PGothic" panose="020B0600070205080204" pitchFamily="34" charset="-128"/>
          <a:cs typeface="ＭＳ Ｐゴシック" pitchFamily="-108" charset="-128"/>
        </a:defRPr>
      </a:lvl5pPr>
      <a:lvl6pPr marL="503789" algn="ctr" defTabSz="503789" rtl="0" fontAlgn="base">
        <a:spcBef>
          <a:spcPct val="0"/>
        </a:spcBef>
        <a:spcAft>
          <a:spcPct val="0"/>
        </a:spcAft>
        <a:defRPr sz="4848">
          <a:solidFill>
            <a:schemeClr val="tx1"/>
          </a:solidFill>
          <a:latin typeface="Calibri" pitchFamily="-108" charset="0"/>
          <a:ea typeface="ＭＳ Ｐゴシック" pitchFamily="-108" charset="-128"/>
          <a:cs typeface="ＭＳ Ｐゴシック" pitchFamily="-108" charset="-128"/>
        </a:defRPr>
      </a:lvl6pPr>
      <a:lvl7pPr marL="1007577" algn="ctr" defTabSz="503789" rtl="0" fontAlgn="base">
        <a:spcBef>
          <a:spcPct val="0"/>
        </a:spcBef>
        <a:spcAft>
          <a:spcPct val="0"/>
        </a:spcAft>
        <a:defRPr sz="4848">
          <a:solidFill>
            <a:schemeClr val="tx1"/>
          </a:solidFill>
          <a:latin typeface="Calibri" pitchFamily="-108" charset="0"/>
          <a:ea typeface="ＭＳ Ｐゴシック" pitchFamily="-108" charset="-128"/>
          <a:cs typeface="ＭＳ Ｐゴシック" pitchFamily="-108" charset="-128"/>
        </a:defRPr>
      </a:lvl7pPr>
      <a:lvl8pPr marL="1511366" algn="ctr" defTabSz="503789" rtl="0" fontAlgn="base">
        <a:spcBef>
          <a:spcPct val="0"/>
        </a:spcBef>
        <a:spcAft>
          <a:spcPct val="0"/>
        </a:spcAft>
        <a:defRPr sz="4848">
          <a:solidFill>
            <a:schemeClr val="tx1"/>
          </a:solidFill>
          <a:latin typeface="Calibri" pitchFamily="-108" charset="0"/>
          <a:ea typeface="ＭＳ Ｐゴシック" pitchFamily="-108" charset="-128"/>
          <a:cs typeface="ＭＳ Ｐゴシック" pitchFamily="-108" charset="-128"/>
        </a:defRPr>
      </a:lvl8pPr>
      <a:lvl9pPr marL="2015155" algn="ctr" defTabSz="503789" rtl="0" fontAlgn="base">
        <a:spcBef>
          <a:spcPct val="0"/>
        </a:spcBef>
        <a:spcAft>
          <a:spcPct val="0"/>
        </a:spcAft>
        <a:defRPr sz="4848">
          <a:solidFill>
            <a:schemeClr val="tx1"/>
          </a:solidFill>
          <a:latin typeface="Calibri" pitchFamily="-108" charset="0"/>
          <a:ea typeface="ＭＳ Ｐゴシック" pitchFamily="-108" charset="-128"/>
          <a:cs typeface="ＭＳ Ｐゴシック" pitchFamily="-108" charset="-128"/>
        </a:defRPr>
      </a:lvl9pPr>
    </p:titleStyle>
    <p:bodyStyle>
      <a:lvl1pPr marL="377842" indent="-377842" algn="l" defTabSz="503789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526" kern="1200">
          <a:solidFill>
            <a:schemeClr val="tx1"/>
          </a:solidFill>
          <a:latin typeface="+mn-lt"/>
          <a:ea typeface="MS PGothic" panose="020B0600070205080204" pitchFamily="34" charset="-128"/>
          <a:cs typeface="ＭＳ Ｐゴシック" pitchFamily="-108" charset="-128"/>
        </a:defRPr>
      </a:lvl1pPr>
      <a:lvl2pPr marL="818657" indent="-314868" algn="l" defTabSz="503789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085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2pPr>
      <a:lvl3pPr marL="1259472" indent="-251894" algn="l" defTabSz="503789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645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3pPr>
      <a:lvl4pPr marL="1763260" indent="-251894" algn="l" defTabSz="503789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204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4pPr>
      <a:lvl5pPr marL="2267049" indent="-251894" algn="l" defTabSz="503789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204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5pPr>
      <a:lvl6pPr marL="2770838" indent="-251894" algn="l" defTabSz="503789" rtl="0" eaLnBrk="1" latinLnBrk="0" hangingPunct="1">
        <a:spcBef>
          <a:spcPct val="20000"/>
        </a:spcBef>
        <a:buFont typeface="Arial"/>
        <a:buChar char="•"/>
        <a:defRPr sz="2204" kern="1200">
          <a:solidFill>
            <a:schemeClr val="tx1"/>
          </a:solidFill>
          <a:latin typeface="+mn-lt"/>
          <a:ea typeface="+mn-ea"/>
          <a:cs typeface="+mn-cs"/>
        </a:defRPr>
      </a:lvl6pPr>
      <a:lvl7pPr marL="3274626" indent="-251894" algn="l" defTabSz="503789" rtl="0" eaLnBrk="1" latinLnBrk="0" hangingPunct="1">
        <a:spcBef>
          <a:spcPct val="20000"/>
        </a:spcBef>
        <a:buFont typeface="Arial"/>
        <a:buChar char="•"/>
        <a:defRPr sz="2204" kern="1200">
          <a:solidFill>
            <a:schemeClr val="tx1"/>
          </a:solidFill>
          <a:latin typeface="+mn-lt"/>
          <a:ea typeface="+mn-ea"/>
          <a:cs typeface="+mn-cs"/>
        </a:defRPr>
      </a:lvl7pPr>
      <a:lvl8pPr marL="3778415" indent="-251894" algn="l" defTabSz="503789" rtl="0" eaLnBrk="1" latinLnBrk="0" hangingPunct="1">
        <a:spcBef>
          <a:spcPct val="20000"/>
        </a:spcBef>
        <a:buFont typeface="Arial"/>
        <a:buChar char="•"/>
        <a:defRPr sz="2204" kern="1200">
          <a:solidFill>
            <a:schemeClr val="tx1"/>
          </a:solidFill>
          <a:latin typeface="+mn-lt"/>
          <a:ea typeface="+mn-ea"/>
          <a:cs typeface="+mn-cs"/>
        </a:defRPr>
      </a:lvl8pPr>
      <a:lvl9pPr marL="4282204" indent="-251894" algn="l" defTabSz="503789" rtl="0" eaLnBrk="1" latinLnBrk="0" hangingPunct="1">
        <a:spcBef>
          <a:spcPct val="20000"/>
        </a:spcBef>
        <a:buFont typeface="Arial"/>
        <a:buChar char="•"/>
        <a:defRPr sz="220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03789" rtl="0" eaLnBrk="1" latinLnBrk="0" hangingPunct="1">
        <a:defRPr sz="1983" kern="1200">
          <a:solidFill>
            <a:schemeClr val="tx1"/>
          </a:solidFill>
          <a:latin typeface="+mn-lt"/>
          <a:ea typeface="+mn-ea"/>
          <a:cs typeface="+mn-cs"/>
        </a:defRPr>
      </a:lvl1pPr>
      <a:lvl2pPr marL="503789" algn="l" defTabSz="503789" rtl="0" eaLnBrk="1" latinLnBrk="0" hangingPunct="1">
        <a:defRPr sz="1983" kern="1200">
          <a:solidFill>
            <a:schemeClr val="tx1"/>
          </a:solidFill>
          <a:latin typeface="+mn-lt"/>
          <a:ea typeface="+mn-ea"/>
          <a:cs typeface="+mn-cs"/>
        </a:defRPr>
      </a:lvl2pPr>
      <a:lvl3pPr marL="1007577" algn="l" defTabSz="503789" rtl="0" eaLnBrk="1" latinLnBrk="0" hangingPunct="1">
        <a:defRPr sz="1983" kern="1200">
          <a:solidFill>
            <a:schemeClr val="tx1"/>
          </a:solidFill>
          <a:latin typeface="+mn-lt"/>
          <a:ea typeface="+mn-ea"/>
          <a:cs typeface="+mn-cs"/>
        </a:defRPr>
      </a:lvl3pPr>
      <a:lvl4pPr marL="1511366" algn="l" defTabSz="503789" rtl="0" eaLnBrk="1" latinLnBrk="0" hangingPunct="1">
        <a:defRPr sz="1983" kern="1200">
          <a:solidFill>
            <a:schemeClr val="tx1"/>
          </a:solidFill>
          <a:latin typeface="+mn-lt"/>
          <a:ea typeface="+mn-ea"/>
          <a:cs typeface="+mn-cs"/>
        </a:defRPr>
      </a:lvl4pPr>
      <a:lvl5pPr marL="2015155" algn="l" defTabSz="503789" rtl="0" eaLnBrk="1" latinLnBrk="0" hangingPunct="1">
        <a:defRPr sz="1983" kern="1200">
          <a:solidFill>
            <a:schemeClr val="tx1"/>
          </a:solidFill>
          <a:latin typeface="+mn-lt"/>
          <a:ea typeface="+mn-ea"/>
          <a:cs typeface="+mn-cs"/>
        </a:defRPr>
      </a:lvl5pPr>
      <a:lvl6pPr marL="2518943" algn="l" defTabSz="503789" rtl="0" eaLnBrk="1" latinLnBrk="0" hangingPunct="1">
        <a:defRPr sz="1983" kern="1200">
          <a:solidFill>
            <a:schemeClr val="tx1"/>
          </a:solidFill>
          <a:latin typeface="+mn-lt"/>
          <a:ea typeface="+mn-ea"/>
          <a:cs typeface="+mn-cs"/>
        </a:defRPr>
      </a:lvl6pPr>
      <a:lvl7pPr marL="3022732" algn="l" defTabSz="503789" rtl="0" eaLnBrk="1" latinLnBrk="0" hangingPunct="1">
        <a:defRPr sz="1983" kern="1200">
          <a:solidFill>
            <a:schemeClr val="tx1"/>
          </a:solidFill>
          <a:latin typeface="+mn-lt"/>
          <a:ea typeface="+mn-ea"/>
          <a:cs typeface="+mn-cs"/>
        </a:defRPr>
      </a:lvl7pPr>
      <a:lvl8pPr marL="3526521" algn="l" defTabSz="503789" rtl="0" eaLnBrk="1" latinLnBrk="0" hangingPunct="1">
        <a:defRPr sz="1983" kern="1200">
          <a:solidFill>
            <a:schemeClr val="tx1"/>
          </a:solidFill>
          <a:latin typeface="+mn-lt"/>
          <a:ea typeface="+mn-ea"/>
          <a:cs typeface="+mn-cs"/>
        </a:defRPr>
      </a:lvl8pPr>
      <a:lvl9pPr marL="4030309" algn="l" defTabSz="503789" rtl="0" eaLnBrk="1" latinLnBrk="0" hangingPunct="1">
        <a:defRPr sz="198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27768" y="672901"/>
            <a:ext cx="9228265" cy="1007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27768" y="2188754"/>
            <a:ext cx="9228265" cy="4523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9343238" y="6850898"/>
            <a:ext cx="605094" cy="578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102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buNone/>
              <a:defRPr sz="1102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 rtl="0">
              <a:buNone/>
              <a:defRPr sz="1102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 rtl="0">
              <a:buNone/>
              <a:defRPr sz="1102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 rtl="0">
              <a:buNone/>
              <a:defRPr sz="1102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 rtl="0">
              <a:buNone/>
              <a:defRPr sz="1102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 rtl="0">
              <a:buNone/>
              <a:defRPr sz="1102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 rtl="0">
              <a:buNone/>
              <a:defRPr sz="1102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 rtl="0">
              <a:buNone/>
              <a:defRPr sz="1102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29352626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78.png"/><Relationship Id="rId7" Type="http://schemas.openxmlformats.org/officeDocument/2006/relationships/image" Target="../media/image82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78.png"/><Relationship Id="rId7" Type="http://schemas.openxmlformats.org/officeDocument/2006/relationships/image" Target="../media/image82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84.png"/><Relationship Id="rId7" Type="http://schemas.openxmlformats.org/officeDocument/2006/relationships/image" Target="../media/image78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7.png"/><Relationship Id="rId5" Type="http://schemas.openxmlformats.org/officeDocument/2006/relationships/image" Target="../media/image85.png"/><Relationship Id="rId10" Type="http://schemas.openxmlformats.org/officeDocument/2006/relationships/image" Target="../media/image83.png"/><Relationship Id="rId4" Type="http://schemas.openxmlformats.org/officeDocument/2006/relationships/image" Target="../media/image82.png"/><Relationship Id="rId9" Type="http://schemas.openxmlformats.org/officeDocument/2006/relationships/image" Target="../media/image80.png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84.png"/><Relationship Id="rId7" Type="http://schemas.openxmlformats.org/officeDocument/2006/relationships/image" Target="../media/image78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7.png"/><Relationship Id="rId5" Type="http://schemas.openxmlformats.org/officeDocument/2006/relationships/image" Target="../media/image85.png"/><Relationship Id="rId10" Type="http://schemas.openxmlformats.org/officeDocument/2006/relationships/image" Target="../media/image83.png"/><Relationship Id="rId4" Type="http://schemas.openxmlformats.org/officeDocument/2006/relationships/image" Target="../media/image82.png"/><Relationship Id="rId9" Type="http://schemas.openxmlformats.org/officeDocument/2006/relationships/image" Target="../media/image80.png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84.png"/><Relationship Id="rId7" Type="http://schemas.openxmlformats.org/officeDocument/2006/relationships/image" Target="../media/image83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8.png"/><Relationship Id="rId5" Type="http://schemas.openxmlformats.org/officeDocument/2006/relationships/image" Target="../media/image85.png"/><Relationship Id="rId10" Type="http://schemas.openxmlformats.org/officeDocument/2006/relationships/image" Target="../media/image80.png"/><Relationship Id="rId4" Type="http://schemas.openxmlformats.org/officeDocument/2006/relationships/image" Target="../media/image82.png"/><Relationship Id="rId9" Type="http://schemas.openxmlformats.org/officeDocument/2006/relationships/image" Target="../media/image79.png"/></Relationships>
</file>

<file path=ppt/slides/_rels/slide1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84.png"/><Relationship Id="rId7" Type="http://schemas.openxmlformats.org/officeDocument/2006/relationships/image" Target="../media/image83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8.png"/><Relationship Id="rId5" Type="http://schemas.openxmlformats.org/officeDocument/2006/relationships/image" Target="../media/image85.png"/><Relationship Id="rId10" Type="http://schemas.openxmlformats.org/officeDocument/2006/relationships/image" Target="../media/image80.png"/><Relationship Id="rId4" Type="http://schemas.openxmlformats.org/officeDocument/2006/relationships/image" Target="../media/image82.png"/><Relationship Id="rId9" Type="http://schemas.openxmlformats.org/officeDocument/2006/relationships/image" Target="../media/image79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7" Type="http://schemas.openxmlformats.org/officeDocument/2006/relationships/image" Target="../media/image83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8.png"/><Relationship Id="rId5" Type="http://schemas.openxmlformats.org/officeDocument/2006/relationships/image" Target="../media/image85.png"/><Relationship Id="rId4" Type="http://schemas.openxmlformats.org/officeDocument/2006/relationships/image" Target="../media/image82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7" Type="http://schemas.openxmlformats.org/officeDocument/2006/relationships/image" Target="../media/image83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8.png"/><Relationship Id="rId5" Type="http://schemas.openxmlformats.org/officeDocument/2006/relationships/image" Target="../media/image85.png"/><Relationship Id="rId4" Type="http://schemas.openxmlformats.org/officeDocument/2006/relationships/image" Target="../media/image82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78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7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5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5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5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5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5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5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5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5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5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5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5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5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5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5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5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5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5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61589" y="554990"/>
            <a:ext cx="495173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pc="-10" dirty="0">
                <a:solidFill>
                  <a:srgbClr val="191919"/>
                </a:solidFill>
              </a:rPr>
              <a:t>Outline </a:t>
            </a:r>
            <a:endParaRPr spc="-70" dirty="0">
              <a:solidFill>
                <a:srgbClr val="191919"/>
              </a:solidFill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99440" y="2465070"/>
            <a:ext cx="170815" cy="2451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50" spc="265" dirty="0">
                <a:solidFill>
                  <a:srgbClr val="191919"/>
                </a:solidFill>
                <a:latin typeface="Calibri"/>
                <a:cs typeface="Calibri"/>
              </a:rPr>
              <a:t>●</a:t>
            </a:r>
            <a:endParaRPr sz="145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23289" y="2330450"/>
            <a:ext cx="461708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spc="-5" dirty="0">
                <a:solidFill>
                  <a:srgbClr val="0000FF"/>
                </a:solidFill>
                <a:latin typeface="DejaVu Serif"/>
                <a:cs typeface="DejaVu Serif"/>
              </a:rPr>
              <a:t>Kruskal's</a:t>
            </a:r>
            <a:r>
              <a:rPr sz="3200" b="1" spc="-60" dirty="0">
                <a:solidFill>
                  <a:srgbClr val="0000FF"/>
                </a:solidFill>
                <a:latin typeface="DejaVu Serif"/>
                <a:cs typeface="DejaVu Serif"/>
              </a:rPr>
              <a:t> </a:t>
            </a:r>
            <a:r>
              <a:rPr sz="3200" b="1" spc="-5" dirty="0">
                <a:solidFill>
                  <a:srgbClr val="0000FF"/>
                </a:solidFill>
                <a:latin typeface="DejaVu Serif"/>
                <a:cs typeface="DejaVu Serif"/>
              </a:rPr>
              <a:t>Algorithm</a:t>
            </a:r>
            <a:endParaRPr sz="3200">
              <a:latin typeface="DejaVu Serif"/>
              <a:cs typeface="DejaVu Serif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31239" y="3107689"/>
            <a:ext cx="153035" cy="2178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250" spc="245" dirty="0">
                <a:solidFill>
                  <a:srgbClr val="191919"/>
                </a:solidFill>
                <a:latin typeface="Calibri"/>
                <a:cs typeface="Calibri"/>
              </a:rPr>
              <a:t>●</a:t>
            </a:r>
            <a:endParaRPr sz="125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355089" y="2985770"/>
            <a:ext cx="706374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solidFill>
                  <a:srgbClr val="191919"/>
                </a:solidFill>
                <a:latin typeface="DejaVu Serif"/>
                <a:cs typeface="DejaVu Serif"/>
              </a:rPr>
              <a:t>A </a:t>
            </a:r>
            <a:r>
              <a:rPr sz="2800" spc="-10" dirty="0">
                <a:solidFill>
                  <a:srgbClr val="191919"/>
                </a:solidFill>
                <a:latin typeface="DejaVu Serif"/>
                <a:cs typeface="DejaVu Serif"/>
              </a:rPr>
              <a:t>different </a:t>
            </a:r>
            <a:r>
              <a:rPr sz="2800" spc="-5" dirty="0">
                <a:solidFill>
                  <a:srgbClr val="191919"/>
                </a:solidFill>
                <a:latin typeface="DejaVu Serif"/>
                <a:cs typeface="DejaVu Serif"/>
              </a:rPr>
              <a:t>algorithm for finding</a:t>
            </a:r>
            <a:r>
              <a:rPr sz="2800" spc="-80" dirty="0">
                <a:solidFill>
                  <a:srgbClr val="191919"/>
                </a:solidFill>
                <a:latin typeface="DejaVu Serif"/>
                <a:cs typeface="DejaVu Serif"/>
              </a:rPr>
              <a:t> </a:t>
            </a:r>
            <a:r>
              <a:rPr sz="2800" spc="-45" dirty="0">
                <a:solidFill>
                  <a:srgbClr val="191919"/>
                </a:solidFill>
                <a:latin typeface="DejaVu Serif"/>
                <a:cs typeface="DejaVu Serif"/>
              </a:rPr>
              <a:t>MSTs.</a:t>
            </a:r>
            <a:endParaRPr sz="2800">
              <a:latin typeface="DejaVu Serif"/>
              <a:cs typeface="DejaVu Serif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99440" y="4297679"/>
            <a:ext cx="170815" cy="2451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50" spc="265" dirty="0">
                <a:solidFill>
                  <a:srgbClr val="191919"/>
                </a:solidFill>
                <a:latin typeface="Calibri"/>
                <a:cs typeface="Calibri"/>
              </a:rPr>
              <a:t>●</a:t>
            </a:r>
            <a:endParaRPr sz="145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23289" y="4163059"/>
            <a:ext cx="452247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spc="-5" dirty="0">
                <a:solidFill>
                  <a:srgbClr val="0000FF"/>
                </a:solidFill>
                <a:latin typeface="DejaVu Serif"/>
                <a:cs typeface="DejaVu Serif"/>
              </a:rPr>
              <a:t>Disjoint-Set</a:t>
            </a:r>
            <a:r>
              <a:rPr sz="3200" b="1" spc="-45" dirty="0">
                <a:solidFill>
                  <a:srgbClr val="0000FF"/>
                </a:solidFill>
                <a:latin typeface="DejaVu Serif"/>
                <a:cs typeface="DejaVu Serif"/>
              </a:rPr>
              <a:t> </a:t>
            </a:r>
            <a:r>
              <a:rPr sz="3200" b="1" spc="-30" dirty="0">
                <a:solidFill>
                  <a:srgbClr val="0000FF"/>
                </a:solidFill>
                <a:latin typeface="DejaVu Serif"/>
                <a:cs typeface="DejaVu Serif"/>
              </a:rPr>
              <a:t>Forests</a:t>
            </a:r>
            <a:endParaRPr sz="3200" dirty="0">
              <a:latin typeface="DejaVu Serif"/>
              <a:cs typeface="DejaVu Serif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031239" y="4939029"/>
            <a:ext cx="153035" cy="2178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250" spc="245" dirty="0">
                <a:solidFill>
                  <a:srgbClr val="191919"/>
                </a:solidFill>
                <a:latin typeface="Calibri"/>
                <a:cs typeface="Calibri"/>
              </a:rPr>
              <a:t>●</a:t>
            </a:r>
            <a:endParaRPr sz="125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355089" y="4818379"/>
            <a:ext cx="8017509" cy="866140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12700" marR="5080">
              <a:lnSpc>
                <a:spcPts val="3260"/>
              </a:lnSpc>
              <a:spcBef>
                <a:spcPts val="290"/>
              </a:spcBef>
            </a:pPr>
            <a:r>
              <a:rPr sz="2800" dirty="0">
                <a:solidFill>
                  <a:srgbClr val="191919"/>
                </a:solidFill>
                <a:latin typeface="DejaVu Serif"/>
                <a:cs typeface="DejaVu Serif"/>
              </a:rPr>
              <a:t>A </a:t>
            </a:r>
            <a:r>
              <a:rPr sz="2800" spc="-5" dirty="0">
                <a:solidFill>
                  <a:srgbClr val="191919"/>
                </a:solidFill>
                <a:latin typeface="DejaVu Serif"/>
                <a:cs typeface="DejaVu Serif"/>
              </a:rPr>
              <a:t>specialized data structure for speeding up  Kruskal's</a:t>
            </a:r>
            <a:r>
              <a:rPr sz="2800" spc="-15" dirty="0">
                <a:solidFill>
                  <a:srgbClr val="191919"/>
                </a:solidFill>
                <a:latin typeface="DejaVu Serif"/>
                <a:cs typeface="DejaVu Serif"/>
              </a:rPr>
              <a:t> </a:t>
            </a:r>
            <a:r>
              <a:rPr sz="2800" spc="-5" dirty="0">
                <a:solidFill>
                  <a:srgbClr val="191919"/>
                </a:solidFill>
                <a:latin typeface="DejaVu Serif"/>
                <a:cs typeface="DejaVu Serif"/>
              </a:rPr>
              <a:t>algorithm.</a:t>
            </a:r>
            <a:endParaRPr sz="2800">
              <a:latin typeface="DejaVu Serif"/>
              <a:cs typeface="DejaVu Serif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771900" y="6115050"/>
            <a:ext cx="0" cy="109220"/>
          </a:xfrm>
          <a:custGeom>
            <a:avLst/>
            <a:gdLst/>
            <a:ahLst/>
            <a:cxnLst/>
            <a:rect l="l" t="t" r="r" b="b"/>
            <a:pathLst>
              <a:path h="109220">
                <a:moveTo>
                  <a:pt x="0" y="109219"/>
                </a:moveTo>
                <a:lnTo>
                  <a:pt x="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771900" y="593852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107949"/>
                </a:moveTo>
                <a:lnTo>
                  <a:pt x="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771900" y="576072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107949"/>
                </a:moveTo>
                <a:lnTo>
                  <a:pt x="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771900" y="558419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107950"/>
                </a:moveTo>
                <a:lnTo>
                  <a:pt x="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771900" y="540639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107950"/>
                </a:moveTo>
                <a:lnTo>
                  <a:pt x="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771900" y="5229859"/>
            <a:ext cx="0" cy="106680"/>
          </a:xfrm>
          <a:custGeom>
            <a:avLst/>
            <a:gdLst/>
            <a:ahLst/>
            <a:cxnLst/>
            <a:rect l="l" t="t" r="r" b="b"/>
            <a:pathLst>
              <a:path h="106679">
                <a:moveTo>
                  <a:pt x="0" y="106679"/>
                </a:moveTo>
                <a:lnTo>
                  <a:pt x="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3858259" y="55029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633979" y="51485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291329" y="4686300"/>
            <a:ext cx="109220" cy="0"/>
          </a:xfrm>
          <a:custGeom>
            <a:avLst/>
            <a:gdLst/>
            <a:ahLst/>
            <a:cxnLst/>
            <a:rect l="l" t="t" r="r" b="b"/>
            <a:pathLst>
              <a:path w="109220">
                <a:moveTo>
                  <a:pt x="0" y="0"/>
                </a:moveTo>
                <a:lnTo>
                  <a:pt x="10922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469129" y="46863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646929" y="46863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823459" y="46863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001259" y="46863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179059" y="468630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79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4691379" y="41198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4291329" y="6743700"/>
            <a:ext cx="109220" cy="0"/>
          </a:xfrm>
          <a:custGeom>
            <a:avLst/>
            <a:gdLst/>
            <a:ahLst/>
            <a:cxnLst/>
            <a:rect l="l" t="t" r="r" b="b"/>
            <a:pathLst>
              <a:path w="109220">
                <a:moveTo>
                  <a:pt x="0" y="0"/>
                </a:moveTo>
                <a:lnTo>
                  <a:pt x="10922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469129" y="67437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646929" y="67437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823459" y="67437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001259" y="67437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179059" y="674370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79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829300" y="5205729"/>
            <a:ext cx="0" cy="109220"/>
          </a:xfrm>
          <a:custGeom>
            <a:avLst/>
            <a:gdLst/>
            <a:ahLst/>
            <a:cxnLst/>
            <a:rect l="l" t="t" r="r" b="b"/>
            <a:pathLst>
              <a:path h="109220">
                <a:moveTo>
                  <a:pt x="0" y="0"/>
                </a:moveTo>
                <a:lnTo>
                  <a:pt x="0" y="10922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829300" y="53835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829300" y="55613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829300" y="573785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829300" y="591565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4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829300" y="6093459"/>
            <a:ext cx="0" cy="106680"/>
          </a:xfrm>
          <a:custGeom>
            <a:avLst/>
            <a:gdLst/>
            <a:ahLst/>
            <a:cxnLst/>
            <a:rect l="l" t="t" r="r" b="b"/>
            <a:pathLst>
              <a:path h="106679">
                <a:moveTo>
                  <a:pt x="0" y="0"/>
                </a:moveTo>
                <a:lnTo>
                  <a:pt x="0" y="1066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5915659" y="55029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4885690" y="53263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6553200" y="53263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6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6348729" y="4686300"/>
            <a:ext cx="109220" cy="0"/>
          </a:xfrm>
          <a:custGeom>
            <a:avLst/>
            <a:gdLst/>
            <a:ahLst/>
            <a:cxnLst/>
            <a:rect l="l" t="t" r="r" b="b"/>
            <a:pathLst>
              <a:path w="109220">
                <a:moveTo>
                  <a:pt x="0" y="0"/>
                </a:moveTo>
                <a:lnTo>
                  <a:pt x="10922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6526530" y="46863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6704330" y="46863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880859" y="46863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7058659" y="46863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7236459" y="468630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8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6748780" y="41198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7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6348729" y="6743700"/>
            <a:ext cx="109220" cy="0"/>
          </a:xfrm>
          <a:custGeom>
            <a:avLst/>
            <a:gdLst/>
            <a:ahLst/>
            <a:cxnLst/>
            <a:rect l="l" t="t" r="r" b="b"/>
            <a:pathLst>
              <a:path w="109220">
                <a:moveTo>
                  <a:pt x="0" y="0"/>
                </a:moveTo>
                <a:lnTo>
                  <a:pt x="10922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6526530" y="67437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6704330" y="67437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6880859" y="67437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7058659" y="67437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7236459" y="674370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8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>
            <a:off x="8021319" y="55029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2233929" y="6743700"/>
            <a:ext cx="109220" cy="0"/>
          </a:xfrm>
          <a:custGeom>
            <a:avLst/>
            <a:gdLst/>
            <a:ahLst/>
            <a:cxnLst/>
            <a:rect l="l" t="t" r="r" b="b"/>
            <a:pathLst>
              <a:path w="109219">
                <a:moveTo>
                  <a:pt x="0" y="0"/>
                </a:moveTo>
                <a:lnTo>
                  <a:pt x="109219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2411729" y="67437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2589529" y="67437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2766060" y="67437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2943860" y="67437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3121660" y="674370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80">
                <a:moveTo>
                  <a:pt x="0" y="0"/>
                </a:moveTo>
                <a:lnTo>
                  <a:pt x="106679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5829300" y="3148329"/>
            <a:ext cx="0" cy="109220"/>
          </a:xfrm>
          <a:custGeom>
            <a:avLst/>
            <a:gdLst/>
            <a:ahLst/>
            <a:cxnLst/>
            <a:rect l="l" t="t" r="r" b="b"/>
            <a:pathLst>
              <a:path h="109220">
                <a:moveTo>
                  <a:pt x="0" y="0"/>
                </a:moveTo>
                <a:lnTo>
                  <a:pt x="0" y="10922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5829300" y="33261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5829300" y="35039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5829300" y="368045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5829300" y="385825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5829300" y="4036059"/>
            <a:ext cx="0" cy="106680"/>
          </a:xfrm>
          <a:custGeom>
            <a:avLst/>
            <a:gdLst/>
            <a:ahLst/>
            <a:cxnLst/>
            <a:rect l="l" t="t" r="r" b="b"/>
            <a:pathLst>
              <a:path h="106679">
                <a:moveTo>
                  <a:pt x="0" y="0"/>
                </a:moveTo>
                <a:lnTo>
                  <a:pt x="0" y="1066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 txBox="1"/>
          <p:nvPr/>
        </p:nvSpPr>
        <p:spPr>
          <a:xfrm>
            <a:off x="5915659" y="34455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5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7886700" y="3148329"/>
            <a:ext cx="0" cy="109220"/>
          </a:xfrm>
          <a:custGeom>
            <a:avLst/>
            <a:gdLst/>
            <a:ahLst/>
            <a:cxnLst/>
            <a:rect l="l" t="t" r="r" b="b"/>
            <a:pathLst>
              <a:path h="109220">
                <a:moveTo>
                  <a:pt x="0" y="0"/>
                </a:moveTo>
                <a:lnTo>
                  <a:pt x="0" y="10922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7886700" y="33261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7886700" y="35039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7886700" y="368045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7886700" y="385825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7886700" y="4036059"/>
            <a:ext cx="0" cy="106680"/>
          </a:xfrm>
          <a:custGeom>
            <a:avLst/>
            <a:gdLst/>
            <a:ahLst/>
            <a:cxnLst/>
            <a:rect l="l" t="t" r="r" b="b"/>
            <a:pathLst>
              <a:path h="106679">
                <a:moveTo>
                  <a:pt x="0" y="0"/>
                </a:moveTo>
                <a:lnTo>
                  <a:pt x="0" y="1066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 txBox="1"/>
          <p:nvPr/>
        </p:nvSpPr>
        <p:spPr>
          <a:xfrm>
            <a:off x="8021319" y="34455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6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7886700" y="1090930"/>
            <a:ext cx="0" cy="109220"/>
          </a:xfrm>
          <a:custGeom>
            <a:avLst/>
            <a:gdLst/>
            <a:ahLst/>
            <a:cxnLst/>
            <a:rect l="l" t="t" r="r" b="b"/>
            <a:pathLst>
              <a:path h="109219">
                <a:moveTo>
                  <a:pt x="0" y="0"/>
                </a:moveTo>
                <a:lnTo>
                  <a:pt x="0" y="10922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7886700" y="126873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7886700" y="144653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7886700" y="162306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7886700" y="180086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7886700" y="1978660"/>
            <a:ext cx="0" cy="106680"/>
          </a:xfrm>
          <a:custGeom>
            <a:avLst/>
            <a:gdLst/>
            <a:ahLst/>
            <a:cxnLst/>
            <a:rect l="l" t="t" r="r" b="b"/>
            <a:pathLst>
              <a:path h="106680">
                <a:moveTo>
                  <a:pt x="0" y="0"/>
                </a:moveTo>
                <a:lnTo>
                  <a:pt x="0" y="1066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 txBox="1"/>
          <p:nvPr/>
        </p:nvSpPr>
        <p:spPr>
          <a:xfrm>
            <a:off x="4691379" y="30911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5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73" name="object 73"/>
          <p:cNvSpPr/>
          <p:nvPr/>
        </p:nvSpPr>
        <p:spPr>
          <a:xfrm>
            <a:off x="6348729" y="2628900"/>
            <a:ext cx="109220" cy="0"/>
          </a:xfrm>
          <a:custGeom>
            <a:avLst/>
            <a:gdLst/>
            <a:ahLst/>
            <a:cxnLst/>
            <a:rect l="l" t="t" r="r" b="b"/>
            <a:pathLst>
              <a:path w="109220">
                <a:moveTo>
                  <a:pt x="0" y="0"/>
                </a:moveTo>
                <a:lnTo>
                  <a:pt x="10922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6526530" y="2628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6704330" y="2628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6880859" y="2628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7058659" y="2628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7236459" y="262890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8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1353270" y="210270"/>
            <a:ext cx="6894659" cy="68946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 txBox="1"/>
          <p:nvPr/>
        </p:nvSpPr>
        <p:spPr>
          <a:xfrm>
            <a:off x="6553200" y="1033779"/>
            <a:ext cx="1687830" cy="1419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835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7</a:t>
            </a:r>
            <a:endParaRPr sz="2400">
              <a:latin typeface="DejaVu Serif"/>
              <a:cs typeface="DejaVu Serif"/>
            </a:endParaRPr>
          </a:p>
          <a:p>
            <a:pPr marL="1480820">
              <a:lnSpc>
                <a:spcPts val="2835"/>
              </a:lnSpc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7</a:t>
            </a:r>
            <a:endParaRPr sz="2400">
              <a:latin typeface="DejaVu Serif"/>
              <a:cs typeface="DejaVu Serif"/>
            </a:endParaRPr>
          </a:p>
          <a:p>
            <a:pPr marL="207645">
              <a:lnSpc>
                <a:spcPct val="100000"/>
              </a:lnSpc>
              <a:spcBef>
                <a:spcPts val="243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5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82" name="object 82"/>
          <p:cNvSpPr txBox="1"/>
          <p:nvPr/>
        </p:nvSpPr>
        <p:spPr>
          <a:xfrm>
            <a:off x="2633979" y="6199157"/>
            <a:ext cx="219710" cy="380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10"/>
              </a:lnSpc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83" name="object 83"/>
          <p:cNvSpPr txBox="1"/>
          <p:nvPr/>
        </p:nvSpPr>
        <p:spPr>
          <a:xfrm>
            <a:off x="4691379" y="6199157"/>
            <a:ext cx="219710" cy="380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10"/>
              </a:lnSpc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6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84" name="object 84"/>
          <p:cNvSpPr txBox="1"/>
          <p:nvPr/>
        </p:nvSpPr>
        <p:spPr>
          <a:xfrm>
            <a:off x="6748780" y="6199157"/>
            <a:ext cx="219710" cy="380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10"/>
              </a:lnSpc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81" name="object 81"/>
          <p:cNvSpPr txBox="1"/>
          <p:nvPr/>
        </p:nvSpPr>
        <p:spPr>
          <a:xfrm>
            <a:off x="6943090" y="32689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6</a:t>
            </a:r>
            <a:endParaRPr sz="2400">
              <a:latin typeface="DejaVu Serif"/>
              <a:cs typeface="DejaVu Serif"/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90500" y="25399"/>
            <a:ext cx="9723120" cy="7322820"/>
          </a:xfrm>
          <a:prstGeom prst="rect">
            <a:avLst/>
          </a:prstGeom>
        </p:spPr>
        <p:txBody>
          <a:bodyPr vert="horz" wrap="square" lIns="0" tIns="1854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60"/>
              </a:spcBef>
            </a:pPr>
            <a:r>
              <a:rPr sz="2300" b="1" i="1" spc="-5" dirty="0">
                <a:solidFill>
                  <a:srgbClr val="0000FF"/>
                </a:solidFill>
                <a:latin typeface="DejaVu Serif"/>
                <a:cs typeface="DejaVu Serif"/>
              </a:rPr>
              <a:t>Theorem: </a:t>
            </a:r>
            <a:r>
              <a:rPr sz="2300" spc="-5" dirty="0">
                <a:solidFill>
                  <a:srgbClr val="191919"/>
                </a:solidFill>
                <a:latin typeface="DejaVu Serif"/>
                <a:cs typeface="DejaVu Serif"/>
              </a:rPr>
              <a:t>Kruskal's algorithm always </a:t>
            </a:r>
            <a:r>
              <a:rPr sz="2300" dirty="0">
                <a:solidFill>
                  <a:srgbClr val="191919"/>
                </a:solidFill>
                <a:latin typeface="DejaVu Serif"/>
                <a:cs typeface="DejaVu Serif"/>
              </a:rPr>
              <a:t>produces </a:t>
            </a:r>
            <a:r>
              <a:rPr sz="2300" spc="-5" dirty="0">
                <a:solidFill>
                  <a:srgbClr val="191919"/>
                </a:solidFill>
                <a:latin typeface="DejaVu Serif"/>
                <a:cs typeface="DejaVu Serif"/>
              </a:rPr>
              <a:t>an</a:t>
            </a:r>
            <a:r>
              <a:rPr sz="2300" spc="-40" dirty="0">
                <a:solidFill>
                  <a:srgbClr val="191919"/>
                </a:solidFill>
                <a:latin typeface="DejaVu Serif"/>
                <a:cs typeface="DejaVu Serif"/>
              </a:rPr>
              <a:t> </a:t>
            </a:r>
            <a:r>
              <a:rPr sz="2300" spc="-85" dirty="0">
                <a:solidFill>
                  <a:srgbClr val="191919"/>
                </a:solidFill>
                <a:latin typeface="DejaVu Serif"/>
                <a:cs typeface="DejaVu Serif"/>
              </a:rPr>
              <a:t>MST.</a:t>
            </a:r>
            <a:endParaRPr sz="2300">
              <a:latin typeface="DejaVu Serif"/>
              <a:cs typeface="DejaVu Serif"/>
            </a:endParaRPr>
          </a:p>
          <a:p>
            <a:pPr marL="469900" marR="69215" indent="-457200" algn="just">
              <a:lnSpc>
                <a:spcPct val="96900"/>
              </a:lnSpc>
              <a:spcBef>
                <a:spcPts val="1445"/>
              </a:spcBef>
            </a:pPr>
            <a:r>
              <a:rPr sz="2300" b="1" i="1" spc="-5" dirty="0">
                <a:solidFill>
                  <a:srgbClr val="0000FF"/>
                </a:solidFill>
                <a:latin typeface="DejaVu Serif"/>
                <a:cs typeface="DejaVu Serif"/>
              </a:rPr>
              <a:t>Proof: </a:t>
            </a:r>
            <a:r>
              <a:rPr sz="2300" spc="5" dirty="0">
                <a:solidFill>
                  <a:srgbClr val="191919"/>
                </a:solidFill>
                <a:latin typeface="DejaVu Serif"/>
                <a:cs typeface="DejaVu Serif"/>
              </a:rPr>
              <a:t>Let </a:t>
            </a:r>
            <a:r>
              <a:rPr sz="2300" i="1" dirty="0">
                <a:solidFill>
                  <a:srgbClr val="191919"/>
                </a:solidFill>
                <a:latin typeface="DejaVu Serif"/>
                <a:cs typeface="DejaVu Serif"/>
              </a:rPr>
              <a:t>T </a:t>
            </a:r>
            <a:r>
              <a:rPr sz="2300" dirty="0">
                <a:solidFill>
                  <a:srgbClr val="191919"/>
                </a:solidFill>
                <a:latin typeface="DejaVu Serif"/>
                <a:cs typeface="DejaVu Serif"/>
              </a:rPr>
              <a:t>be the tree produced by </a:t>
            </a:r>
            <a:r>
              <a:rPr sz="2300" spc="-5" dirty="0">
                <a:solidFill>
                  <a:srgbClr val="191919"/>
                </a:solidFill>
                <a:latin typeface="DejaVu Serif"/>
                <a:cs typeface="DejaVu Serif"/>
              </a:rPr>
              <a:t>Kruskal's algorithm </a:t>
            </a:r>
            <a:r>
              <a:rPr sz="2300" dirty="0">
                <a:solidFill>
                  <a:srgbClr val="191919"/>
                </a:solidFill>
                <a:latin typeface="DejaVu Serif"/>
                <a:cs typeface="DejaVu Serif"/>
              </a:rPr>
              <a:t>and </a:t>
            </a:r>
            <a:r>
              <a:rPr sz="2300" i="1" dirty="0">
                <a:solidFill>
                  <a:srgbClr val="191919"/>
                </a:solidFill>
                <a:latin typeface="DejaVu Serif"/>
                <a:cs typeface="DejaVu Serif"/>
              </a:rPr>
              <a:t>T*  </a:t>
            </a:r>
            <a:r>
              <a:rPr sz="2300" dirty="0">
                <a:solidFill>
                  <a:srgbClr val="191919"/>
                </a:solidFill>
                <a:latin typeface="DejaVu Serif"/>
                <a:cs typeface="DejaVu Serif"/>
              </a:rPr>
              <a:t>be </a:t>
            </a:r>
            <a:r>
              <a:rPr sz="2300" spc="-5" dirty="0">
                <a:solidFill>
                  <a:srgbClr val="191919"/>
                </a:solidFill>
                <a:latin typeface="DejaVu Serif"/>
                <a:cs typeface="DejaVu Serif"/>
              </a:rPr>
              <a:t>an </a:t>
            </a:r>
            <a:r>
              <a:rPr sz="2300" spc="-85" dirty="0">
                <a:solidFill>
                  <a:srgbClr val="191919"/>
                </a:solidFill>
                <a:latin typeface="DejaVu Serif"/>
                <a:cs typeface="DejaVu Serif"/>
              </a:rPr>
              <a:t>MST. </a:t>
            </a:r>
            <a:r>
              <a:rPr sz="2300" spc="-100" dirty="0">
                <a:solidFill>
                  <a:srgbClr val="191919"/>
                </a:solidFill>
                <a:latin typeface="DejaVu Serif"/>
                <a:cs typeface="DejaVu Serif"/>
              </a:rPr>
              <a:t>We </a:t>
            </a:r>
            <a:r>
              <a:rPr sz="2300" spc="-5" dirty="0">
                <a:solidFill>
                  <a:srgbClr val="191919"/>
                </a:solidFill>
                <a:latin typeface="DejaVu Serif"/>
                <a:cs typeface="DejaVu Serif"/>
              </a:rPr>
              <a:t>will prove </a:t>
            </a:r>
            <a:r>
              <a:rPr sz="2300" i="1" dirty="0">
                <a:solidFill>
                  <a:srgbClr val="191919"/>
                </a:solidFill>
                <a:latin typeface="DejaVu Serif"/>
                <a:cs typeface="DejaVu Serif"/>
              </a:rPr>
              <a:t>c</a:t>
            </a:r>
            <a:r>
              <a:rPr sz="2300" dirty="0">
                <a:solidFill>
                  <a:srgbClr val="191919"/>
                </a:solidFill>
                <a:latin typeface="DejaVu Serif"/>
                <a:cs typeface="DejaVu Serif"/>
              </a:rPr>
              <a:t>(</a:t>
            </a:r>
            <a:r>
              <a:rPr sz="2300" i="1" dirty="0">
                <a:solidFill>
                  <a:srgbClr val="191919"/>
                </a:solidFill>
                <a:latin typeface="DejaVu Serif"/>
                <a:cs typeface="DejaVu Serif"/>
              </a:rPr>
              <a:t>T</a:t>
            </a:r>
            <a:r>
              <a:rPr sz="2300" dirty="0">
                <a:solidFill>
                  <a:srgbClr val="191919"/>
                </a:solidFill>
                <a:latin typeface="DejaVu Serif"/>
                <a:cs typeface="DejaVu Serif"/>
              </a:rPr>
              <a:t>) = </a:t>
            </a:r>
            <a:r>
              <a:rPr sz="2300" i="1" dirty="0">
                <a:solidFill>
                  <a:srgbClr val="191919"/>
                </a:solidFill>
                <a:latin typeface="DejaVu Serif"/>
                <a:cs typeface="DejaVu Serif"/>
              </a:rPr>
              <a:t>c</a:t>
            </a:r>
            <a:r>
              <a:rPr sz="2300" dirty="0">
                <a:solidFill>
                  <a:srgbClr val="191919"/>
                </a:solidFill>
                <a:latin typeface="DejaVu Serif"/>
                <a:cs typeface="DejaVu Serif"/>
              </a:rPr>
              <a:t>(</a:t>
            </a:r>
            <a:r>
              <a:rPr sz="2300" i="1" dirty="0">
                <a:solidFill>
                  <a:srgbClr val="191919"/>
                </a:solidFill>
                <a:latin typeface="DejaVu Serif"/>
                <a:cs typeface="DejaVu Serif"/>
              </a:rPr>
              <a:t>T*</a:t>
            </a:r>
            <a:r>
              <a:rPr sz="2300" dirty="0">
                <a:solidFill>
                  <a:srgbClr val="191919"/>
                </a:solidFill>
                <a:latin typeface="DejaVu Serif"/>
                <a:cs typeface="DejaVu Serif"/>
              </a:rPr>
              <a:t>). </a:t>
            </a:r>
            <a:r>
              <a:rPr sz="2300" spc="-5" dirty="0">
                <a:solidFill>
                  <a:srgbClr val="191919"/>
                </a:solidFill>
                <a:latin typeface="DejaVu Serif"/>
                <a:cs typeface="DejaVu Serif"/>
              </a:rPr>
              <a:t>If </a:t>
            </a:r>
            <a:r>
              <a:rPr sz="2300" i="1" dirty="0">
                <a:solidFill>
                  <a:srgbClr val="191919"/>
                </a:solidFill>
                <a:latin typeface="DejaVu Serif"/>
                <a:cs typeface="DejaVu Serif"/>
              </a:rPr>
              <a:t>T </a:t>
            </a:r>
            <a:r>
              <a:rPr sz="2300" dirty="0">
                <a:solidFill>
                  <a:srgbClr val="191919"/>
                </a:solidFill>
                <a:latin typeface="DejaVu Serif"/>
                <a:cs typeface="DejaVu Serif"/>
              </a:rPr>
              <a:t>= </a:t>
            </a:r>
            <a:r>
              <a:rPr sz="2300" i="1" dirty="0">
                <a:solidFill>
                  <a:srgbClr val="191919"/>
                </a:solidFill>
                <a:latin typeface="DejaVu Serif"/>
                <a:cs typeface="DejaVu Serif"/>
              </a:rPr>
              <a:t>T*</a:t>
            </a:r>
            <a:r>
              <a:rPr sz="2300" dirty="0">
                <a:solidFill>
                  <a:srgbClr val="191919"/>
                </a:solidFill>
                <a:latin typeface="DejaVu Serif"/>
                <a:cs typeface="DejaVu Serif"/>
              </a:rPr>
              <a:t>, we </a:t>
            </a:r>
            <a:r>
              <a:rPr sz="2300" spc="-5" dirty="0">
                <a:solidFill>
                  <a:srgbClr val="191919"/>
                </a:solidFill>
                <a:latin typeface="DejaVu Serif"/>
                <a:cs typeface="DejaVu Serif"/>
              </a:rPr>
              <a:t>are </a:t>
            </a:r>
            <a:r>
              <a:rPr sz="2300" dirty="0">
                <a:solidFill>
                  <a:srgbClr val="191919"/>
                </a:solidFill>
                <a:latin typeface="DejaVu Serif"/>
                <a:cs typeface="DejaVu Serif"/>
              </a:rPr>
              <a:t>done.  </a:t>
            </a:r>
            <a:r>
              <a:rPr sz="2300" spc="-5" dirty="0">
                <a:solidFill>
                  <a:srgbClr val="191919"/>
                </a:solidFill>
                <a:latin typeface="DejaVu Serif"/>
                <a:cs typeface="DejaVu Serif"/>
              </a:rPr>
              <a:t>Otherwise</a:t>
            </a:r>
            <a:r>
              <a:rPr sz="2300" spc="10" dirty="0">
                <a:solidFill>
                  <a:srgbClr val="191919"/>
                </a:solidFill>
                <a:latin typeface="DejaVu Serif"/>
                <a:cs typeface="DejaVu Serif"/>
              </a:rPr>
              <a:t> </a:t>
            </a:r>
            <a:r>
              <a:rPr sz="2300" i="1" dirty="0">
                <a:solidFill>
                  <a:srgbClr val="191919"/>
                </a:solidFill>
                <a:latin typeface="DejaVu Serif"/>
                <a:cs typeface="DejaVu Serif"/>
              </a:rPr>
              <a:t>T</a:t>
            </a:r>
            <a:r>
              <a:rPr sz="2300" i="1" spc="-390" dirty="0">
                <a:solidFill>
                  <a:srgbClr val="191919"/>
                </a:solidFill>
                <a:latin typeface="DejaVu Serif"/>
                <a:cs typeface="DejaVu Serif"/>
              </a:rPr>
              <a:t> </a:t>
            </a:r>
            <a:r>
              <a:rPr sz="2300" dirty="0">
                <a:solidFill>
                  <a:srgbClr val="191919"/>
                </a:solidFill>
                <a:latin typeface="DejaVu Serif"/>
                <a:cs typeface="DejaVu Serif"/>
              </a:rPr>
              <a:t>≠</a:t>
            </a:r>
            <a:r>
              <a:rPr sz="2300" spc="-380" dirty="0">
                <a:solidFill>
                  <a:srgbClr val="191919"/>
                </a:solidFill>
                <a:latin typeface="DejaVu Serif"/>
                <a:cs typeface="DejaVu Serif"/>
              </a:rPr>
              <a:t> </a:t>
            </a:r>
            <a:r>
              <a:rPr sz="2300" i="1" dirty="0">
                <a:solidFill>
                  <a:srgbClr val="191919"/>
                </a:solidFill>
                <a:latin typeface="DejaVu Serif"/>
                <a:cs typeface="DejaVu Serif"/>
              </a:rPr>
              <a:t>T</a:t>
            </a:r>
            <a:r>
              <a:rPr sz="2300" dirty="0">
                <a:solidFill>
                  <a:srgbClr val="191919"/>
                </a:solidFill>
                <a:latin typeface="DejaVu Serif"/>
                <a:cs typeface="DejaVu Serif"/>
              </a:rPr>
              <a:t>*, </a:t>
            </a:r>
            <a:r>
              <a:rPr sz="2300" spc="-5" dirty="0">
                <a:solidFill>
                  <a:srgbClr val="191919"/>
                </a:solidFill>
                <a:latin typeface="DejaVu Serif"/>
                <a:cs typeface="DejaVu Serif"/>
              </a:rPr>
              <a:t>so</a:t>
            </a:r>
            <a:r>
              <a:rPr sz="2300" spc="10" dirty="0">
                <a:solidFill>
                  <a:srgbClr val="191919"/>
                </a:solidFill>
                <a:latin typeface="DejaVu Serif"/>
                <a:cs typeface="DejaVu Serif"/>
              </a:rPr>
              <a:t> </a:t>
            </a:r>
            <a:r>
              <a:rPr sz="2300" i="1" dirty="0">
                <a:solidFill>
                  <a:srgbClr val="191919"/>
                </a:solidFill>
                <a:latin typeface="DejaVu Serif"/>
                <a:cs typeface="DejaVu Serif"/>
              </a:rPr>
              <a:t>T</a:t>
            </a:r>
            <a:r>
              <a:rPr sz="2300" i="1" spc="-390" dirty="0">
                <a:solidFill>
                  <a:srgbClr val="191919"/>
                </a:solidFill>
                <a:latin typeface="DejaVu Serif"/>
                <a:cs typeface="DejaVu Serif"/>
              </a:rPr>
              <a:t> </a:t>
            </a:r>
            <a:r>
              <a:rPr sz="2300" dirty="0">
                <a:solidFill>
                  <a:srgbClr val="191919"/>
                </a:solidFill>
                <a:latin typeface="DejaVu Serif"/>
                <a:cs typeface="DejaVu Serif"/>
              </a:rPr>
              <a:t>–</a:t>
            </a:r>
            <a:r>
              <a:rPr sz="2300" spc="-390" dirty="0">
                <a:solidFill>
                  <a:srgbClr val="191919"/>
                </a:solidFill>
                <a:latin typeface="DejaVu Serif"/>
                <a:cs typeface="DejaVu Serif"/>
              </a:rPr>
              <a:t> </a:t>
            </a:r>
            <a:r>
              <a:rPr sz="2300" i="1" dirty="0">
                <a:solidFill>
                  <a:srgbClr val="191919"/>
                </a:solidFill>
                <a:latin typeface="DejaVu Serif"/>
                <a:cs typeface="DejaVu Serif"/>
              </a:rPr>
              <a:t>T</a:t>
            </a:r>
            <a:r>
              <a:rPr sz="2300" dirty="0">
                <a:solidFill>
                  <a:srgbClr val="191919"/>
                </a:solidFill>
                <a:latin typeface="DejaVu Serif"/>
                <a:cs typeface="DejaVu Serif"/>
              </a:rPr>
              <a:t>*</a:t>
            </a:r>
            <a:r>
              <a:rPr sz="2300" spc="-5" dirty="0">
                <a:solidFill>
                  <a:srgbClr val="191919"/>
                </a:solidFill>
                <a:latin typeface="DejaVu Serif"/>
                <a:cs typeface="DejaVu Serif"/>
              </a:rPr>
              <a:t> </a:t>
            </a:r>
            <a:r>
              <a:rPr sz="2300" dirty="0">
                <a:solidFill>
                  <a:srgbClr val="191919"/>
                </a:solidFill>
                <a:latin typeface="DejaVu Serif"/>
                <a:cs typeface="DejaVu Serif"/>
              </a:rPr>
              <a:t>≠</a:t>
            </a:r>
            <a:r>
              <a:rPr sz="2300" spc="5" dirty="0">
                <a:solidFill>
                  <a:srgbClr val="191919"/>
                </a:solidFill>
                <a:latin typeface="DejaVu Serif"/>
                <a:cs typeface="DejaVu Serif"/>
              </a:rPr>
              <a:t> </a:t>
            </a:r>
            <a:r>
              <a:rPr sz="2300" spc="-70" dirty="0">
                <a:solidFill>
                  <a:srgbClr val="191919"/>
                </a:solidFill>
                <a:latin typeface="DejaVu Serif"/>
                <a:cs typeface="DejaVu Serif"/>
              </a:rPr>
              <a:t>Ø.</a:t>
            </a:r>
            <a:r>
              <a:rPr sz="2300" spc="-15" dirty="0">
                <a:solidFill>
                  <a:srgbClr val="191919"/>
                </a:solidFill>
                <a:latin typeface="DejaVu Serif"/>
                <a:cs typeface="DejaVu Serif"/>
              </a:rPr>
              <a:t> </a:t>
            </a:r>
            <a:r>
              <a:rPr sz="2300" spc="5" dirty="0">
                <a:solidFill>
                  <a:srgbClr val="191919"/>
                </a:solidFill>
                <a:latin typeface="DejaVu Serif"/>
                <a:cs typeface="DejaVu Serif"/>
              </a:rPr>
              <a:t>Let</a:t>
            </a:r>
            <a:r>
              <a:rPr sz="2300" spc="-10" dirty="0">
                <a:solidFill>
                  <a:srgbClr val="191919"/>
                </a:solidFill>
                <a:latin typeface="DejaVu Serif"/>
                <a:cs typeface="DejaVu Serif"/>
              </a:rPr>
              <a:t> </a:t>
            </a:r>
            <a:r>
              <a:rPr sz="2300" spc="5" dirty="0">
                <a:solidFill>
                  <a:srgbClr val="191919"/>
                </a:solidFill>
                <a:latin typeface="DejaVu Serif"/>
                <a:cs typeface="DejaVu Serif"/>
              </a:rPr>
              <a:t>(</a:t>
            </a:r>
            <a:r>
              <a:rPr sz="2300" i="1" spc="5" dirty="0">
                <a:solidFill>
                  <a:srgbClr val="191919"/>
                </a:solidFill>
                <a:latin typeface="DejaVu Serif"/>
                <a:cs typeface="DejaVu Serif"/>
              </a:rPr>
              <a:t>u</a:t>
            </a:r>
            <a:r>
              <a:rPr sz="2300" spc="5" dirty="0">
                <a:solidFill>
                  <a:srgbClr val="191919"/>
                </a:solidFill>
                <a:latin typeface="DejaVu Serif"/>
                <a:cs typeface="DejaVu Serif"/>
              </a:rPr>
              <a:t>,</a:t>
            </a:r>
            <a:r>
              <a:rPr sz="2300" spc="-10" dirty="0">
                <a:solidFill>
                  <a:srgbClr val="191919"/>
                </a:solidFill>
                <a:latin typeface="DejaVu Serif"/>
                <a:cs typeface="DejaVu Serif"/>
              </a:rPr>
              <a:t> </a:t>
            </a:r>
            <a:r>
              <a:rPr sz="2300" i="1" dirty="0">
                <a:solidFill>
                  <a:srgbClr val="191919"/>
                </a:solidFill>
                <a:latin typeface="DejaVu Serif"/>
                <a:cs typeface="DejaVu Serif"/>
              </a:rPr>
              <a:t>v</a:t>
            </a:r>
            <a:r>
              <a:rPr sz="2300" dirty="0">
                <a:solidFill>
                  <a:srgbClr val="191919"/>
                </a:solidFill>
                <a:latin typeface="DejaVu Serif"/>
                <a:cs typeface="DejaVu Serif"/>
              </a:rPr>
              <a:t>)</a:t>
            </a:r>
            <a:r>
              <a:rPr sz="2300" spc="-5" dirty="0">
                <a:solidFill>
                  <a:srgbClr val="191919"/>
                </a:solidFill>
                <a:latin typeface="DejaVu Serif"/>
                <a:cs typeface="DejaVu Serif"/>
              </a:rPr>
              <a:t> </a:t>
            </a:r>
            <a:r>
              <a:rPr sz="2300" dirty="0">
                <a:solidFill>
                  <a:srgbClr val="191919"/>
                </a:solidFill>
                <a:latin typeface="DejaVu Serif"/>
                <a:cs typeface="DejaVu Serif"/>
              </a:rPr>
              <a:t>be </a:t>
            </a:r>
            <a:r>
              <a:rPr sz="2300" spc="-5" dirty="0">
                <a:solidFill>
                  <a:srgbClr val="191919"/>
                </a:solidFill>
                <a:latin typeface="DejaVu Serif"/>
                <a:cs typeface="DejaVu Serif"/>
              </a:rPr>
              <a:t>an</a:t>
            </a:r>
            <a:r>
              <a:rPr sz="2300" spc="-10" dirty="0">
                <a:solidFill>
                  <a:srgbClr val="191919"/>
                </a:solidFill>
                <a:latin typeface="DejaVu Serif"/>
                <a:cs typeface="DejaVu Serif"/>
              </a:rPr>
              <a:t> </a:t>
            </a:r>
            <a:r>
              <a:rPr sz="2300" dirty="0">
                <a:solidFill>
                  <a:srgbClr val="191919"/>
                </a:solidFill>
                <a:latin typeface="DejaVu Serif"/>
                <a:cs typeface="DejaVu Serif"/>
              </a:rPr>
              <a:t>edge</a:t>
            </a:r>
            <a:r>
              <a:rPr sz="2300" spc="10" dirty="0">
                <a:solidFill>
                  <a:srgbClr val="191919"/>
                </a:solidFill>
                <a:latin typeface="DejaVu Serif"/>
                <a:cs typeface="DejaVu Serif"/>
              </a:rPr>
              <a:t> </a:t>
            </a:r>
            <a:r>
              <a:rPr sz="2300" spc="-5" dirty="0">
                <a:solidFill>
                  <a:srgbClr val="191919"/>
                </a:solidFill>
                <a:latin typeface="DejaVu Serif"/>
                <a:cs typeface="DejaVu Serif"/>
              </a:rPr>
              <a:t>in</a:t>
            </a:r>
            <a:r>
              <a:rPr sz="2300" spc="25" dirty="0">
                <a:solidFill>
                  <a:srgbClr val="191919"/>
                </a:solidFill>
                <a:latin typeface="DejaVu Serif"/>
                <a:cs typeface="DejaVu Serif"/>
              </a:rPr>
              <a:t> </a:t>
            </a:r>
            <a:r>
              <a:rPr sz="2300" i="1" dirty="0">
                <a:solidFill>
                  <a:srgbClr val="191919"/>
                </a:solidFill>
                <a:latin typeface="DejaVu Serif"/>
                <a:cs typeface="DejaVu Serif"/>
              </a:rPr>
              <a:t>T</a:t>
            </a:r>
            <a:r>
              <a:rPr sz="2300" i="1" spc="-390" dirty="0">
                <a:solidFill>
                  <a:srgbClr val="191919"/>
                </a:solidFill>
                <a:latin typeface="DejaVu Serif"/>
                <a:cs typeface="DejaVu Serif"/>
              </a:rPr>
              <a:t> </a:t>
            </a:r>
            <a:r>
              <a:rPr sz="2300" dirty="0">
                <a:solidFill>
                  <a:srgbClr val="191919"/>
                </a:solidFill>
                <a:latin typeface="DejaVu Serif"/>
                <a:cs typeface="DejaVu Serif"/>
              </a:rPr>
              <a:t>–</a:t>
            </a:r>
            <a:r>
              <a:rPr sz="2300" spc="-385" dirty="0">
                <a:solidFill>
                  <a:srgbClr val="191919"/>
                </a:solidFill>
                <a:latin typeface="DejaVu Serif"/>
                <a:cs typeface="DejaVu Serif"/>
              </a:rPr>
              <a:t> </a:t>
            </a:r>
            <a:r>
              <a:rPr sz="2300" i="1" dirty="0">
                <a:solidFill>
                  <a:srgbClr val="191919"/>
                </a:solidFill>
                <a:latin typeface="DejaVu Serif"/>
                <a:cs typeface="DejaVu Serif"/>
              </a:rPr>
              <a:t>T*</a:t>
            </a:r>
            <a:r>
              <a:rPr sz="2300" dirty="0">
                <a:solidFill>
                  <a:srgbClr val="191919"/>
                </a:solidFill>
                <a:latin typeface="DejaVu Serif"/>
                <a:cs typeface="DejaVu Serif"/>
              </a:rPr>
              <a:t>.</a:t>
            </a:r>
            <a:endParaRPr sz="2300">
              <a:latin typeface="DejaVu Serif"/>
              <a:cs typeface="DejaVu Serif"/>
            </a:endParaRPr>
          </a:p>
          <a:p>
            <a:pPr marL="444500" algn="just">
              <a:lnSpc>
                <a:spcPts val="2720"/>
              </a:lnSpc>
              <a:spcBef>
                <a:spcPts val="1340"/>
              </a:spcBef>
            </a:pPr>
            <a:r>
              <a:rPr sz="2300" spc="5" dirty="0">
                <a:solidFill>
                  <a:srgbClr val="191919"/>
                </a:solidFill>
                <a:latin typeface="DejaVu Serif"/>
                <a:cs typeface="DejaVu Serif"/>
              </a:rPr>
              <a:t>Let </a:t>
            </a:r>
            <a:r>
              <a:rPr sz="2300" i="1" dirty="0">
                <a:solidFill>
                  <a:srgbClr val="191919"/>
                </a:solidFill>
                <a:latin typeface="DejaVu Serif"/>
                <a:cs typeface="DejaVu Serif"/>
              </a:rPr>
              <a:t>S </a:t>
            </a:r>
            <a:r>
              <a:rPr sz="2300" dirty="0">
                <a:solidFill>
                  <a:srgbClr val="191919"/>
                </a:solidFill>
                <a:latin typeface="DejaVu Serif"/>
                <a:cs typeface="DejaVu Serif"/>
              </a:rPr>
              <a:t>be the </a:t>
            </a:r>
            <a:r>
              <a:rPr sz="2300" spc="-5" dirty="0">
                <a:solidFill>
                  <a:srgbClr val="191919"/>
                </a:solidFill>
                <a:latin typeface="DejaVu Serif"/>
                <a:cs typeface="DejaVu Serif"/>
              </a:rPr>
              <a:t>CC containing </a:t>
            </a:r>
            <a:r>
              <a:rPr sz="2300" i="1" dirty="0">
                <a:solidFill>
                  <a:srgbClr val="191919"/>
                </a:solidFill>
                <a:latin typeface="DejaVu Serif"/>
                <a:cs typeface="DejaVu Serif"/>
              </a:rPr>
              <a:t>u </a:t>
            </a:r>
            <a:r>
              <a:rPr sz="2300" spc="-5" dirty="0">
                <a:solidFill>
                  <a:srgbClr val="191919"/>
                </a:solidFill>
                <a:latin typeface="DejaVu Serif"/>
                <a:cs typeface="DejaVu Serif"/>
              </a:rPr>
              <a:t>at </a:t>
            </a:r>
            <a:r>
              <a:rPr sz="2300" dirty="0">
                <a:solidFill>
                  <a:srgbClr val="191919"/>
                </a:solidFill>
                <a:latin typeface="DejaVu Serif"/>
                <a:cs typeface="DejaVu Serif"/>
              </a:rPr>
              <a:t>the </a:t>
            </a:r>
            <a:r>
              <a:rPr sz="2300" spc="-5" dirty="0">
                <a:solidFill>
                  <a:srgbClr val="191919"/>
                </a:solidFill>
                <a:latin typeface="DejaVu Serif"/>
                <a:cs typeface="DejaVu Serif"/>
              </a:rPr>
              <a:t>time </a:t>
            </a:r>
            <a:r>
              <a:rPr sz="2300" spc="5" dirty="0">
                <a:solidFill>
                  <a:srgbClr val="191919"/>
                </a:solidFill>
                <a:latin typeface="DejaVu Serif"/>
                <a:cs typeface="DejaVu Serif"/>
              </a:rPr>
              <a:t>(</a:t>
            </a:r>
            <a:r>
              <a:rPr sz="2300" i="1" spc="5" dirty="0">
                <a:solidFill>
                  <a:srgbClr val="191919"/>
                </a:solidFill>
                <a:latin typeface="DejaVu Serif"/>
                <a:cs typeface="DejaVu Serif"/>
              </a:rPr>
              <a:t>u</a:t>
            </a:r>
            <a:r>
              <a:rPr sz="2300" spc="5" dirty="0">
                <a:solidFill>
                  <a:srgbClr val="191919"/>
                </a:solidFill>
                <a:latin typeface="DejaVu Serif"/>
                <a:cs typeface="DejaVu Serif"/>
              </a:rPr>
              <a:t>, </a:t>
            </a:r>
            <a:r>
              <a:rPr sz="2300" i="1" dirty="0">
                <a:solidFill>
                  <a:srgbClr val="191919"/>
                </a:solidFill>
                <a:latin typeface="DejaVu Serif"/>
                <a:cs typeface="DejaVu Serif"/>
              </a:rPr>
              <a:t>v</a:t>
            </a:r>
            <a:r>
              <a:rPr sz="2300" dirty="0">
                <a:solidFill>
                  <a:srgbClr val="191919"/>
                </a:solidFill>
                <a:latin typeface="DejaVu Serif"/>
                <a:cs typeface="DejaVu Serif"/>
              </a:rPr>
              <a:t>) </a:t>
            </a:r>
            <a:r>
              <a:rPr sz="2300" spc="-5" dirty="0">
                <a:solidFill>
                  <a:srgbClr val="191919"/>
                </a:solidFill>
                <a:latin typeface="DejaVu Serif"/>
                <a:cs typeface="DejaVu Serif"/>
              </a:rPr>
              <a:t>was added</a:t>
            </a:r>
            <a:r>
              <a:rPr sz="2300" spc="55" dirty="0">
                <a:solidFill>
                  <a:srgbClr val="191919"/>
                </a:solidFill>
                <a:latin typeface="DejaVu Serif"/>
                <a:cs typeface="DejaVu Serif"/>
              </a:rPr>
              <a:t> </a:t>
            </a:r>
            <a:r>
              <a:rPr sz="2300" spc="-5" dirty="0">
                <a:solidFill>
                  <a:srgbClr val="191919"/>
                </a:solidFill>
                <a:latin typeface="DejaVu Serif"/>
                <a:cs typeface="DejaVu Serif"/>
              </a:rPr>
              <a:t>to</a:t>
            </a:r>
            <a:endParaRPr sz="2300">
              <a:latin typeface="DejaVu Serif"/>
              <a:cs typeface="DejaVu Serif"/>
            </a:endParaRPr>
          </a:p>
          <a:p>
            <a:pPr marL="444500" marR="104775">
              <a:lnSpc>
                <a:spcPct val="97000"/>
              </a:lnSpc>
              <a:spcBef>
                <a:spcPts val="40"/>
              </a:spcBef>
              <a:tabLst>
                <a:tab pos="5321300" algn="l"/>
                <a:tab pos="6719570" algn="l"/>
              </a:tabLst>
            </a:pPr>
            <a:r>
              <a:rPr sz="2300" i="1" dirty="0">
                <a:solidFill>
                  <a:srgbClr val="191919"/>
                </a:solidFill>
                <a:latin typeface="DejaVu Serif"/>
                <a:cs typeface="DejaVu Serif"/>
              </a:rPr>
              <a:t>T</a:t>
            </a:r>
            <a:r>
              <a:rPr sz="2300" dirty="0">
                <a:solidFill>
                  <a:srgbClr val="191919"/>
                </a:solidFill>
                <a:latin typeface="DejaVu Serif"/>
                <a:cs typeface="DejaVu Serif"/>
              </a:rPr>
              <a:t>. </a:t>
            </a:r>
            <a:r>
              <a:rPr sz="2300" spc="-95" dirty="0">
                <a:solidFill>
                  <a:srgbClr val="191919"/>
                </a:solidFill>
                <a:latin typeface="DejaVu Serif"/>
                <a:cs typeface="DejaVu Serif"/>
              </a:rPr>
              <a:t>We </a:t>
            </a:r>
            <a:r>
              <a:rPr sz="2300" spc="-5" dirty="0">
                <a:solidFill>
                  <a:srgbClr val="191919"/>
                </a:solidFill>
                <a:latin typeface="DejaVu Serif"/>
                <a:cs typeface="DejaVu Serif"/>
              </a:rPr>
              <a:t>claim </a:t>
            </a:r>
            <a:r>
              <a:rPr sz="2300" spc="5" dirty="0">
                <a:solidFill>
                  <a:srgbClr val="191919"/>
                </a:solidFill>
                <a:latin typeface="DejaVu Serif"/>
                <a:cs typeface="DejaVu Serif"/>
              </a:rPr>
              <a:t>(</a:t>
            </a:r>
            <a:r>
              <a:rPr sz="2300" i="1" spc="5" dirty="0">
                <a:solidFill>
                  <a:srgbClr val="191919"/>
                </a:solidFill>
                <a:latin typeface="DejaVu Serif"/>
                <a:cs typeface="DejaVu Serif"/>
              </a:rPr>
              <a:t>u</a:t>
            </a:r>
            <a:r>
              <a:rPr sz="2300" spc="5" dirty="0">
                <a:solidFill>
                  <a:srgbClr val="191919"/>
                </a:solidFill>
                <a:latin typeface="DejaVu Serif"/>
                <a:cs typeface="DejaVu Serif"/>
              </a:rPr>
              <a:t>, </a:t>
            </a:r>
            <a:r>
              <a:rPr sz="2300" i="1" dirty="0">
                <a:solidFill>
                  <a:srgbClr val="191919"/>
                </a:solidFill>
                <a:latin typeface="DejaVu Serif"/>
                <a:cs typeface="DejaVu Serif"/>
              </a:rPr>
              <a:t>v</a:t>
            </a:r>
            <a:r>
              <a:rPr sz="2300" dirty="0">
                <a:solidFill>
                  <a:srgbClr val="191919"/>
                </a:solidFill>
                <a:latin typeface="DejaVu Serif"/>
                <a:cs typeface="DejaVu Serif"/>
              </a:rPr>
              <a:t>) </a:t>
            </a:r>
            <a:r>
              <a:rPr sz="2300" spc="-5" dirty="0">
                <a:solidFill>
                  <a:srgbClr val="191919"/>
                </a:solidFill>
                <a:latin typeface="DejaVu Serif"/>
                <a:cs typeface="DejaVu Serif"/>
              </a:rPr>
              <a:t>is </a:t>
            </a:r>
            <a:r>
              <a:rPr sz="2300" dirty="0">
                <a:solidFill>
                  <a:srgbClr val="191919"/>
                </a:solidFill>
                <a:latin typeface="DejaVu Serif"/>
                <a:cs typeface="DejaVu Serif"/>
              </a:rPr>
              <a:t>a least-cost edge crossing cut </a:t>
            </a:r>
            <a:r>
              <a:rPr sz="2300" spc="20" dirty="0">
                <a:solidFill>
                  <a:srgbClr val="191919"/>
                </a:solidFill>
                <a:latin typeface="DejaVu Serif"/>
                <a:cs typeface="DejaVu Serif"/>
              </a:rPr>
              <a:t>(</a:t>
            </a:r>
            <a:r>
              <a:rPr sz="2300" i="1" spc="20" dirty="0">
                <a:solidFill>
                  <a:srgbClr val="191919"/>
                </a:solidFill>
                <a:latin typeface="DejaVu Serif"/>
                <a:cs typeface="DejaVu Serif"/>
              </a:rPr>
              <a:t>S</a:t>
            </a:r>
            <a:r>
              <a:rPr sz="2300" spc="20" dirty="0">
                <a:solidFill>
                  <a:srgbClr val="191919"/>
                </a:solidFill>
                <a:latin typeface="DejaVu Serif"/>
                <a:cs typeface="DejaVu Serif"/>
              </a:rPr>
              <a:t>, </a:t>
            </a:r>
            <a:r>
              <a:rPr sz="2300" i="1" dirty="0">
                <a:solidFill>
                  <a:srgbClr val="191919"/>
                </a:solidFill>
                <a:latin typeface="DejaVu Serif"/>
                <a:cs typeface="DejaVu Serif"/>
              </a:rPr>
              <a:t>V </a:t>
            </a:r>
            <a:r>
              <a:rPr sz="2300" dirty="0">
                <a:solidFill>
                  <a:srgbClr val="191919"/>
                </a:solidFill>
                <a:latin typeface="DejaVu Serif"/>
                <a:cs typeface="DejaVu Serif"/>
              </a:rPr>
              <a:t>– </a:t>
            </a:r>
            <a:r>
              <a:rPr sz="2300" i="1" spc="-5" dirty="0">
                <a:solidFill>
                  <a:srgbClr val="191919"/>
                </a:solidFill>
                <a:latin typeface="DejaVu Serif"/>
                <a:cs typeface="DejaVu Serif"/>
              </a:rPr>
              <a:t>S</a:t>
            </a:r>
            <a:r>
              <a:rPr sz="2300" spc="-5" dirty="0">
                <a:solidFill>
                  <a:srgbClr val="191919"/>
                </a:solidFill>
                <a:latin typeface="DejaVu Serif"/>
                <a:cs typeface="DejaVu Serif"/>
              </a:rPr>
              <a:t>).  First, </a:t>
            </a:r>
            <a:r>
              <a:rPr sz="2300" spc="5" dirty="0">
                <a:solidFill>
                  <a:srgbClr val="191919"/>
                </a:solidFill>
                <a:latin typeface="DejaVu Serif"/>
                <a:cs typeface="DejaVu Serif"/>
              </a:rPr>
              <a:t>(</a:t>
            </a:r>
            <a:r>
              <a:rPr sz="2300" i="1" spc="5" dirty="0">
                <a:solidFill>
                  <a:srgbClr val="191919"/>
                </a:solidFill>
                <a:latin typeface="DejaVu Serif"/>
                <a:cs typeface="DejaVu Serif"/>
              </a:rPr>
              <a:t>u</a:t>
            </a:r>
            <a:r>
              <a:rPr sz="2300" spc="5" dirty="0">
                <a:solidFill>
                  <a:srgbClr val="191919"/>
                </a:solidFill>
                <a:latin typeface="DejaVu Serif"/>
                <a:cs typeface="DejaVu Serif"/>
              </a:rPr>
              <a:t>, </a:t>
            </a:r>
            <a:r>
              <a:rPr sz="2300" i="1" dirty="0">
                <a:solidFill>
                  <a:srgbClr val="191919"/>
                </a:solidFill>
                <a:latin typeface="DejaVu Serif"/>
                <a:cs typeface="DejaVu Serif"/>
              </a:rPr>
              <a:t>v</a:t>
            </a:r>
            <a:r>
              <a:rPr sz="2300" dirty="0">
                <a:solidFill>
                  <a:srgbClr val="191919"/>
                </a:solidFill>
                <a:latin typeface="DejaVu Serif"/>
                <a:cs typeface="DejaVu Serif"/>
              </a:rPr>
              <a:t>) crosses the </a:t>
            </a:r>
            <a:r>
              <a:rPr sz="2300" spc="-5" dirty="0">
                <a:solidFill>
                  <a:srgbClr val="191919"/>
                </a:solidFill>
                <a:latin typeface="DejaVu Serif"/>
                <a:cs typeface="DejaVu Serif"/>
              </a:rPr>
              <a:t>cut, since </a:t>
            </a:r>
            <a:r>
              <a:rPr sz="2300" i="1" dirty="0">
                <a:solidFill>
                  <a:srgbClr val="191919"/>
                </a:solidFill>
                <a:latin typeface="DejaVu Serif"/>
                <a:cs typeface="DejaVu Serif"/>
              </a:rPr>
              <a:t>u </a:t>
            </a:r>
            <a:r>
              <a:rPr sz="2300" dirty="0">
                <a:solidFill>
                  <a:srgbClr val="191919"/>
                </a:solidFill>
                <a:latin typeface="DejaVu Serif"/>
                <a:cs typeface="DejaVu Serif"/>
              </a:rPr>
              <a:t>and </a:t>
            </a:r>
            <a:r>
              <a:rPr sz="2300" i="1" dirty="0">
                <a:solidFill>
                  <a:srgbClr val="191919"/>
                </a:solidFill>
                <a:latin typeface="DejaVu Serif"/>
                <a:cs typeface="DejaVu Serif"/>
              </a:rPr>
              <a:t>v </a:t>
            </a:r>
            <a:r>
              <a:rPr sz="2300" dirty="0">
                <a:solidFill>
                  <a:srgbClr val="191919"/>
                </a:solidFill>
                <a:latin typeface="DejaVu Serif"/>
                <a:cs typeface="DejaVu Serif"/>
              </a:rPr>
              <a:t>were not connected  when </a:t>
            </a:r>
            <a:r>
              <a:rPr sz="2300" spc="-5" dirty="0">
                <a:solidFill>
                  <a:srgbClr val="191919"/>
                </a:solidFill>
                <a:latin typeface="DejaVu Serif"/>
                <a:cs typeface="DejaVu Serif"/>
              </a:rPr>
              <a:t>Kruskal's algorithm </a:t>
            </a:r>
            <a:r>
              <a:rPr sz="2300" dirty="0">
                <a:solidFill>
                  <a:srgbClr val="191919"/>
                </a:solidFill>
                <a:latin typeface="DejaVu Serif"/>
                <a:cs typeface="DejaVu Serif"/>
              </a:rPr>
              <a:t>selected</a:t>
            </a:r>
            <a:r>
              <a:rPr sz="2300" spc="45" dirty="0">
                <a:solidFill>
                  <a:srgbClr val="191919"/>
                </a:solidFill>
                <a:latin typeface="DejaVu Serif"/>
                <a:cs typeface="DejaVu Serif"/>
              </a:rPr>
              <a:t> </a:t>
            </a:r>
            <a:r>
              <a:rPr sz="2300" spc="10" dirty="0">
                <a:solidFill>
                  <a:srgbClr val="191919"/>
                </a:solidFill>
                <a:latin typeface="DejaVu Serif"/>
                <a:cs typeface="DejaVu Serif"/>
              </a:rPr>
              <a:t>(</a:t>
            </a:r>
            <a:r>
              <a:rPr sz="2300" i="1" spc="10" dirty="0">
                <a:solidFill>
                  <a:srgbClr val="191919"/>
                </a:solidFill>
                <a:latin typeface="DejaVu Serif"/>
                <a:cs typeface="DejaVu Serif"/>
              </a:rPr>
              <a:t>u</a:t>
            </a:r>
            <a:r>
              <a:rPr sz="2300" spc="10" dirty="0">
                <a:solidFill>
                  <a:srgbClr val="191919"/>
                </a:solidFill>
                <a:latin typeface="DejaVu Serif"/>
                <a:cs typeface="DejaVu Serif"/>
              </a:rPr>
              <a:t>,</a:t>
            </a:r>
            <a:r>
              <a:rPr sz="2300" spc="15" dirty="0">
                <a:solidFill>
                  <a:srgbClr val="191919"/>
                </a:solidFill>
                <a:latin typeface="DejaVu Serif"/>
                <a:cs typeface="DejaVu Serif"/>
              </a:rPr>
              <a:t> </a:t>
            </a:r>
            <a:r>
              <a:rPr sz="2300" i="1" spc="-5" dirty="0">
                <a:solidFill>
                  <a:srgbClr val="191919"/>
                </a:solidFill>
                <a:latin typeface="DejaVu Serif"/>
                <a:cs typeface="DejaVu Serif"/>
              </a:rPr>
              <a:t>v</a:t>
            </a:r>
            <a:r>
              <a:rPr sz="2300" spc="-5" dirty="0">
                <a:solidFill>
                  <a:srgbClr val="191919"/>
                </a:solidFill>
                <a:latin typeface="DejaVu Serif"/>
                <a:cs typeface="DejaVu Serif"/>
              </a:rPr>
              <a:t>).	Next, if </a:t>
            </a:r>
            <a:r>
              <a:rPr sz="2300" dirty="0">
                <a:solidFill>
                  <a:srgbClr val="191919"/>
                </a:solidFill>
                <a:latin typeface="DejaVu Serif"/>
                <a:cs typeface="DejaVu Serif"/>
              </a:rPr>
              <a:t>there were  a lower-cost edge </a:t>
            </a:r>
            <a:r>
              <a:rPr sz="2300" i="1" dirty="0">
                <a:solidFill>
                  <a:srgbClr val="191919"/>
                </a:solidFill>
                <a:latin typeface="DejaVu Serif"/>
                <a:cs typeface="DejaVu Serif"/>
              </a:rPr>
              <a:t>e </a:t>
            </a:r>
            <a:r>
              <a:rPr sz="2300" dirty="0">
                <a:solidFill>
                  <a:srgbClr val="191919"/>
                </a:solidFill>
                <a:latin typeface="DejaVu Serif"/>
                <a:cs typeface="DejaVu Serif"/>
              </a:rPr>
              <a:t>crossing the cut, </a:t>
            </a:r>
            <a:r>
              <a:rPr sz="2300" i="1" dirty="0">
                <a:solidFill>
                  <a:srgbClr val="191919"/>
                </a:solidFill>
                <a:latin typeface="DejaVu Serif"/>
                <a:cs typeface="DejaVu Serif"/>
              </a:rPr>
              <a:t>e </a:t>
            </a:r>
            <a:r>
              <a:rPr sz="2300" spc="-5" dirty="0">
                <a:solidFill>
                  <a:srgbClr val="191919"/>
                </a:solidFill>
                <a:latin typeface="DejaVu Serif"/>
                <a:cs typeface="DejaVu Serif"/>
              </a:rPr>
              <a:t>would </a:t>
            </a:r>
            <a:r>
              <a:rPr sz="2300" dirty="0">
                <a:solidFill>
                  <a:srgbClr val="191919"/>
                </a:solidFill>
                <a:latin typeface="DejaVu Serif"/>
                <a:cs typeface="DejaVu Serif"/>
              </a:rPr>
              <a:t>connect </a:t>
            </a:r>
            <a:r>
              <a:rPr sz="2300" spc="-5" dirty="0">
                <a:solidFill>
                  <a:srgbClr val="191919"/>
                </a:solidFill>
                <a:latin typeface="DejaVu Serif"/>
                <a:cs typeface="DejaVu Serif"/>
              </a:rPr>
              <a:t>two  </a:t>
            </a:r>
            <a:r>
              <a:rPr sz="2300" dirty="0">
                <a:solidFill>
                  <a:srgbClr val="191919"/>
                </a:solidFill>
                <a:latin typeface="DejaVu Serif"/>
                <a:cs typeface="DejaVu Serif"/>
              </a:rPr>
              <a:t>nodes </a:t>
            </a:r>
            <a:r>
              <a:rPr sz="2300" spc="-5" dirty="0">
                <a:solidFill>
                  <a:srgbClr val="191919"/>
                </a:solidFill>
                <a:latin typeface="DejaVu Serif"/>
                <a:cs typeface="DejaVu Serif"/>
              </a:rPr>
              <a:t>that </a:t>
            </a:r>
            <a:r>
              <a:rPr sz="2300" dirty="0">
                <a:solidFill>
                  <a:srgbClr val="191919"/>
                </a:solidFill>
                <a:latin typeface="DejaVu Serif"/>
                <a:cs typeface="DejaVu Serif"/>
              </a:rPr>
              <a:t>were</a:t>
            </a:r>
            <a:r>
              <a:rPr sz="2300" spc="30" dirty="0">
                <a:solidFill>
                  <a:srgbClr val="191919"/>
                </a:solidFill>
                <a:latin typeface="DejaVu Serif"/>
                <a:cs typeface="DejaVu Serif"/>
              </a:rPr>
              <a:t> </a:t>
            </a:r>
            <a:r>
              <a:rPr sz="2300" dirty="0">
                <a:solidFill>
                  <a:srgbClr val="191919"/>
                </a:solidFill>
                <a:latin typeface="DejaVu Serif"/>
                <a:cs typeface="DejaVu Serif"/>
              </a:rPr>
              <a:t>not</a:t>
            </a:r>
            <a:r>
              <a:rPr sz="2300" spc="10" dirty="0">
                <a:solidFill>
                  <a:srgbClr val="191919"/>
                </a:solidFill>
                <a:latin typeface="DejaVu Serif"/>
                <a:cs typeface="DejaVu Serif"/>
              </a:rPr>
              <a:t> </a:t>
            </a:r>
            <a:r>
              <a:rPr sz="2300" dirty="0">
                <a:solidFill>
                  <a:srgbClr val="191919"/>
                </a:solidFill>
                <a:latin typeface="DejaVu Serif"/>
                <a:cs typeface="DejaVu Serif"/>
              </a:rPr>
              <a:t>connected.	Thus, </a:t>
            </a:r>
            <a:r>
              <a:rPr sz="2300" spc="-5" dirty="0">
                <a:solidFill>
                  <a:srgbClr val="191919"/>
                </a:solidFill>
                <a:latin typeface="DejaVu Serif"/>
                <a:cs typeface="DejaVu Serif"/>
              </a:rPr>
              <a:t>Kruskal's algorithm  would have </a:t>
            </a:r>
            <a:r>
              <a:rPr sz="2300" dirty="0">
                <a:solidFill>
                  <a:srgbClr val="191919"/>
                </a:solidFill>
                <a:latin typeface="DejaVu Serif"/>
                <a:cs typeface="DejaVu Serif"/>
              </a:rPr>
              <a:t>selected </a:t>
            </a:r>
            <a:r>
              <a:rPr sz="2300" i="1" dirty="0">
                <a:solidFill>
                  <a:srgbClr val="191919"/>
                </a:solidFill>
                <a:latin typeface="DejaVu Serif"/>
                <a:cs typeface="DejaVu Serif"/>
              </a:rPr>
              <a:t>e </a:t>
            </a:r>
            <a:r>
              <a:rPr sz="2300" spc="-5" dirty="0">
                <a:solidFill>
                  <a:srgbClr val="191919"/>
                </a:solidFill>
                <a:latin typeface="DejaVu Serif"/>
                <a:cs typeface="DejaVu Serif"/>
              </a:rPr>
              <a:t>instead </a:t>
            </a:r>
            <a:r>
              <a:rPr sz="2300" dirty="0">
                <a:solidFill>
                  <a:srgbClr val="191919"/>
                </a:solidFill>
                <a:latin typeface="DejaVu Serif"/>
                <a:cs typeface="DejaVu Serif"/>
              </a:rPr>
              <a:t>of </a:t>
            </a:r>
            <a:r>
              <a:rPr sz="2300" spc="5" dirty="0">
                <a:solidFill>
                  <a:srgbClr val="191919"/>
                </a:solidFill>
                <a:latin typeface="DejaVu Serif"/>
                <a:cs typeface="DejaVu Serif"/>
              </a:rPr>
              <a:t>(</a:t>
            </a:r>
            <a:r>
              <a:rPr sz="2300" i="1" spc="5" dirty="0">
                <a:solidFill>
                  <a:srgbClr val="191919"/>
                </a:solidFill>
                <a:latin typeface="DejaVu Serif"/>
                <a:cs typeface="DejaVu Serif"/>
              </a:rPr>
              <a:t>u</a:t>
            </a:r>
            <a:r>
              <a:rPr sz="2300" spc="5" dirty="0">
                <a:solidFill>
                  <a:srgbClr val="191919"/>
                </a:solidFill>
                <a:latin typeface="DejaVu Serif"/>
                <a:cs typeface="DejaVu Serif"/>
              </a:rPr>
              <a:t>, </a:t>
            </a:r>
            <a:r>
              <a:rPr sz="2300" i="1" dirty="0">
                <a:solidFill>
                  <a:srgbClr val="191919"/>
                </a:solidFill>
                <a:latin typeface="DejaVu Serif"/>
                <a:cs typeface="DejaVu Serif"/>
              </a:rPr>
              <a:t>v</a:t>
            </a:r>
            <a:r>
              <a:rPr sz="2300" dirty="0">
                <a:solidFill>
                  <a:srgbClr val="191919"/>
                </a:solidFill>
                <a:latin typeface="DejaVu Serif"/>
                <a:cs typeface="DejaVu Serif"/>
              </a:rPr>
              <a:t>), a</a:t>
            </a:r>
            <a:r>
              <a:rPr sz="2300" spc="35" dirty="0">
                <a:solidFill>
                  <a:srgbClr val="191919"/>
                </a:solidFill>
                <a:latin typeface="DejaVu Serif"/>
                <a:cs typeface="DejaVu Serif"/>
              </a:rPr>
              <a:t> </a:t>
            </a:r>
            <a:r>
              <a:rPr sz="2300" spc="-5" dirty="0">
                <a:solidFill>
                  <a:srgbClr val="191919"/>
                </a:solidFill>
                <a:latin typeface="DejaVu Serif"/>
                <a:cs typeface="DejaVu Serif"/>
              </a:rPr>
              <a:t>contradiction.</a:t>
            </a:r>
            <a:endParaRPr sz="2300">
              <a:latin typeface="DejaVu Serif"/>
              <a:cs typeface="DejaVu Serif"/>
            </a:endParaRPr>
          </a:p>
          <a:p>
            <a:pPr marL="444500" marR="5080">
              <a:lnSpc>
                <a:spcPts val="2680"/>
              </a:lnSpc>
              <a:spcBef>
                <a:spcPts val="1210"/>
              </a:spcBef>
              <a:tabLst>
                <a:tab pos="4014470" algn="l"/>
                <a:tab pos="8393430" algn="l"/>
              </a:tabLst>
            </a:pPr>
            <a:r>
              <a:rPr sz="2300" dirty="0">
                <a:solidFill>
                  <a:srgbClr val="191919"/>
                </a:solidFill>
                <a:latin typeface="DejaVu Serif"/>
                <a:cs typeface="DejaVu Serif"/>
              </a:rPr>
              <a:t>Since </a:t>
            </a:r>
            <a:r>
              <a:rPr sz="2300" i="1" dirty="0">
                <a:solidFill>
                  <a:srgbClr val="191919"/>
                </a:solidFill>
                <a:latin typeface="DejaVu Serif"/>
                <a:cs typeface="DejaVu Serif"/>
              </a:rPr>
              <a:t>T* </a:t>
            </a:r>
            <a:r>
              <a:rPr sz="2300" spc="-5" dirty="0">
                <a:solidFill>
                  <a:srgbClr val="191919"/>
                </a:solidFill>
                <a:latin typeface="DejaVu Serif"/>
                <a:cs typeface="DejaVu Serif"/>
              </a:rPr>
              <a:t>is an </a:t>
            </a:r>
            <a:r>
              <a:rPr sz="2300" spc="-85" dirty="0">
                <a:solidFill>
                  <a:srgbClr val="191919"/>
                </a:solidFill>
                <a:latin typeface="DejaVu Serif"/>
                <a:cs typeface="DejaVu Serif"/>
              </a:rPr>
              <a:t>MST, </a:t>
            </a:r>
            <a:r>
              <a:rPr sz="2300" dirty="0">
                <a:solidFill>
                  <a:srgbClr val="191919"/>
                </a:solidFill>
                <a:latin typeface="DejaVu Serif"/>
                <a:cs typeface="DejaVu Serif"/>
              </a:rPr>
              <a:t>there </a:t>
            </a:r>
            <a:r>
              <a:rPr sz="2300" spc="-5" dirty="0">
                <a:solidFill>
                  <a:srgbClr val="191919"/>
                </a:solidFill>
                <a:latin typeface="DejaVu Serif"/>
                <a:cs typeface="DejaVu Serif"/>
              </a:rPr>
              <a:t>is </a:t>
            </a:r>
            <a:r>
              <a:rPr sz="2300" dirty="0">
                <a:solidFill>
                  <a:srgbClr val="191919"/>
                </a:solidFill>
                <a:latin typeface="DejaVu Serif"/>
                <a:cs typeface="DejaVu Serif"/>
              </a:rPr>
              <a:t>a </a:t>
            </a:r>
            <a:r>
              <a:rPr sz="2300" spc="-5" dirty="0">
                <a:solidFill>
                  <a:srgbClr val="191919"/>
                </a:solidFill>
                <a:latin typeface="DejaVu Serif"/>
                <a:cs typeface="DejaVu Serif"/>
              </a:rPr>
              <a:t>path </a:t>
            </a:r>
            <a:r>
              <a:rPr sz="2300" dirty="0">
                <a:solidFill>
                  <a:srgbClr val="191919"/>
                </a:solidFill>
                <a:latin typeface="DejaVu Serif"/>
                <a:cs typeface="DejaVu Serif"/>
              </a:rPr>
              <a:t>from </a:t>
            </a:r>
            <a:r>
              <a:rPr sz="2300" i="1" dirty="0">
                <a:solidFill>
                  <a:srgbClr val="191919"/>
                </a:solidFill>
                <a:latin typeface="DejaVu Serif"/>
                <a:cs typeface="DejaVu Serif"/>
              </a:rPr>
              <a:t>u </a:t>
            </a:r>
            <a:r>
              <a:rPr sz="2300" dirty="0">
                <a:solidFill>
                  <a:srgbClr val="191919"/>
                </a:solidFill>
                <a:latin typeface="DejaVu Serif"/>
                <a:cs typeface="DejaVu Serif"/>
              </a:rPr>
              <a:t>to </a:t>
            </a:r>
            <a:r>
              <a:rPr sz="2300" i="1" dirty="0">
                <a:solidFill>
                  <a:srgbClr val="191919"/>
                </a:solidFill>
                <a:latin typeface="DejaVu Serif"/>
                <a:cs typeface="DejaVu Serif"/>
              </a:rPr>
              <a:t>v</a:t>
            </a:r>
            <a:r>
              <a:rPr sz="2300" i="1" spc="165" dirty="0">
                <a:solidFill>
                  <a:srgbClr val="191919"/>
                </a:solidFill>
                <a:latin typeface="DejaVu Serif"/>
                <a:cs typeface="DejaVu Serif"/>
              </a:rPr>
              <a:t> </a:t>
            </a:r>
            <a:r>
              <a:rPr sz="2300" spc="-5" dirty="0">
                <a:solidFill>
                  <a:srgbClr val="191919"/>
                </a:solidFill>
                <a:latin typeface="DejaVu Serif"/>
                <a:cs typeface="DejaVu Serif"/>
              </a:rPr>
              <a:t>in</a:t>
            </a:r>
            <a:r>
              <a:rPr sz="2300" spc="10" dirty="0">
                <a:solidFill>
                  <a:srgbClr val="191919"/>
                </a:solidFill>
                <a:latin typeface="DejaVu Serif"/>
                <a:cs typeface="DejaVu Serif"/>
              </a:rPr>
              <a:t> </a:t>
            </a:r>
            <a:r>
              <a:rPr sz="2300" i="1" dirty="0">
                <a:solidFill>
                  <a:srgbClr val="191919"/>
                </a:solidFill>
                <a:latin typeface="DejaVu Serif"/>
                <a:cs typeface="DejaVu Serif"/>
              </a:rPr>
              <a:t>T*</a:t>
            </a:r>
            <a:r>
              <a:rPr sz="2300" dirty="0">
                <a:solidFill>
                  <a:srgbClr val="191919"/>
                </a:solidFill>
                <a:latin typeface="DejaVu Serif"/>
                <a:cs typeface="DejaVu Serif"/>
              </a:rPr>
              <a:t>.	The</a:t>
            </a:r>
            <a:r>
              <a:rPr sz="2300" spc="-85" dirty="0">
                <a:solidFill>
                  <a:srgbClr val="191919"/>
                </a:solidFill>
                <a:latin typeface="DejaVu Serif"/>
                <a:cs typeface="DejaVu Serif"/>
              </a:rPr>
              <a:t> </a:t>
            </a:r>
            <a:r>
              <a:rPr sz="2300" spc="-5" dirty="0">
                <a:solidFill>
                  <a:srgbClr val="191919"/>
                </a:solidFill>
                <a:latin typeface="DejaVu Serif"/>
                <a:cs typeface="DejaVu Serif"/>
              </a:rPr>
              <a:t>path  begins </a:t>
            </a:r>
            <a:r>
              <a:rPr sz="2300" dirty="0">
                <a:solidFill>
                  <a:srgbClr val="191919"/>
                </a:solidFill>
                <a:latin typeface="DejaVu Serif"/>
                <a:cs typeface="DejaVu Serif"/>
              </a:rPr>
              <a:t>in </a:t>
            </a:r>
            <a:r>
              <a:rPr sz="2300" i="1" dirty="0">
                <a:solidFill>
                  <a:srgbClr val="191919"/>
                </a:solidFill>
                <a:latin typeface="DejaVu Serif"/>
                <a:cs typeface="DejaVu Serif"/>
              </a:rPr>
              <a:t>S </a:t>
            </a:r>
            <a:r>
              <a:rPr sz="2300" dirty="0">
                <a:solidFill>
                  <a:srgbClr val="191919"/>
                </a:solidFill>
                <a:latin typeface="DejaVu Serif"/>
                <a:cs typeface="DejaVu Serif"/>
              </a:rPr>
              <a:t>and ends </a:t>
            </a:r>
            <a:r>
              <a:rPr sz="2300" spc="-5" dirty="0">
                <a:solidFill>
                  <a:srgbClr val="191919"/>
                </a:solidFill>
                <a:latin typeface="DejaVu Serif"/>
                <a:cs typeface="DejaVu Serif"/>
              </a:rPr>
              <a:t>in </a:t>
            </a:r>
            <a:r>
              <a:rPr sz="2300" i="1" dirty="0">
                <a:solidFill>
                  <a:srgbClr val="191919"/>
                </a:solidFill>
                <a:latin typeface="DejaVu Serif"/>
                <a:cs typeface="DejaVu Serif"/>
              </a:rPr>
              <a:t>V </a:t>
            </a:r>
            <a:r>
              <a:rPr sz="2300" dirty="0">
                <a:solidFill>
                  <a:srgbClr val="191919"/>
                </a:solidFill>
                <a:latin typeface="DejaVu Serif"/>
                <a:cs typeface="DejaVu Serif"/>
              </a:rPr>
              <a:t>– </a:t>
            </a:r>
            <a:r>
              <a:rPr sz="2300" i="1" spc="5" dirty="0">
                <a:solidFill>
                  <a:srgbClr val="191919"/>
                </a:solidFill>
                <a:latin typeface="DejaVu Serif"/>
                <a:cs typeface="DejaVu Serif"/>
              </a:rPr>
              <a:t>S</a:t>
            </a:r>
            <a:r>
              <a:rPr sz="2300" spc="5" dirty="0">
                <a:solidFill>
                  <a:srgbClr val="191919"/>
                </a:solidFill>
                <a:latin typeface="DejaVu Serif"/>
                <a:cs typeface="DejaVu Serif"/>
              </a:rPr>
              <a:t>, </a:t>
            </a:r>
            <a:r>
              <a:rPr sz="2300" dirty="0">
                <a:solidFill>
                  <a:srgbClr val="191919"/>
                </a:solidFill>
                <a:latin typeface="DejaVu Serif"/>
                <a:cs typeface="DejaVu Serif"/>
              </a:rPr>
              <a:t>so </a:t>
            </a:r>
            <a:r>
              <a:rPr sz="2300" spc="-5" dirty="0">
                <a:solidFill>
                  <a:srgbClr val="191919"/>
                </a:solidFill>
                <a:latin typeface="DejaVu Serif"/>
                <a:cs typeface="DejaVu Serif"/>
              </a:rPr>
              <a:t>it </a:t>
            </a:r>
            <a:r>
              <a:rPr sz="2300" dirty="0">
                <a:solidFill>
                  <a:srgbClr val="191919"/>
                </a:solidFill>
                <a:latin typeface="DejaVu Serif"/>
                <a:cs typeface="DejaVu Serif"/>
              </a:rPr>
              <a:t>contains </a:t>
            </a:r>
            <a:r>
              <a:rPr sz="2300" spc="-5" dirty="0">
                <a:solidFill>
                  <a:srgbClr val="191919"/>
                </a:solidFill>
                <a:latin typeface="DejaVu Serif"/>
                <a:cs typeface="DejaVu Serif"/>
              </a:rPr>
              <a:t>an </a:t>
            </a:r>
            <a:r>
              <a:rPr sz="2300" dirty="0">
                <a:solidFill>
                  <a:srgbClr val="191919"/>
                </a:solidFill>
                <a:latin typeface="DejaVu Serif"/>
                <a:cs typeface="DejaVu Serif"/>
              </a:rPr>
              <a:t>edge </a:t>
            </a:r>
            <a:r>
              <a:rPr sz="2300" spc="10" dirty="0">
                <a:solidFill>
                  <a:srgbClr val="191919"/>
                </a:solidFill>
                <a:latin typeface="DejaVu Serif"/>
                <a:cs typeface="DejaVu Serif"/>
              </a:rPr>
              <a:t>(</a:t>
            </a:r>
            <a:r>
              <a:rPr sz="2300" i="1" spc="10" dirty="0">
                <a:solidFill>
                  <a:srgbClr val="191919"/>
                </a:solidFill>
                <a:latin typeface="DejaVu Serif"/>
                <a:cs typeface="DejaVu Serif"/>
              </a:rPr>
              <a:t>x</a:t>
            </a:r>
            <a:r>
              <a:rPr sz="2300" spc="10" dirty="0">
                <a:solidFill>
                  <a:srgbClr val="191919"/>
                </a:solidFill>
                <a:latin typeface="DejaVu Serif"/>
                <a:cs typeface="DejaVu Serif"/>
              </a:rPr>
              <a:t>, </a:t>
            </a:r>
            <a:r>
              <a:rPr sz="2300" i="1" spc="-5" dirty="0">
                <a:solidFill>
                  <a:srgbClr val="191919"/>
                </a:solidFill>
                <a:latin typeface="DejaVu Serif"/>
                <a:cs typeface="DejaVu Serif"/>
              </a:rPr>
              <a:t>y</a:t>
            </a:r>
            <a:r>
              <a:rPr sz="2300" spc="-5" dirty="0">
                <a:solidFill>
                  <a:srgbClr val="191919"/>
                </a:solidFill>
                <a:latin typeface="DejaVu Serif"/>
                <a:cs typeface="DejaVu Serif"/>
              </a:rPr>
              <a:t>)  </a:t>
            </a:r>
            <a:r>
              <a:rPr sz="2300" dirty="0">
                <a:solidFill>
                  <a:srgbClr val="191919"/>
                </a:solidFill>
                <a:latin typeface="DejaVu Serif"/>
                <a:cs typeface="DejaVu Serif"/>
              </a:rPr>
              <a:t>crossing the cut. Then </a:t>
            </a:r>
            <a:r>
              <a:rPr sz="2300" i="1" spc="-5" dirty="0">
                <a:solidFill>
                  <a:srgbClr val="191919"/>
                </a:solidFill>
                <a:latin typeface="DejaVu Serif"/>
                <a:cs typeface="DejaVu Serif"/>
              </a:rPr>
              <a:t>T*' </a:t>
            </a:r>
            <a:r>
              <a:rPr sz="2300" dirty="0">
                <a:solidFill>
                  <a:srgbClr val="191919"/>
                </a:solidFill>
                <a:latin typeface="DejaVu Serif"/>
                <a:cs typeface="DejaVu Serif"/>
              </a:rPr>
              <a:t>= </a:t>
            </a:r>
            <a:r>
              <a:rPr sz="2300" i="1" spc="-5" dirty="0">
                <a:solidFill>
                  <a:srgbClr val="191919"/>
                </a:solidFill>
                <a:latin typeface="DejaVu Serif"/>
                <a:cs typeface="DejaVu Serif"/>
              </a:rPr>
              <a:t>T* </a:t>
            </a:r>
            <a:r>
              <a:rPr sz="2300" dirty="0">
                <a:solidFill>
                  <a:srgbClr val="191919"/>
                </a:solidFill>
                <a:latin typeface="DejaVu Serif"/>
                <a:cs typeface="DejaVu Serif"/>
              </a:rPr>
              <a:t>∪ {(</a:t>
            </a:r>
            <a:r>
              <a:rPr sz="2300" i="1" dirty="0">
                <a:solidFill>
                  <a:srgbClr val="191919"/>
                </a:solidFill>
                <a:latin typeface="DejaVu Serif"/>
                <a:cs typeface="DejaVu Serif"/>
              </a:rPr>
              <a:t>u</a:t>
            </a:r>
            <a:r>
              <a:rPr sz="2300" dirty="0">
                <a:solidFill>
                  <a:srgbClr val="191919"/>
                </a:solidFill>
                <a:latin typeface="DejaVu Serif"/>
                <a:cs typeface="DejaVu Serif"/>
              </a:rPr>
              <a:t>, </a:t>
            </a:r>
            <a:r>
              <a:rPr sz="2300" i="1" spc="-5" dirty="0">
                <a:solidFill>
                  <a:srgbClr val="191919"/>
                </a:solidFill>
                <a:latin typeface="DejaVu Serif"/>
                <a:cs typeface="DejaVu Serif"/>
              </a:rPr>
              <a:t>v</a:t>
            </a:r>
            <a:r>
              <a:rPr sz="2300" spc="-5" dirty="0">
                <a:solidFill>
                  <a:srgbClr val="191919"/>
                </a:solidFill>
                <a:latin typeface="DejaVu Serif"/>
                <a:cs typeface="DejaVu Serif"/>
              </a:rPr>
              <a:t>)} </a:t>
            </a:r>
            <a:r>
              <a:rPr sz="2300" dirty="0">
                <a:solidFill>
                  <a:srgbClr val="191919"/>
                </a:solidFill>
                <a:latin typeface="DejaVu Serif"/>
                <a:cs typeface="DejaVu Serif"/>
              </a:rPr>
              <a:t>– {(</a:t>
            </a:r>
            <a:r>
              <a:rPr sz="2300" i="1" dirty="0">
                <a:solidFill>
                  <a:srgbClr val="191919"/>
                </a:solidFill>
                <a:latin typeface="DejaVu Serif"/>
                <a:cs typeface="DejaVu Serif"/>
              </a:rPr>
              <a:t>x</a:t>
            </a:r>
            <a:r>
              <a:rPr sz="2300" dirty="0">
                <a:solidFill>
                  <a:srgbClr val="191919"/>
                </a:solidFill>
                <a:latin typeface="DejaVu Serif"/>
                <a:cs typeface="DejaVu Serif"/>
              </a:rPr>
              <a:t>, </a:t>
            </a:r>
            <a:r>
              <a:rPr sz="2300" i="1" spc="-5" dirty="0">
                <a:solidFill>
                  <a:srgbClr val="191919"/>
                </a:solidFill>
                <a:latin typeface="DejaVu Serif"/>
                <a:cs typeface="DejaVu Serif"/>
              </a:rPr>
              <a:t>y</a:t>
            </a:r>
            <a:r>
              <a:rPr sz="2300" spc="-5" dirty="0">
                <a:solidFill>
                  <a:srgbClr val="191919"/>
                </a:solidFill>
                <a:latin typeface="DejaVu Serif"/>
                <a:cs typeface="DejaVu Serif"/>
              </a:rPr>
              <a:t>)} is </a:t>
            </a:r>
            <a:r>
              <a:rPr sz="2300" spc="-10" dirty="0">
                <a:solidFill>
                  <a:srgbClr val="191919"/>
                </a:solidFill>
                <a:latin typeface="DejaVu Serif"/>
                <a:cs typeface="DejaVu Serif"/>
              </a:rPr>
              <a:t>an </a:t>
            </a:r>
            <a:r>
              <a:rPr sz="2300" dirty="0">
                <a:solidFill>
                  <a:srgbClr val="191919"/>
                </a:solidFill>
                <a:latin typeface="DejaVu Serif"/>
                <a:cs typeface="DejaVu Serif"/>
              </a:rPr>
              <a:t>ST  of</a:t>
            </a:r>
            <a:r>
              <a:rPr sz="2300" spc="5" dirty="0">
                <a:solidFill>
                  <a:srgbClr val="191919"/>
                </a:solidFill>
                <a:latin typeface="DejaVu Serif"/>
                <a:cs typeface="DejaVu Serif"/>
              </a:rPr>
              <a:t> </a:t>
            </a:r>
            <a:r>
              <a:rPr sz="2300" i="1" dirty="0">
                <a:solidFill>
                  <a:srgbClr val="191919"/>
                </a:solidFill>
                <a:latin typeface="DejaVu Serif"/>
                <a:cs typeface="DejaVu Serif"/>
              </a:rPr>
              <a:t>G </a:t>
            </a:r>
            <a:r>
              <a:rPr sz="2300" dirty="0">
                <a:solidFill>
                  <a:srgbClr val="191919"/>
                </a:solidFill>
                <a:latin typeface="DejaVu Serif"/>
                <a:cs typeface="DejaVu Serif"/>
              </a:rPr>
              <a:t>and</a:t>
            </a:r>
            <a:r>
              <a:rPr sz="2300" spc="-10" dirty="0">
                <a:solidFill>
                  <a:srgbClr val="191919"/>
                </a:solidFill>
                <a:latin typeface="DejaVu Serif"/>
                <a:cs typeface="DejaVu Serif"/>
              </a:rPr>
              <a:t> </a:t>
            </a:r>
            <a:r>
              <a:rPr sz="2300" i="1" dirty="0">
                <a:solidFill>
                  <a:srgbClr val="191919"/>
                </a:solidFill>
                <a:latin typeface="DejaVu Serif"/>
                <a:cs typeface="DejaVu Serif"/>
              </a:rPr>
              <a:t>c</a:t>
            </a:r>
            <a:r>
              <a:rPr sz="2300" dirty="0">
                <a:solidFill>
                  <a:srgbClr val="191919"/>
                </a:solidFill>
                <a:latin typeface="DejaVu Serif"/>
                <a:cs typeface="DejaVu Serif"/>
              </a:rPr>
              <a:t>(</a:t>
            </a:r>
            <a:r>
              <a:rPr sz="2300" i="1" dirty="0">
                <a:solidFill>
                  <a:srgbClr val="191919"/>
                </a:solidFill>
                <a:latin typeface="DejaVu Serif"/>
                <a:cs typeface="DejaVu Serif"/>
              </a:rPr>
              <a:t>T</a:t>
            </a:r>
            <a:r>
              <a:rPr sz="2300" dirty="0">
                <a:solidFill>
                  <a:srgbClr val="191919"/>
                </a:solidFill>
                <a:latin typeface="DejaVu Serif"/>
                <a:cs typeface="DejaVu Serif"/>
              </a:rPr>
              <a:t>*') =</a:t>
            </a:r>
            <a:r>
              <a:rPr sz="2300" spc="-5" dirty="0">
                <a:solidFill>
                  <a:srgbClr val="191919"/>
                </a:solidFill>
                <a:latin typeface="DejaVu Serif"/>
                <a:cs typeface="DejaVu Serif"/>
              </a:rPr>
              <a:t> </a:t>
            </a:r>
            <a:r>
              <a:rPr sz="2300" i="1" dirty="0">
                <a:solidFill>
                  <a:srgbClr val="191919"/>
                </a:solidFill>
                <a:latin typeface="DejaVu Serif"/>
                <a:cs typeface="DejaVu Serif"/>
              </a:rPr>
              <a:t>c</a:t>
            </a:r>
            <a:r>
              <a:rPr sz="2300" dirty="0">
                <a:solidFill>
                  <a:srgbClr val="191919"/>
                </a:solidFill>
                <a:latin typeface="DejaVu Serif"/>
                <a:cs typeface="DejaVu Serif"/>
              </a:rPr>
              <a:t>(</a:t>
            </a:r>
            <a:r>
              <a:rPr sz="2300" i="1" dirty="0">
                <a:solidFill>
                  <a:srgbClr val="191919"/>
                </a:solidFill>
                <a:latin typeface="DejaVu Serif"/>
                <a:cs typeface="DejaVu Serif"/>
              </a:rPr>
              <a:t>T*</a:t>
            </a:r>
            <a:r>
              <a:rPr sz="2300" dirty="0">
                <a:solidFill>
                  <a:srgbClr val="191919"/>
                </a:solidFill>
                <a:latin typeface="DejaVu Serif"/>
                <a:cs typeface="DejaVu Serif"/>
              </a:rPr>
              <a:t>)</a:t>
            </a:r>
            <a:r>
              <a:rPr sz="2300" spc="-380" dirty="0">
                <a:solidFill>
                  <a:srgbClr val="191919"/>
                </a:solidFill>
                <a:latin typeface="DejaVu Serif"/>
                <a:cs typeface="DejaVu Serif"/>
              </a:rPr>
              <a:t> </a:t>
            </a:r>
            <a:r>
              <a:rPr sz="2300" dirty="0">
                <a:solidFill>
                  <a:srgbClr val="191919"/>
                </a:solidFill>
                <a:latin typeface="DejaVu Serif"/>
                <a:cs typeface="DejaVu Serif"/>
              </a:rPr>
              <a:t>+</a:t>
            </a:r>
            <a:r>
              <a:rPr sz="2300" spc="-370" dirty="0">
                <a:solidFill>
                  <a:srgbClr val="191919"/>
                </a:solidFill>
                <a:latin typeface="DejaVu Serif"/>
                <a:cs typeface="DejaVu Serif"/>
              </a:rPr>
              <a:t> </a:t>
            </a:r>
            <a:r>
              <a:rPr sz="2300" i="1" dirty="0">
                <a:solidFill>
                  <a:srgbClr val="191919"/>
                </a:solidFill>
                <a:latin typeface="DejaVu Serif"/>
                <a:cs typeface="DejaVu Serif"/>
              </a:rPr>
              <a:t>c</a:t>
            </a:r>
            <a:r>
              <a:rPr sz="2300" dirty="0">
                <a:solidFill>
                  <a:srgbClr val="191919"/>
                </a:solidFill>
                <a:latin typeface="DejaVu Serif"/>
                <a:cs typeface="DejaVu Serif"/>
              </a:rPr>
              <a:t>(</a:t>
            </a:r>
            <a:r>
              <a:rPr sz="2300" i="1" dirty="0">
                <a:solidFill>
                  <a:srgbClr val="191919"/>
                </a:solidFill>
                <a:latin typeface="DejaVu Serif"/>
                <a:cs typeface="DejaVu Serif"/>
              </a:rPr>
              <a:t>u</a:t>
            </a:r>
            <a:r>
              <a:rPr sz="2300" dirty="0">
                <a:solidFill>
                  <a:srgbClr val="191919"/>
                </a:solidFill>
                <a:latin typeface="DejaVu Serif"/>
                <a:cs typeface="DejaVu Serif"/>
              </a:rPr>
              <a:t>,</a:t>
            </a:r>
            <a:r>
              <a:rPr sz="2300" spc="-10" dirty="0">
                <a:solidFill>
                  <a:srgbClr val="191919"/>
                </a:solidFill>
                <a:latin typeface="DejaVu Serif"/>
                <a:cs typeface="DejaVu Serif"/>
              </a:rPr>
              <a:t> </a:t>
            </a:r>
            <a:r>
              <a:rPr sz="2300" i="1" dirty="0">
                <a:solidFill>
                  <a:srgbClr val="191919"/>
                </a:solidFill>
                <a:latin typeface="DejaVu Serif"/>
                <a:cs typeface="DejaVu Serif"/>
              </a:rPr>
              <a:t>v</a:t>
            </a:r>
            <a:r>
              <a:rPr sz="2300" dirty="0">
                <a:solidFill>
                  <a:srgbClr val="191919"/>
                </a:solidFill>
                <a:latin typeface="DejaVu Serif"/>
                <a:cs typeface="DejaVu Serif"/>
              </a:rPr>
              <a:t>)</a:t>
            </a:r>
            <a:r>
              <a:rPr sz="2300" spc="-380" dirty="0">
                <a:solidFill>
                  <a:srgbClr val="191919"/>
                </a:solidFill>
                <a:latin typeface="DejaVu Serif"/>
                <a:cs typeface="DejaVu Serif"/>
              </a:rPr>
              <a:t> </a:t>
            </a:r>
            <a:r>
              <a:rPr sz="2300" dirty="0">
                <a:solidFill>
                  <a:srgbClr val="191919"/>
                </a:solidFill>
                <a:latin typeface="DejaVu Serif"/>
                <a:cs typeface="DejaVu Serif"/>
              </a:rPr>
              <a:t>–</a:t>
            </a:r>
            <a:r>
              <a:rPr sz="2300" spc="-385" dirty="0">
                <a:solidFill>
                  <a:srgbClr val="191919"/>
                </a:solidFill>
                <a:latin typeface="DejaVu Serif"/>
                <a:cs typeface="DejaVu Serif"/>
              </a:rPr>
              <a:t> </a:t>
            </a:r>
            <a:r>
              <a:rPr sz="2300" i="1" dirty="0">
                <a:solidFill>
                  <a:srgbClr val="191919"/>
                </a:solidFill>
                <a:latin typeface="DejaVu Serif"/>
                <a:cs typeface="DejaVu Serif"/>
              </a:rPr>
              <a:t>c</a:t>
            </a:r>
            <a:r>
              <a:rPr sz="2300" dirty="0">
                <a:solidFill>
                  <a:srgbClr val="191919"/>
                </a:solidFill>
                <a:latin typeface="DejaVu Serif"/>
                <a:cs typeface="DejaVu Serif"/>
              </a:rPr>
              <a:t>(</a:t>
            </a:r>
            <a:r>
              <a:rPr sz="2300" i="1" dirty="0">
                <a:solidFill>
                  <a:srgbClr val="191919"/>
                </a:solidFill>
                <a:latin typeface="DejaVu Serif"/>
                <a:cs typeface="DejaVu Serif"/>
              </a:rPr>
              <a:t>x</a:t>
            </a:r>
            <a:r>
              <a:rPr sz="2300" dirty="0">
                <a:solidFill>
                  <a:srgbClr val="191919"/>
                </a:solidFill>
                <a:latin typeface="DejaVu Serif"/>
                <a:cs typeface="DejaVu Serif"/>
              </a:rPr>
              <a:t>,</a:t>
            </a:r>
            <a:r>
              <a:rPr sz="2300" spc="-5" dirty="0">
                <a:solidFill>
                  <a:srgbClr val="191919"/>
                </a:solidFill>
                <a:latin typeface="DejaVu Serif"/>
                <a:cs typeface="DejaVu Serif"/>
              </a:rPr>
              <a:t> </a:t>
            </a:r>
            <a:r>
              <a:rPr sz="2300" i="1" spc="-5" dirty="0">
                <a:solidFill>
                  <a:srgbClr val="191919"/>
                </a:solidFill>
                <a:latin typeface="DejaVu Serif"/>
                <a:cs typeface="DejaVu Serif"/>
              </a:rPr>
              <a:t>y</a:t>
            </a:r>
            <a:r>
              <a:rPr sz="2300" spc="-5" dirty="0">
                <a:solidFill>
                  <a:srgbClr val="191919"/>
                </a:solidFill>
                <a:latin typeface="DejaVu Serif"/>
                <a:cs typeface="DejaVu Serif"/>
              </a:rPr>
              <a:t>).</a:t>
            </a:r>
            <a:r>
              <a:rPr sz="2300" spc="-10" dirty="0">
                <a:solidFill>
                  <a:srgbClr val="191919"/>
                </a:solidFill>
                <a:latin typeface="DejaVu Serif"/>
                <a:cs typeface="DejaVu Serif"/>
              </a:rPr>
              <a:t> </a:t>
            </a:r>
            <a:r>
              <a:rPr sz="2300" dirty="0">
                <a:solidFill>
                  <a:srgbClr val="191919"/>
                </a:solidFill>
                <a:latin typeface="DejaVu Serif"/>
                <a:cs typeface="DejaVu Serif"/>
              </a:rPr>
              <a:t>Since</a:t>
            </a:r>
            <a:r>
              <a:rPr sz="2300" spc="15" dirty="0">
                <a:solidFill>
                  <a:srgbClr val="191919"/>
                </a:solidFill>
                <a:latin typeface="DejaVu Serif"/>
                <a:cs typeface="DejaVu Serif"/>
              </a:rPr>
              <a:t> </a:t>
            </a:r>
            <a:r>
              <a:rPr sz="2300" i="1" dirty="0">
                <a:solidFill>
                  <a:srgbClr val="191919"/>
                </a:solidFill>
                <a:latin typeface="DejaVu Serif"/>
                <a:cs typeface="DejaVu Serif"/>
              </a:rPr>
              <a:t>c</a:t>
            </a:r>
            <a:r>
              <a:rPr sz="2300" dirty="0">
                <a:solidFill>
                  <a:srgbClr val="191919"/>
                </a:solidFill>
                <a:latin typeface="DejaVu Serif"/>
                <a:cs typeface="DejaVu Serif"/>
              </a:rPr>
              <a:t>(</a:t>
            </a:r>
            <a:r>
              <a:rPr sz="2300" i="1" dirty="0">
                <a:solidFill>
                  <a:srgbClr val="191919"/>
                </a:solidFill>
                <a:latin typeface="DejaVu Serif"/>
                <a:cs typeface="DejaVu Serif"/>
              </a:rPr>
              <a:t>x</a:t>
            </a:r>
            <a:r>
              <a:rPr sz="2300" dirty="0">
                <a:solidFill>
                  <a:srgbClr val="191919"/>
                </a:solidFill>
                <a:latin typeface="DejaVu Serif"/>
                <a:cs typeface="DejaVu Serif"/>
              </a:rPr>
              <a:t>,</a:t>
            </a:r>
            <a:r>
              <a:rPr sz="2300" spc="-10" dirty="0">
                <a:solidFill>
                  <a:srgbClr val="191919"/>
                </a:solidFill>
                <a:latin typeface="DejaVu Serif"/>
                <a:cs typeface="DejaVu Serif"/>
              </a:rPr>
              <a:t> </a:t>
            </a:r>
            <a:r>
              <a:rPr sz="2300" i="1" spc="-5" dirty="0">
                <a:solidFill>
                  <a:srgbClr val="191919"/>
                </a:solidFill>
                <a:latin typeface="DejaVu Serif"/>
                <a:cs typeface="DejaVu Serif"/>
              </a:rPr>
              <a:t>y</a:t>
            </a:r>
            <a:r>
              <a:rPr sz="2300" spc="-5" dirty="0">
                <a:solidFill>
                  <a:srgbClr val="191919"/>
                </a:solidFill>
                <a:latin typeface="DejaVu Serif"/>
                <a:cs typeface="DejaVu Serif"/>
              </a:rPr>
              <a:t>)</a:t>
            </a:r>
            <a:r>
              <a:rPr sz="2300" spc="5" dirty="0">
                <a:solidFill>
                  <a:srgbClr val="191919"/>
                </a:solidFill>
                <a:latin typeface="DejaVu Serif"/>
                <a:cs typeface="DejaVu Serif"/>
              </a:rPr>
              <a:t> </a:t>
            </a:r>
            <a:r>
              <a:rPr sz="2300" dirty="0">
                <a:solidFill>
                  <a:srgbClr val="191919"/>
                </a:solidFill>
                <a:latin typeface="DejaVu Serif"/>
                <a:cs typeface="DejaVu Serif"/>
              </a:rPr>
              <a:t>≥ </a:t>
            </a:r>
            <a:r>
              <a:rPr sz="2300" i="1" dirty="0">
                <a:solidFill>
                  <a:srgbClr val="191919"/>
                </a:solidFill>
                <a:latin typeface="DejaVu Serif"/>
                <a:cs typeface="DejaVu Serif"/>
              </a:rPr>
              <a:t>c</a:t>
            </a:r>
            <a:r>
              <a:rPr sz="2300" dirty="0">
                <a:solidFill>
                  <a:srgbClr val="191919"/>
                </a:solidFill>
                <a:latin typeface="DejaVu Serif"/>
                <a:cs typeface="DejaVu Serif"/>
              </a:rPr>
              <a:t>(</a:t>
            </a:r>
            <a:r>
              <a:rPr sz="2300" i="1" dirty="0">
                <a:solidFill>
                  <a:srgbClr val="191919"/>
                </a:solidFill>
                <a:latin typeface="DejaVu Serif"/>
                <a:cs typeface="DejaVu Serif"/>
              </a:rPr>
              <a:t>u</a:t>
            </a:r>
            <a:r>
              <a:rPr sz="2300" dirty="0">
                <a:solidFill>
                  <a:srgbClr val="191919"/>
                </a:solidFill>
                <a:latin typeface="DejaVu Serif"/>
                <a:cs typeface="DejaVu Serif"/>
              </a:rPr>
              <a:t>,</a:t>
            </a:r>
            <a:r>
              <a:rPr sz="2300" spc="-5" dirty="0">
                <a:solidFill>
                  <a:srgbClr val="191919"/>
                </a:solidFill>
                <a:latin typeface="DejaVu Serif"/>
                <a:cs typeface="DejaVu Serif"/>
              </a:rPr>
              <a:t> </a:t>
            </a:r>
            <a:r>
              <a:rPr sz="2300" i="1" dirty="0">
                <a:solidFill>
                  <a:srgbClr val="191919"/>
                </a:solidFill>
                <a:latin typeface="DejaVu Serif"/>
                <a:cs typeface="DejaVu Serif"/>
              </a:rPr>
              <a:t>v</a:t>
            </a:r>
            <a:r>
              <a:rPr sz="2300" dirty="0">
                <a:solidFill>
                  <a:srgbClr val="191919"/>
                </a:solidFill>
                <a:latin typeface="DejaVu Serif"/>
                <a:cs typeface="DejaVu Serif"/>
              </a:rPr>
              <a:t>),  we </a:t>
            </a:r>
            <a:r>
              <a:rPr sz="2300" spc="-5" dirty="0">
                <a:solidFill>
                  <a:srgbClr val="191919"/>
                </a:solidFill>
                <a:latin typeface="DejaVu Serif"/>
                <a:cs typeface="DejaVu Serif"/>
              </a:rPr>
              <a:t>have </a:t>
            </a:r>
            <a:r>
              <a:rPr sz="2300" i="1" dirty="0">
                <a:solidFill>
                  <a:srgbClr val="191919"/>
                </a:solidFill>
                <a:latin typeface="DejaVu Serif"/>
                <a:cs typeface="DejaVu Serif"/>
              </a:rPr>
              <a:t>c</a:t>
            </a:r>
            <a:r>
              <a:rPr sz="2300" dirty="0">
                <a:solidFill>
                  <a:srgbClr val="191919"/>
                </a:solidFill>
                <a:latin typeface="DejaVu Serif"/>
                <a:cs typeface="DejaVu Serif"/>
              </a:rPr>
              <a:t>(</a:t>
            </a:r>
            <a:r>
              <a:rPr sz="2300" i="1" dirty="0">
                <a:solidFill>
                  <a:srgbClr val="191919"/>
                </a:solidFill>
                <a:latin typeface="DejaVu Serif"/>
                <a:cs typeface="DejaVu Serif"/>
              </a:rPr>
              <a:t>T*'</a:t>
            </a:r>
            <a:r>
              <a:rPr sz="2300" dirty="0">
                <a:solidFill>
                  <a:srgbClr val="191919"/>
                </a:solidFill>
                <a:latin typeface="DejaVu Serif"/>
                <a:cs typeface="DejaVu Serif"/>
              </a:rPr>
              <a:t>)</a:t>
            </a:r>
            <a:r>
              <a:rPr sz="2300" spc="30" dirty="0">
                <a:solidFill>
                  <a:srgbClr val="191919"/>
                </a:solidFill>
                <a:latin typeface="DejaVu Serif"/>
                <a:cs typeface="DejaVu Serif"/>
              </a:rPr>
              <a:t> </a:t>
            </a:r>
            <a:r>
              <a:rPr sz="2300" dirty="0">
                <a:solidFill>
                  <a:srgbClr val="191919"/>
                </a:solidFill>
                <a:latin typeface="DejaVu Serif"/>
                <a:cs typeface="DejaVu Serif"/>
              </a:rPr>
              <a:t>≤</a:t>
            </a:r>
            <a:r>
              <a:rPr sz="2300" spc="10" dirty="0">
                <a:solidFill>
                  <a:srgbClr val="191919"/>
                </a:solidFill>
                <a:latin typeface="DejaVu Serif"/>
                <a:cs typeface="DejaVu Serif"/>
              </a:rPr>
              <a:t> </a:t>
            </a:r>
            <a:r>
              <a:rPr sz="2300" i="1" dirty="0">
                <a:solidFill>
                  <a:srgbClr val="191919"/>
                </a:solidFill>
                <a:latin typeface="DejaVu Serif"/>
                <a:cs typeface="DejaVu Serif"/>
              </a:rPr>
              <a:t>c</a:t>
            </a:r>
            <a:r>
              <a:rPr sz="2300" dirty="0">
                <a:solidFill>
                  <a:srgbClr val="191919"/>
                </a:solidFill>
                <a:latin typeface="DejaVu Serif"/>
                <a:cs typeface="DejaVu Serif"/>
              </a:rPr>
              <a:t>(</a:t>
            </a:r>
            <a:r>
              <a:rPr sz="2300" i="1" dirty="0">
                <a:solidFill>
                  <a:srgbClr val="191919"/>
                </a:solidFill>
                <a:latin typeface="DejaVu Serif"/>
                <a:cs typeface="DejaVu Serif"/>
              </a:rPr>
              <a:t>T*</a:t>
            </a:r>
            <a:r>
              <a:rPr sz="2300" dirty="0">
                <a:solidFill>
                  <a:srgbClr val="191919"/>
                </a:solidFill>
                <a:latin typeface="DejaVu Serif"/>
                <a:cs typeface="DejaVu Serif"/>
              </a:rPr>
              <a:t>).	Since </a:t>
            </a:r>
            <a:r>
              <a:rPr sz="2300" i="1" dirty="0">
                <a:solidFill>
                  <a:srgbClr val="191919"/>
                </a:solidFill>
                <a:latin typeface="DejaVu Serif"/>
                <a:cs typeface="DejaVu Serif"/>
              </a:rPr>
              <a:t>T* </a:t>
            </a:r>
            <a:r>
              <a:rPr sz="2300" spc="-5" dirty="0">
                <a:solidFill>
                  <a:srgbClr val="191919"/>
                </a:solidFill>
                <a:latin typeface="DejaVu Serif"/>
                <a:cs typeface="DejaVu Serif"/>
              </a:rPr>
              <a:t>is an </a:t>
            </a:r>
            <a:r>
              <a:rPr sz="2300" spc="-85" dirty="0">
                <a:solidFill>
                  <a:srgbClr val="191919"/>
                </a:solidFill>
                <a:latin typeface="DejaVu Serif"/>
                <a:cs typeface="DejaVu Serif"/>
              </a:rPr>
              <a:t>MST, </a:t>
            </a:r>
            <a:r>
              <a:rPr sz="2300" i="1" dirty="0">
                <a:solidFill>
                  <a:srgbClr val="191919"/>
                </a:solidFill>
                <a:latin typeface="DejaVu Serif"/>
                <a:cs typeface="DejaVu Serif"/>
              </a:rPr>
              <a:t>c</a:t>
            </a:r>
            <a:r>
              <a:rPr sz="2300" dirty="0">
                <a:solidFill>
                  <a:srgbClr val="191919"/>
                </a:solidFill>
                <a:latin typeface="DejaVu Serif"/>
                <a:cs typeface="DejaVu Serif"/>
              </a:rPr>
              <a:t>(</a:t>
            </a:r>
            <a:r>
              <a:rPr sz="2300" i="1" dirty="0">
                <a:solidFill>
                  <a:srgbClr val="191919"/>
                </a:solidFill>
                <a:latin typeface="DejaVu Serif"/>
                <a:cs typeface="DejaVu Serif"/>
              </a:rPr>
              <a:t>T*'</a:t>
            </a:r>
            <a:r>
              <a:rPr sz="2300" dirty="0">
                <a:solidFill>
                  <a:srgbClr val="191919"/>
                </a:solidFill>
                <a:latin typeface="DejaVu Serif"/>
                <a:cs typeface="DejaVu Serif"/>
              </a:rPr>
              <a:t>) =</a:t>
            </a:r>
            <a:r>
              <a:rPr sz="2300" spc="95" dirty="0">
                <a:solidFill>
                  <a:srgbClr val="191919"/>
                </a:solidFill>
                <a:latin typeface="DejaVu Serif"/>
                <a:cs typeface="DejaVu Serif"/>
              </a:rPr>
              <a:t> </a:t>
            </a:r>
            <a:r>
              <a:rPr sz="2300" i="1" dirty="0">
                <a:solidFill>
                  <a:srgbClr val="191919"/>
                </a:solidFill>
                <a:latin typeface="DejaVu Serif"/>
                <a:cs typeface="DejaVu Serif"/>
              </a:rPr>
              <a:t>c</a:t>
            </a:r>
            <a:r>
              <a:rPr sz="2300" dirty="0">
                <a:solidFill>
                  <a:srgbClr val="191919"/>
                </a:solidFill>
                <a:latin typeface="DejaVu Serif"/>
                <a:cs typeface="DejaVu Serif"/>
              </a:rPr>
              <a:t>(</a:t>
            </a:r>
            <a:r>
              <a:rPr sz="2300" i="1" dirty="0">
                <a:solidFill>
                  <a:srgbClr val="191919"/>
                </a:solidFill>
                <a:latin typeface="DejaVu Serif"/>
                <a:cs typeface="DejaVu Serif"/>
              </a:rPr>
              <a:t>T</a:t>
            </a:r>
            <a:r>
              <a:rPr sz="2300" dirty="0">
                <a:solidFill>
                  <a:srgbClr val="191919"/>
                </a:solidFill>
                <a:latin typeface="DejaVu Serif"/>
                <a:cs typeface="DejaVu Serif"/>
              </a:rPr>
              <a:t>*).</a:t>
            </a:r>
            <a:endParaRPr sz="2300">
              <a:latin typeface="DejaVu Serif"/>
              <a:cs typeface="DejaVu Serif"/>
            </a:endParaRPr>
          </a:p>
          <a:p>
            <a:pPr marL="444500" marR="250190" algn="just">
              <a:lnSpc>
                <a:spcPts val="2680"/>
              </a:lnSpc>
              <a:spcBef>
                <a:spcPts val="1130"/>
              </a:spcBef>
            </a:pPr>
            <a:r>
              <a:rPr sz="2300" spc="-5" dirty="0">
                <a:solidFill>
                  <a:srgbClr val="191919"/>
                </a:solidFill>
                <a:latin typeface="DejaVu Serif"/>
                <a:cs typeface="DejaVu Serif"/>
              </a:rPr>
              <a:t>Note </a:t>
            </a:r>
            <a:r>
              <a:rPr sz="2300" dirty="0">
                <a:solidFill>
                  <a:srgbClr val="191919"/>
                </a:solidFill>
                <a:latin typeface="DejaVu Serif"/>
                <a:cs typeface="DejaVu Serif"/>
              </a:rPr>
              <a:t>that </a:t>
            </a:r>
            <a:r>
              <a:rPr sz="2300" spc="5" dirty="0">
                <a:solidFill>
                  <a:srgbClr val="191919"/>
                </a:solidFill>
                <a:latin typeface="DejaVu Serif"/>
                <a:cs typeface="DejaVu Serif"/>
              </a:rPr>
              <a:t>|</a:t>
            </a:r>
            <a:r>
              <a:rPr sz="2300" i="1" spc="5" dirty="0">
                <a:solidFill>
                  <a:srgbClr val="191919"/>
                </a:solidFill>
                <a:latin typeface="DejaVu Serif"/>
                <a:cs typeface="DejaVu Serif"/>
              </a:rPr>
              <a:t>T </a:t>
            </a:r>
            <a:r>
              <a:rPr sz="2300" dirty="0">
                <a:solidFill>
                  <a:srgbClr val="191919"/>
                </a:solidFill>
                <a:latin typeface="DejaVu Serif"/>
                <a:cs typeface="DejaVu Serif"/>
              </a:rPr>
              <a:t>– </a:t>
            </a:r>
            <a:r>
              <a:rPr sz="2300" i="1" dirty="0">
                <a:solidFill>
                  <a:srgbClr val="191919"/>
                </a:solidFill>
                <a:latin typeface="DejaVu Serif"/>
                <a:cs typeface="DejaVu Serif"/>
              </a:rPr>
              <a:t>T*</a:t>
            </a:r>
            <a:r>
              <a:rPr sz="2300" dirty="0">
                <a:solidFill>
                  <a:srgbClr val="191919"/>
                </a:solidFill>
                <a:latin typeface="DejaVu Serif"/>
                <a:cs typeface="DejaVu Serif"/>
              </a:rPr>
              <a:t>'| = </a:t>
            </a:r>
            <a:r>
              <a:rPr sz="2300" spc="5" dirty="0">
                <a:solidFill>
                  <a:srgbClr val="191919"/>
                </a:solidFill>
                <a:latin typeface="DejaVu Serif"/>
                <a:cs typeface="DejaVu Serif"/>
              </a:rPr>
              <a:t>|</a:t>
            </a:r>
            <a:r>
              <a:rPr sz="2300" i="1" spc="5" dirty="0">
                <a:solidFill>
                  <a:srgbClr val="191919"/>
                </a:solidFill>
                <a:latin typeface="DejaVu Serif"/>
                <a:cs typeface="DejaVu Serif"/>
              </a:rPr>
              <a:t>T </a:t>
            </a:r>
            <a:r>
              <a:rPr sz="2300" dirty="0">
                <a:solidFill>
                  <a:srgbClr val="191919"/>
                </a:solidFill>
                <a:latin typeface="DejaVu Serif"/>
                <a:cs typeface="DejaVu Serif"/>
              </a:rPr>
              <a:t>– </a:t>
            </a:r>
            <a:r>
              <a:rPr sz="2300" i="1" spc="-5" dirty="0">
                <a:solidFill>
                  <a:srgbClr val="191919"/>
                </a:solidFill>
                <a:latin typeface="DejaVu Serif"/>
                <a:cs typeface="DejaVu Serif"/>
              </a:rPr>
              <a:t>T*</a:t>
            </a:r>
            <a:r>
              <a:rPr sz="2300" spc="-5" dirty="0">
                <a:solidFill>
                  <a:srgbClr val="191919"/>
                </a:solidFill>
                <a:latin typeface="DejaVu Serif"/>
                <a:cs typeface="DejaVu Serif"/>
              </a:rPr>
              <a:t>| </a:t>
            </a:r>
            <a:r>
              <a:rPr sz="2300" dirty="0">
                <a:solidFill>
                  <a:srgbClr val="191919"/>
                </a:solidFill>
                <a:latin typeface="DejaVu Serif"/>
                <a:cs typeface="DejaVu Serif"/>
              </a:rPr>
              <a:t>– 1. Therefore, if we </a:t>
            </a:r>
            <a:r>
              <a:rPr sz="2300" spc="-5" dirty="0">
                <a:solidFill>
                  <a:srgbClr val="191919"/>
                </a:solidFill>
                <a:latin typeface="DejaVu Serif"/>
                <a:cs typeface="DejaVu Serif"/>
              </a:rPr>
              <a:t>repeat this  </a:t>
            </a:r>
            <a:r>
              <a:rPr sz="2300" dirty="0">
                <a:solidFill>
                  <a:srgbClr val="191919"/>
                </a:solidFill>
                <a:latin typeface="DejaVu Serif"/>
                <a:cs typeface="DejaVu Serif"/>
              </a:rPr>
              <a:t>process once for </a:t>
            </a:r>
            <a:r>
              <a:rPr sz="2300" spc="-5" dirty="0">
                <a:solidFill>
                  <a:srgbClr val="191919"/>
                </a:solidFill>
                <a:latin typeface="DejaVu Serif"/>
                <a:cs typeface="DejaVu Serif"/>
              </a:rPr>
              <a:t>each </a:t>
            </a:r>
            <a:r>
              <a:rPr sz="2300" dirty="0">
                <a:solidFill>
                  <a:srgbClr val="191919"/>
                </a:solidFill>
                <a:latin typeface="DejaVu Serif"/>
                <a:cs typeface="DejaVu Serif"/>
              </a:rPr>
              <a:t>edge in </a:t>
            </a:r>
            <a:r>
              <a:rPr sz="2300" i="1" dirty="0">
                <a:solidFill>
                  <a:srgbClr val="191919"/>
                </a:solidFill>
                <a:latin typeface="DejaVu Serif"/>
                <a:cs typeface="DejaVu Serif"/>
              </a:rPr>
              <a:t>T </a:t>
            </a:r>
            <a:r>
              <a:rPr sz="2300" dirty="0">
                <a:solidFill>
                  <a:srgbClr val="191919"/>
                </a:solidFill>
                <a:latin typeface="DejaVu Serif"/>
                <a:cs typeface="DejaVu Serif"/>
              </a:rPr>
              <a:t>– </a:t>
            </a:r>
            <a:r>
              <a:rPr sz="2300" i="1" dirty="0">
                <a:solidFill>
                  <a:srgbClr val="191919"/>
                </a:solidFill>
                <a:latin typeface="DejaVu Serif"/>
                <a:cs typeface="DejaVu Serif"/>
              </a:rPr>
              <a:t>T*</a:t>
            </a:r>
            <a:r>
              <a:rPr sz="2300" dirty="0">
                <a:solidFill>
                  <a:srgbClr val="191919"/>
                </a:solidFill>
                <a:latin typeface="DejaVu Serif"/>
                <a:cs typeface="DejaVu Serif"/>
              </a:rPr>
              <a:t>, we </a:t>
            </a:r>
            <a:r>
              <a:rPr sz="2300" spc="-5" dirty="0">
                <a:solidFill>
                  <a:srgbClr val="191919"/>
                </a:solidFill>
                <a:latin typeface="DejaVu Serif"/>
                <a:cs typeface="DejaVu Serif"/>
              </a:rPr>
              <a:t>will have converted  </a:t>
            </a:r>
            <a:r>
              <a:rPr sz="2300" i="1" dirty="0">
                <a:solidFill>
                  <a:srgbClr val="191919"/>
                </a:solidFill>
                <a:latin typeface="DejaVu Serif"/>
                <a:cs typeface="DejaVu Serif"/>
              </a:rPr>
              <a:t>T* </a:t>
            </a:r>
            <a:r>
              <a:rPr sz="2300" spc="-5" dirty="0">
                <a:solidFill>
                  <a:srgbClr val="191919"/>
                </a:solidFill>
                <a:latin typeface="DejaVu Serif"/>
                <a:cs typeface="DejaVu Serif"/>
              </a:rPr>
              <a:t>into </a:t>
            </a:r>
            <a:r>
              <a:rPr sz="2300" i="1" dirty="0">
                <a:solidFill>
                  <a:srgbClr val="191919"/>
                </a:solidFill>
                <a:latin typeface="DejaVu Serif"/>
                <a:cs typeface="DejaVu Serif"/>
              </a:rPr>
              <a:t>T </a:t>
            </a:r>
            <a:r>
              <a:rPr sz="2300" spc="-5" dirty="0">
                <a:solidFill>
                  <a:srgbClr val="191919"/>
                </a:solidFill>
                <a:latin typeface="DejaVu Serif"/>
                <a:cs typeface="DejaVu Serif"/>
              </a:rPr>
              <a:t>while preserving </a:t>
            </a:r>
            <a:r>
              <a:rPr sz="2300" i="1" dirty="0">
                <a:solidFill>
                  <a:srgbClr val="191919"/>
                </a:solidFill>
                <a:latin typeface="DejaVu Serif"/>
                <a:cs typeface="DejaVu Serif"/>
              </a:rPr>
              <a:t>c</a:t>
            </a:r>
            <a:r>
              <a:rPr sz="2300" dirty="0">
                <a:solidFill>
                  <a:srgbClr val="191919"/>
                </a:solidFill>
                <a:latin typeface="DejaVu Serif"/>
                <a:cs typeface="DejaVu Serif"/>
              </a:rPr>
              <a:t>(</a:t>
            </a:r>
            <a:r>
              <a:rPr sz="2300" i="1" dirty="0">
                <a:solidFill>
                  <a:srgbClr val="191919"/>
                </a:solidFill>
                <a:latin typeface="DejaVu Serif"/>
                <a:cs typeface="DejaVu Serif"/>
              </a:rPr>
              <a:t>T*</a:t>
            </a:r>
            <a:r>
              <a:rPr sz="2300" dirty="0">
                <a:solidFill>
                  <a:srgbClr val="191919"/>
                </a:solidFill>
                <a:latin typeface="DejaVu Serif"/>
                <a:cs typeface="DejaVu Serif"/>
              </a:rPr>
              <a:t>). Thus </a:t>
            </a:r>
            <a:r>
              <a:rPr sz="2300" i="1" dirty="0">
                <a:solidFill>
                  <a:srgbClr val="191919"/>
                </a:solidFill>
                <a:latin typeface="DejaVu Serif"/>
                <a:cs typeface="DejaVu Serif"/>
              </a:rPr>
              <a:t>c</a:t>
            </a:r>
            <a:r>
              <a:rPr sz="2300" dirty="0">
                <a:solidFill>
                  <a:srgbClr val="191919"/>
                </a:solidFill>
                <a:latin typeface="DejaVu Serif"/>
                <a:cs typeface="DejaVu Serif"/>
              </a:rPr>
              <a:t>(</a:t>
            </a:r>
            <a:r>
              <a:rPr sz="2300" i="1" dirty="0">
                <a:solidFill>
                  <a:srgbClr val="191919"/>
                </a:solidFill>
                <a:latin typeface="DejaVu Serif"/>
                <a:cs typeface="DejaVu Serif"/>
              </a:rPr>
              <a:t>T</a:t>
            </a:r>
            <a:r>
              <a:rPr sz="2300" dirty="0">
                <a:solidFill>
                  <a:srgbClr val="191919"/>
                </a:solidFill>
                <a:latin typeface="DejaVu Serif"/>
                <a:cs typeface="DejaVu Serif"/>
              </a:rPr>
              <a:t>) = </a:t>
            </a:r>
            <a:r>
              <a:rPr sz="2300" i="1" dirty="0">
                <a:solidFill>
                  <a:srgbClr val="191919"/>
                </a:solidFill>
                <a:latin typeface="DejaVu Serif"/>
                <a:cs typeface="DejaVu Serif"/>
              </a:rPr>
              <a:t>c</a:t>
            </a:r>
            <a:r>
              <a:rPr sz="2300" dirty="0">
                <a:solidFill>
                  <a:srgbClr val="191919"/>
                </a:solidFill>
                <a:latin typeface="DejaVu Serif"/>
                <a:cs typeface="DejaVu Serif"/>
              </a:rPr>
              <a:t>(</a:t>
            </a:r>
            <a:r>
              <a:rPr sz="2300" i="1" dirty="0">
                <a:solidFill>
                  <a:srgbClr val="191919"/>
                </a:solidFill>
                <a:latin typeface="DejaVu Serif"/>
                <a:cs typeface="DejaVu Serif"/>
              </a:rPr>
              <a:t>T*</a:t>
            </a:r>
            <a:r>
              <a:rPr sz="2300" dirty="0">
                <a:solidFill>
                  <a:srgbClr val="191919"/>
                </a:solidFill>
                <a:latin typeface="DejaVu Serif"/>
                <a:cs typeface="DejaVu Serif"/>
              </a:rPr>
              <a:t>).</a:t>
            </a:r>
            <a:r>
              <a:rPr sz="2300" spc="50" dirty="0">
                <a:solidFill>
                  <a:srgbClr val="191919"/>
                </a:solidFill>
                <a:latin typeface="DejaVu Serif"/>
                <a:cs typeface="DejaVu Serif"/>
              </a:rPr>
              <a:t> </a:t>
            </a:r>
            <a:r>
              <a:rPr sz="2300" dirty="0">
                <a:solidFill>
                  <a:srgbClr val="191919"/>
                </a:solidFill>
                <a:latin typeface="DejaVu Serif"/>
                <a:cs typeface="DejaVu Serif"/>
              </a:rPr>
              <a:t>■</a:t>
            </a:r>
            <a:endParaRPr sz="2300">
              <a:latin typeface="DejaVu Serif"/>
              <a:cs typeface="DejaVu Serif"/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70660" y="3186429"/>
            <a:ext cx="713422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" dirty="0">
                <a:solidFill>
                  <a:srgbClr val="191919"/>
                </a:solidFill>
              </a:rPr>
              <a:t>Implementing Kruskal's</a:t>
            </a:r>
            <a:r>
              <a:rPr sz="3200" spc="-40" dirty="0">
                <a:solidFill>
                  <a:srgbClr val="191919"/>
                </a:solidFill>
              </a:rPr>
              <a:t> </a:t>
            </a:r>
            <a:r>
              <a:rPr sz="3200" spc="-5" dirty="0">
                <a:solidFill>
                  <a:srgbClr val="191919"/>
                </a:solidFill>
              </a:rPr>
              <a:t>Algorithm</a:t>
            </a:r>
            <a:endParaRPr sz="3200" dirty="0"/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09800" y="554990"/>
            <a:ext cx="565404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>
                <a:solidFill>
                  <a:srgbClr val="191919"/>
                </a:solidFill>
              </a:rPr>
              <a:t>Kruskal's</a:t>
            </a:r>
            <a:r>
              <a:rPr spc="-35" dirty="0">
                <a:solidFill>
                  <a:srgbClr val="191919"/>
                </a:solidFill>
              </a:rPr>
              <a:t> </a:t>
            </a:r>
            <a:r>
              <a:rPr spc="-10" dirty="0">
                <a:solidFill>
                  <a:srgbClr val="191919"/>
                </a:solidFill>
              </a:rPr>
              <a:t>Algorithm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99440" y="1850389"/>
            <a:ext cx="153035" cy="2178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250" spc="245" dirty="0">
                <a:solidFill>
                  <a:srgbClr val="191919"/>
                </a:solidFill>
                <a:latin typeface="Calibri"/>
                <a:cs typeface="Calibri"/>
              </a:rPr>
              <a:t>●</a:t>
            </a:r>
            <a:endParaRPr sz="125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23289" y="1729740"/>
            <a:ext cx="783272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>
                <a:solidFill>
                  <a:srgbClr val="191919"/>
                </a:solidFill>
                <a:latin typeface="DejaVu Serif"/>
                <a:cs typeface="DejaVu Serif"/>
              </a:rPr>
              <a:t>High-level overview of Kruskal's</a:t>
            </a:r>
            <a:r>
              <a:rPr sz="2800" spc="-90" dirty="0">
                <a:solidFill>
                  <a:srgbClr val="191919"/>
                </a:solidFill>
                <a:latin typeface="DejaVu Serif"/>
                <a:cs typeface="DejaVu Serif"/>
              </a:rPr>
              <a:t> </a:t>
            </a:r>
            <a:r>
              <a:rPr sz="2800" spc="-5" dirty="0">
                <a:solidFill>
                  <a:srgbClr val="191919"/>
                </a:solidFill>
                <a:latin typeface="DejaVu Serif"/>
                <a:cs typeface="DejaVu Serif"/>
              </a:rPr>
              <a:t>algorithm:</a:t>
            </a:r>
            <a:endParaRPr sz="2800">
              <a:latin typeface="DejaVu Serif"/>
              <a:cs typeface="DejaVu Serif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31239" y="2435860"/>
            <a:ext cx="144145" cy="2038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150" spc="235" dirty="0">
                <a:solidFill>
                  <a:srgbClr val="191919"/>
                </a:solidFill>
                <a:latin typeface="Calibri"/>
                <a:cs typeface="Calibri"/>
              </a:rPr>
              <a:t>●</a:t>
            </a:r>
            <a:endParaRPr sz="115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31239" y="2964180"/>
            <a:ext cx="144145" cy="2038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150" spc="235" dirty="0">
                <a:solidFill>
                  <a:srgbClr val="191919"/>
                </a:solidFill>
                <a:latin typeface="Calibri"/>
                <a:cs typeface="Calibri"/>
              </a:rPr>
              <a:t>●</a:t>
            </a:r>
            <a:endParaRPr sz="11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329689" y="2193289"/>
            <a:ext cx="7443470" cy="1551940"/>
          </a:xfrm>
          <a:prstGeom prst="rect">
            <a:avLst/>
          </a:prstGeom>
        </p:spPr>
        <p:txBody>
          <a:bodyPr vert="horz" wrap="square" lIns="0" tIns="1447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40"/>
              </a:spcBef>
            </a:pPr>
            <a:r>
              <a:rPr sz="2600" spc="-5" dirty="0">
                <a:solidFill>
                  <a:srgbClr val="191919"/>
                </a:solidFill>
                <a:latin typeface="DejaVu Serif"/>
                <a:cs typeface="DejaVu Serif"/>
              </a:rPr>
              <a:t>Let </a:t>
            </a:r>
            <a:r>
              <a:rPr sz="2600" i="1" dirty="0">
                <a:solidFill>
                  <a:srgbClr val="191919"/>
                </a:solidFill>
                <a:latin typeface="DejaVu Serif"/>
                <a:cs typeface="DejaVu Serif"/>
              </a:rPr>
              <a:t>T </a:t>
            </a:r>
            <a:r>
              <a:rPr sz="2600" dirty="0">
                <a:solidFill>
                  <a:srgbClr val="191919"/>
                </a:solidFill>
                <a:latin typeface="DejaVu Serif"/>
                <a:cs typeface="DejaVu Serif"/>
              </a:rPr>
              <a:t>=</a:t>
            </a:r>
            <a:r>
              <a:rPr sz="2600" spc="10" dirty="0">
                <a:solidFill>
                  <a:srgbClr val="191919"/>
                </a:solidFill>
                <a:latin typeface="DejaVu Serif"/>
                <a:cs typeface="DejaVu Serif"/>
              </a:rPr>
              <a:t> </a:t>
            </a:r>
            <a:r>
              <a:rPr sz="2600" spc="-80" dirty="0">
                <a:solidFill>
                  <a:srgbClr val="191919"/>
                </a:solidFill>
                <a:latin typeface="DejaVu Serif"/>
                <a:cs typeface="DejaVu Serif"/>
              </a:rPr>
              <a:t>Ø.</a:t>
            </a:r>
            <a:endParaRPr sz="2600">
              <a:latin typeface="DejaVu Serif"/>
              <a:cs typeface="DejaVu Serif"/>
            </a:endParaRPr>
          </a:p>
          <a:p>
            <a:pPr marL="38100">
              <a:lnSpc>
                <a:spcPct val="100000"/>
              </a:lnSpc>
              <a:spcBef>
                <a:spcPts val="1040"/>
              </a:spcBef>
            </a:pPr>
            <a:r>
              <a:rPr sz="2600" spc="-45" dirty="0">
                <a:solidFill>
                  <a:srgbClr val="191919"/>
                </a:solidFill>
                <a:latin typeface="DejaVu Serif"/>
                <a:cs typeface="DejaVu Serif"/>
              </a:rPr>
              <a:t>For </a:t>
            </a:r>
            <a:r>
              <a:rPr sz="2600" spc="-5" dirty="0">
                <a:solidFill>
                  <a:srgbClr val="191919"/>
                </a:solidFill>
                <a:latin typeface="DejaVu Serif"/>
                <a:cs typeface="DejaVu Serif"/>
              </a:rPr>
              <a:t>each edge </a:t>
            </a:r>
            <a:r>
              <a:rPr sz="2600" spc="15" dirty="0">
                <a:solidFill>
                  <a:srgbClr val="191919"/>
                </a:solidFill>
                <a:latin typeface="DejaVu Serif"/>
                <a:cs typeface="DejaVu Serif"/>
              </a:rPr>
              <a:t>(</a:t>
            </a:r>
            <a:r>
              <a:rPr sz="2600" i="1" spc="15" dirty="0">
                <a:solidFill>
                  <a:srgbClr val="191919"/>
                </a:solidFill>
                <a:latin typeface="DejaVu Serif"/>
                <a:cs typeface="DejaVu Serif"/>
              </a:rPr>
              <a:t>u</a:t>
            </a:r>
            <a:r>
              <a:rPr sz="2600" spc="15" dirty="0">
                <a:solidFill>
                  <a:srgbClr val="191919"/>
                </a:solidFill>
                <a:latin typeface="DejaVu Serif"/>
                <a:cs typeface="DejaVu Serif"/>
              </a:rPr>
              <a:t>, </a:t>
            </a:r>
            <a:r>
              <a:rPr sz="2600" i="1" dirty="0">
                <a:solidFill>
                  <a:srgbClr val="191919"/>
                </a:solidFill>
                <a:latin typeface="DejaVu Serif"/>
                <a:cs typeface="DejaVu Serif"/>
              </a:rPr>
              <a:t>v</a:t>
            </a:r>
            <a:r>
              <a:rPr sz="2600" dirty="0">
                <a:solidFill>
                  <a:srgbClr val="191919"/>
                </a:solidFill>
                <a:latin typeface="DejaVu Serif"/>
                <a:cs typeface="DejaVu Serif"/>
              </a:rPr>
              <a:t>) </a:t>
            </a:r>
            <a:r>
              <a:rPr sz="2600" spc="-5" dirty="0">
                <a:solidFill>
                  <a:srgbClr val="191919"/>
                </a:solidFill>
                <a:latin typeface="DejaVu Serif"/>
                <a:cs typeface="DejaVu Serif"/>
              </a:rPr>
              <a:t>sorted </a:t>
            </a:r>
            <a:r>
              <a:rPr sz="2600" dirty="0">
                <a:solidFill>
                  <a:srgbClr val="191919"/>
                </a:solidFill>
                <a:latin typeface="DejaVu Serif"/>
                <a:cs typeface="DejaVu Serif"/>
              </a:rPr>
              <a:t>by</a:t>
            </a:r>
            <a:r>
              <a:rPr sz="2600" spc="15" dirty="0">
                <a:solidFill>
                  <a:srgbClr val="191919"/>
                </a:solidFill>
                <a:latin typeface="DejaVu Serif"/>
                <a:cs typeface="DejaVu Serif"/>
              </a:rPr>
              <a:t> </a:t>
            </a:r>
            <a:r>
              <a:rPr sz="2600" dirty="0">
                <a:solidFill>
                  <a:srgbClr val="191919"/>
                </a:solidFill>
                <a:latin typeface="DejaVu Serif"/>
                <a:cs typeface="DejaVu Serif"/>
              </a:rPr>
              <a:t>cost:</a:t>
            </a:r>
            <a:endParaRPr sz="2600">
              <a:latin typeface="DejaVu Serif"/>
              <a:cs typeface="DejaVu Serif"/>
            </a:endParaRPr>
          </a:p>
          <a:p>
            <a:pPr marL="182245">
              <a:lnSpc>
                <a:spcPct val="100000"/>
              </a:lnSpc>
              <a:spcBef>
                <a:spcPts val="1060"/>
              </a:spcBef>
              <a:tabLst>
                <a:tab pos="469265" algn="l"/>
              </a:tabLst>
            </a:pPr>
            <a:r>
              <a:rPr sz="2475" spc="142" baseline="8417" dirty="0">
                <a:solidFill>
                  <a:srgbClr val="191919"/>
                </a:solidFill>
                <a:latin typeface="Calibri"/>
                <a:cs typeface="Calibri"/>
              </a:rPr>
              <a:t>–	</a:t>
            </a:r>
            <a:r>
              <a:rPr sz="2200" dirty="0">
                <a:solidFill>
                  <a:srgbClr val="191919"/>
                </a:solidFill>
                <a:latin typeface="DejaVu Serif"/>
                <a:cs typeface="DejaVu Serif"/>
              </a:rPr>
              <a:t>If </a:t>
            </a:r>
            <a:r>
              <a:rPr sz="2200" i="1" dirty="0">
                <a:solidFill>
                  <a:srgbClr val="191919"/>
                </a:solidFill>
                <a:latin typeface="DejaVu Serif"/>
                <a:cs typeface="DejaVu Serif"/>
              </a:rPr>
              <a:t>u </a:t>
            </a:r>
            <a:r>
              <a:rPr sz="2200" spc="-5" dirty="0">
                <a:solidFill>
                  <a:srgbClr val="191919"/>
                </a:solidFill>
                <a:latin typeface="DejaVu Serif"/>
                <a:cs typeface="DejaVu Serif"/>
              </a:rPr>
              <a:t>and </a:t>
            </a:r>
            <a:r>
              <a:rPr sz="2200" i="1" dirty="0">
                <a:solidFill>
                  <a:srgbClr val="191919"/>
                </a:solidFill>
                <a:latin typeface="DejaVu Serif"/>
                <a:cs typeface="DejaVu Serif"/>
              </a:rPr>
              <a:t>v </a:t>
            </a:r>
            <a:r>
              <a:rPr sz="2200" spc="-10" dirty="0">
                <a:solidFill>
                  <a:srgbClr val="191919"/>
                </a:solidFill>
                <a:latin typeface="DejaVu Serif"/>
                <a:cs typeface="DejaVu Serif"/>
              </a:rPr>
              <a:t>are </a:t>
            </a:r>
            <a:r>
              <a:rPr sz="2200" spc="-5" dirty="0">
                <a:solidFill>
                  <a:srgbClr val="191919"/>
                </a:solidFill>
                <a:latin typeface="DejaVu Serif"/>
                <a:cs typeface="DejaVu Serif"/>
              </a:rPr>
              <a:t>not </a:t>
            </a:r>
            <a:r>
              <a:rPr sz="2200" spc="-10" dirty="0">
                <a:solidFill>
                  <a:srgbClr val="191919"/>
                </a:solidFill>
                <a:latin typeface="DejaVu Serif"/>
                <a:cs typeface="DejaVu Serif"/>
              </a:rPr>
              <a:t>connected </a:t>
            </a:r>
            <a:r>
              <a:rPr sz="2200" spc="-5" dirty="0">
                <a:solidFill>
                  <a:srgbClr val="191919"/>
                </a:solidFill>
                <a:latin typeface="DejaVu Serif"/>
                <a:cs typeface="DejaVu Serif"/>
              </a:rPr>
              <a:t>by </a:t>
            </a:r>
            <a:r>
              <a:rPr sz="2200" i="1" spc="-5" dirty="0">
                <a:solidFill>
                  <a:srgbClr val="191919"/>
                </a:solidFill>
                <a:latin typeface="DejaVu Serif"/>
                <a:cs typeface="DejaVu Serif"/>
              </a:rPr>
              <a:t>T</a:t>
            </a:r>
            <a:r>
              <a:rPr sz="2200" spc="-5" dirty="0">
                <a:solidFill>
                  <a:srgbClr val="191919"/>
                </a:solidFill>
                <a:latin typeface="DejaVu Serif"/>
                <a:cs typeface="DejaVu Serif"/>
              </a:rPr>
              <a:t>, add (</a:t>
            </a:r>
            <a:r>
              <a:rPr sz="2200" i="1" spc="-5" dirty="0">
                <a:solidFill>
                  <a:srgbClr val="191919"/>
                </a:solidFill>
                <a:latin typeface="DejaVu Serif"/>
                <a:cs typeface="DejaVu Serif"/>
              </a:rPr>
              <a:t>u</a:t>
            </a:r>
            <a:r>
              <a:rPr sz="2200" spc="-5" dirty="0">
                <a:solidFill>
                  <a:srgbClr val="191919"/>
                </a:solidFill>
                <a:latin typeface="DejaVu Serif"/>
                <a:cs typeface="DejaVu Serif"/>
              </a:rPr>
              <a:t>, </a:t>
            </a:r>
            <a:r>
              <a:rPr sz="2200" i="1" spc="-10" dirty="0">
                <a:solidFill>
                  <a:srgbClr val="191919"/>
                </a:solidFill>
                <a:latin typeface="DejaVu Serif"/>
                <a:cs typeface="DejaVu Serif"/>
              </a:rPr>
              <a:t>v</a:t>
            </a:r>
            <a:r>
              <a:rPr sz="2200" spc="-10" dirty="0">
                <a:solidFill>
                  <a:srgbClr val="191919"/>
                </a:solidFill>
                <a:latin typeface="DejaVu Serif"/>
                <a:cs typeface="DejaVu Serif"/>
              </a:rPr>
              <a:t>) </a:t>
            </a:r>
            <a:r>
              <a:rPr sz="2200" dirty="0">
                <a:solidFill>
                  <a:srgbClr val="191919"/>
                </a:solidFill>
                <a:latin typeface="DejaVu Serif"/>
                <a:cs typeface="DejaVu Serif"/>
              </a:rPr>
              <a:t>to</a:t>
            </a:r>
            <a:r>
              <a:rPr sz="2200" spc="-95" dirty="0">
                <a:solidFill>
                  <a:srgbClr val="191919"/>
                </a:solidFill>
                <a:latin typeface="DejaVu Serif"/>
                <a:cs typeface="DejaVu Serif"/>
              </a:rPr>
              <a:t> </a:t>
            </a:r>
            <a:r>
              <a:rPr sz="2200" i="1" dirty="0">
                <a:solidFill>
                  <a:srgbClr val="191919"/>
                </a:solidFill>
                <a:latin typeface="DejaVu Serif"/>
                <a:cs typeface="DejaVu Serif"/>
              </a:rPr>
              <a:t>T</a:t>
            </a:r>
            <a:r>
              <a:rPr sz="2200" dirty="0">
                <a:solidFill>
                  <a:srgbClr val="191919"/>
                </a:solidFill>
                <a:latin typeface="DejaVu Serif"/>
                <a:cs typeface="DejaVu Serif"/>
              </a:rPr>
              <a:t>.</a:t>
            </a:r>
            <a:endParaRPr sz="2200">
              <a:latin typeface="DejaVu Serif"/>
              <a:cs typeface="DejaVu Serif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99440" y="3931920"/>
            <a:ext cx="153035" cy="2178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250" spc="245" dirty="0">
                <a:solidFill>
                  <a:srgbClr val="191919"/>
                </a:solidFill>
                <a:latin typeface="Calibri"/>
                <a:cs typeface="Calibri"/>
              </a:rPr>
              <a:t>●</a:t>
            </a:r>
            <a:endParaRPr sz="125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99440" y="4937759"/>
            <a:ext cx="153035" cy="2178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250" spc="245" dirty="0">
                <a:solidFill>
                  <a:srgbClr val="191919"/>
                </a:solidFill>
                <a:latin typeface="Calibri"/>
                <a:cs typeface="Calibri"/>
              </a:rPr>
              <a:t>●</a:t>
            </a:r>
            <a:endParaRPr sz="125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99440" y="5944870"/>
            <a:ext cx="153035" cy="2178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250" spc="245" dirty="0">
                <a:solidFill>
                  <a:srgbClr val="191919"/>
                </a:solidFill>
                <a:latin typeface="Calibri"/>
                <a:cs typeface="Calibri"/>
              </a:rPr>
              <a:t>●</a:t>
            </a:r>
            <a:endParaRPr sz="125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23289" y="3811270"/>
            <a:ext cx="8076565" cy="2467610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2700" marR="335915">
              <a:lnSpc>
                <a:spcPts val="3250"/>
              </a:lnSpc>
              <a:spcBef>
                <a:spcPts val="300"/>
              </a:spcBef>
            </a:pPr>
            <a:r>
              <a:rPr sz="2800" spc="-5" dirty="0">
                <a:solidFill>
                  <a:srgbClr val="191919"/>
                </a:solidFill>
                <a:latin typeface="DejaVu Serif"/>
                <a:cs typeface="DejaVu Serif"/>
              </a:rPr>
              <a:t>Can </a:t>
            </a:r>
            <a:r>
              <a:rPr sz="2800" dirty="0">
                <a:solidFill>
                  <a:srgbClr val="191919"/>
                </a:solidFill>
                <a:latin typeface="DejaVu Serif"/>
                <a:cs typeface="DejaVu Serif"/>
              </a:rPr>
              <a:t>visit </a:t>
            </a:r>
            <a:r>
              <a:rPr sz="2800" spc="-5" dirty="0">
                <a:solidFill>
                  <a:srgbClr val="191919"/>
                </a:solidFill>
                <a:latin typeface="DejaVu Serif"/>
                <a:cs typeface="DejaVu Serif"/>
              </a:rPr>
              <a:t>edges </a:t>
            </a:r>
            <a:r>
              <a:rPr sz="2800" dirty="0">
                <a:solidFill>
                  <a:srgbClr val="191919"/>
                </a:solidFill>
                <a:latin typeface="DejaVu Serif"/>
                <a:cs typeface="DejaVu Serif"/>
              </a:rPr>
              <a:t>in </a:t>
            </a:r>
            <a:r>
              <a:rPr sz="2800" spc="-10" dirty="0">
                <a:solidFill>
                  <a:srgbClr val="191919"/>
                </a:solidFill>
                <a:latin typeface="DejaVu Serif"/>
                <a:cs typeface="DejaVu Serif"/>
              </a:rPr>
              <a:t>order </a:t>
            </a:r>
            <a:r>
              <a:rPr sz="2800" spc="-5" dirty="0">
                <a:solidFill>
                  <a:srgbClr val="191919"/>
                </a:solidFill>
                <a:latin typeface="DejaVu Serif"/>
                <a:cs typeface="DejaVu Serif"/>
              </a:rPr>
              <a:t>by sorting them</a:t>
            </a:r>
            <a:r>
              <a:rPr sz="2800" spc="-114" dirty="0">
                <a:solidFill>
                  <a:srgbClr val="191919"/>
                </a:solidFill>
                <a:latin typeface="DejaVu Serif"/>
                <a:cs typeface="DejaVu Serif"/>
              </a:rPr>
              <a:t> </a:t>
            </a:r>
            <a:r>
              <a:rPr sz="2800" dirty="0">
                <a:solidFill>
                  <a:srgbClr val="191919"/>
                </a:solidFill>
                <a:latin typeface="DejaVu Serif"/>
                <a:cs typeface="DejaVu Serif"/>
              </a:rPr>
              <a:t>in  </a:t>
            </a:r>
            <a:r>
              <a:rPr sz="2800" spc="-5" dirty="0">
                <a:solidFill>
                  <a:srgbClr val="191919"/>
                </a:solidFill>
                <a:latin typeface="DejaVu Serif"/>
                <a:cs typeface="DejaVu Serif"/>
              </a:rPr>
              <a:t>time </a:t>
            </a:r>
            <a:r>
              <a:rPr sz="2800" dirty="0">
                <a:solidFill>
                  <a:srgbClr val="191919"/>
                </a:solidFill>
                <a:latin typeface="DejaVu Serif"/>
                <a:cs typeface="DejaVu Serif"/>
              </a:rPr>
              <a:t>O(</a:t>
            </a:r>
            <a:r>
              <a:rPr sz="2800" i="1" dirty="0">
                <a:solidFill>
                  <a:srgbClr val="191919"/>
                </a:solidFill>
                <a:latin typeface="DejaVu Serif"/>
                <a:cs typeface="DejaVu Serif"/>
              </a:rPr>
              <a:t>m </a:t>
            </a:r>
            <a:r>
              <a:rPr sz="2800" spc="-5" dirty="0">
                <a:solidFill>
                  <a:srgbClr val="191919"/>
                </a:solidFill>
                <a:latin typeface="DejaVu Serif"/>
                <a:cs typeface="DejaVu Serif"/>
              </a:rPr>
              <a:t>log</a:t>
            </a:r>
            <a:r>
              <a:rPr sz="2800" spc="-35" dirty="0">
                <a:solidFill>
                  <a:srgbClr val="191919"/>
                </a:solidFill>
                <a:latin typeface="DejaVu Serif"/>
                <a:cs typeface="DejaVu Serif"/>
              </a:rPr>
              <a:t> </a:t>
            </a:r>
            <a:r>
              <a:rPr sz="2800" i="1" spc="-5" dirty="0">
                <a:solidFill>
                  <a:srgbClr val="191919"/>
                </a:solidFill>
                <a:latin typeface="DejaVu Serif"/>
                <a:cs typeface="DejaVu Serif"/>
              </a:rPr>
              <a:t>n</a:t>
            </a:r>
            <a:r>
              <a:rPr sz="2800" spc="-5" dirty="0">
                <a:solidFill>
                  <a:srgbClr val="191919"/>
                </a:solidFill>
                <a:latin typeface="DejaVu Serif"/>
                <a:cs typeface="DejaVu Serif"/>
              </a:rPr>
              <a:t>).</a:t>
            </a:r>
            <a:endParaRPr sz="2800">
              <a:latin typeface="DejaVu Serif"/>
              <a:cs typeface="DejaVu Serif"/>
            </a:endParaRPr>
          </a:p>
          <a:p>
            <a:pPr marL="12700" marR="5080">
              <a:lnSpc>
                <a:spcPts val="3250"/>
              </a:lnSpc>
              <a:spcBef>
                <a:spcPts val="1420"/>
              </a:spcBef>
            </a:pPr>
            <a:r>
              <a:rPr sz="2800" spc="-5" dirty="0">
                <a:solidFill>
                  <a:srgbClr val="191919"/>
                </a:solidFill>
                <a:latin typeface="DejaVu Serif"/>
                <a:cs typeface="DejaVu Serif"/>
              </a:rPr>
              <a:t>Can check whether </a:t>
            </a:r>
            <a:r>
              <a:rPr sz="2800" i="1" dirty="0">
                <a:solidFill>
                  <a:srgbClr val="191919"/>
                </a:solidFill>
                <a:latin typeface="DejaVu Serif"/>
                <a:cs typeface="DejaVu Serif"/>
              </a:rPr>
              <a:t>u </a:t>
            </a:r>
            <a:r>
              <a:rPr sz="2800" spc="-5" dirty="0">
                <a:solidFill>
                  <a:srgbClr val="191919"/>
                </a:solidFill>
                <a:latin typeface="DejaVu Serif"/>
                <a:cs typeface="DejaVu Serif"/>
              </a:rPr>
              <a:t>and </a:t>
            </a:r>
            <a:r>
              <a:rPr sz="2800" i="1" dirty="0">
                <a:solidFill>
                  <a:srgbClr val="191919"/>
                </a:solidFill>
                <a:latin typeface="DejaVu Serif"/>
                <a:cs typeface="DejaVu Serif"/>
              </a:rPr>
              <a:t>v </a:t>
            </a:r>
            <a:r>
              <a:rPr sz="2800" spc="-5" dirty="0">
                <a:solidFill>
                  <a:srgbClr val="191919"/>
                </a:solidFill>
                <a:latin typeface="DejaVu Serif"/>
                <a:cs typeface="DejaVu Serif"/>
              </a:rPr>
              <a:t>are connected</a:t>
            </a:r>
            <a:r>
              <a:rPr sz="2800" spc="-105" dirty="0">
                <a:solidFill>
                  <a:srgbClr val="191919"/>
                </a:solidFill>
                <a:latin typeface="DejaVu Serif"/>
                <a:cs typeface="DejaVu Serif"/>
              </a:rPr>
              <a:t> </a:t>
            </a:r>
            <a:r>
              <a:rPr sz="2800" dirty="0">
                <a:solidFill>
                  <a:srgbClr val="191919"/>
                </a:solidFill>
                <a:latin typeface="DejaVu Serif"/>
                <a:cs typeface="DejaVu Serif"/>
              </a:rPr>
              <a:t>in  </a:t>
            </a:r>
            <a:r>
              <a:rPr sz="2800" spc="-5" dirty="0">
                <a:solidFill>
                  <a:srgbClr val="191919"/>
                </a:solidFill>
                <a:latin typeface="DejaVu Serif"/>
                <a:cs typeface="DejaVu Serif"/>
              </a:rPr>
              <a:t>time </a:t>
            </a:r>
            <a:r>
              <a:rPr sz="2800" dirty="0">
                <a:solidFill>
                  <a:srgbClr val="191919"/>
                </a:solidFill>
                <a:latin typeface="DejaVu Serif"/>
                <a:cs typeface="DejaVu Serif"/>
              </a:rPr>
              <a:t>O(</a:t>
            </a:r>
            <a:r>
              <a:rPr sz="2800" i="1" dirty="0">
                <a:solidFill>
                  <a:srgbClr val="191919"/>
                </a:solidFill>
                <a:latin typeface="DejaVu Serif"/>
                <a:cs typeface="DejaVu Serif"/>
              </a:rPr>
              <a:t>n</a:t>
            </a:r>
            <a:r>
              <a:rPr sz="2800" dirty="0">
                <a:solidFill>
                  <a:srgbClr val="191919"/>
                </a:solidFill>
                <a:latin typeface="DejaVu Serif"/>
                <a:cs typeface="DejaVu Serif"/>
              </a:rPr>
              <a:t>) </a:t>
            </a:r>
            <a:r>
              <a:rPr sz="2800" spc="-10" dirty="0">
                <a:solidFill>
                  <a:srgbClr val="191919"/>
                </a:solidFill>
                <a:latin typeface="DejaVu Serif"/>
                <a:cs typeface="DejaVu Serif"/>
              </a:rPr>
              <a:t>by doing </a:t>
            </a:r>
            <a:r>
              <a:rPr sz="2800" spc="-30" dirty="0">
                <a:solidFill>
                  <a:srgbClr val="191919"/>
                </a:solidFill>
                <a:latin typeface="DejaVu Serif"/>
                <a:cs typeface="DejaVu Serif"/>
              </a:rPr>
              <a:t>DFS.</a:t>
            </a:r>
            <a:r>
              <a:rPr sz="2800" spc="-5" dirty="0">
                <a:solidFill>
                  <a:srgbClr val="191919"/>
                </a:solidFill>
                <a:latin typeface="DejaVu Serif"/>
                <a:cs typeface="DejaVu Serif"/>
              </a:rPr>
              <a:t> </a:t>
            </a:r>
            <a:r>
              <a:rPr sz="2800" i="1" spc="-10" dirty="0">
                <a:solidFill>
                  <a:srgbClr val="191919"/>
                </a:solidFill>
                <a:latin typeface="DejaVu Serif"/>
                <a:cs typeface="DejaVu Serif"/>
              </a:rPr>
              <a:t>(Why?)</a:t>
            </a:r>
            <a:endParaRPr sz="2800">
              <a:latin typeface="DejaVu Serif"/>
              <a:cs typeface="DejaVu Serif"/>
            </a:endParaRPr>
          </a:p>
          <a:p>
            <a:pPr marL="12700">
              <a:lnSpc>
                <a:spcPct val="100000"/>
              </a:lnSpc>
              <a:spcBef>
                <a:spcPts val="1250"/>
              </a:spcBef>
            </a:pPr>
            <a:r>
              <a:rPr sz="2800" spc="-50" dirty="0">
                <a:solidFill>
                  <a:srgbClr val="191919"/>
                </a:solidFill>
                <a:latin typeface="DejaVu Serif"/>
                <a:cs typeface="DejaVu Serif"/>
              </a:rPr>
              <a:t>Total </a:t>
            </a:r>
            <a:r>
              <a:rPr sz="2800" spc="-5" dirty="0">
                <a:solidFill>
                  <a:srgbClr val="191919"/>
                </a:solidFill>
                <a:latin typeface="DejaVu Serif"/>
                <a:cs typeface="DejaVu Serif"/>
              </a:rPr>
              <a:t>time required:</a:t>
            </a:r>
            <a:r>
              <a:rPr sz="2800" spc="55" dirty="0">
                <a:solidFill>
                  <a:srgbClr val="191919"/>
                </a:solidFill>
                <a:latin typeface="DejaVu Serif"/>
                <a:cs typeface="DejaVu Serif"/>
              </a:rPr>
              <a:t> </a:t>
            </a:r>
            <a:r>
              <a:rPr sz="2800" b="1" spc="-5" dirty="0">
                <a:solidFill>
                  <a:srgbClr val="0000FF"/>
                </a:solidFill>
                <a:latin typeface="DejaVu Serif"/>
                <a:cs typeface="DejaVu Serif"/>
              </a:rPr>
              <a:t>O(</a:t>
            </a:r>
            <a:r>
              <a:rPr sz="2800" b="1" i="1" spc="-5" dirty="0">
                <a:solidFill>
                  <a:srgbClr val="0000FF"/>
                </a:solidFill>
                <a:latin typeface="DejaVu Serif"/>
                <a:cs typeface="DejaVu Serif"/>
              </a:rPr>
              <a:t>mn</a:t>
            </a:r>
            <a:r>
              <a:rPr sz="2800" b="1" spc="-5" dirty="0">
                <a:solidFill>
                  <a:srgbClr val="0000FF"/>
                </a:solidFill>
                <a:latin typeface="DejaVu Serif"/>
                <a:cs typeface="DejaVu Serif"/>
              </a:rPr>
              <a:t>)</a:t>
            </a:r>
            <a:r>
              <a:rPr sz="2800" spc="-5" dirty="0">
                <a:solidFill>
                  <a:srgbClr val="191919"/>
                </a:solidFill>
                <a:latin typeface="DejaVu Serif"/>
                <a:cs typeface="DejaVu Serif"/>
              </a:rPr>
              <a:t>.</a:t>
            </a:r>
            <a:endParaRPr sz="2800">
              <a:latin typeface="DejaVu Serif"/>
              <a:cs typeface="DejaVu Serif"/>
            </a:endParaRP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50389" y="554990"/>
            <a:ext cx="637286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solidFill>
                  <a:srgbClr val="191919"/>
                </a:solidFill>
              </a:rPr>
              <a:t>Speeding up</a:t>
            </a:r>
            <a:r>
              <a:rPr spc="-80" dirty="0">
                <a:solidFill>
                  <a:srgbClr val="191919"/>
                </a:solidFill>
              </a:rPr>
              <a:t> </a:t>
            </a:r>
            <a:r>
              <a:rPr spc="-5" dirty="0">
                <a:solidFill>
                  <a:srgbClr val="191919"/>
                </a:solidFill>
              </a:rPr>
              <a:t>Kruskal's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99440" y="1864360"/>
            <a:ext cx="170815" cy="2451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50" spc="265" dirty="0">
                <a:solidFill>
                  <a:srgbClr val="191919"/>
                </a:solidFill>
                <a:latin typeface="Calibri"/>
                <a:cs typeface="Calibri"/>
              </a:rPr>
              <a:t>●</a:t>
            </a:r>
            <a:endParaRPr sz="145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99440" y="3469640"/>
            <a:ext cx="170815" cy="2451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50" spc="265" dirty="0">
                <a:solidFill>
                  <a:srgbClr val="191919"/>
                </a:solidFill>
                <a:latin typeface="Calibri"/>
                <a:cs typeface="Calibri"/>
              </a:rPr>
              <a:t>●</a:t>
            </a:r>
            <a:endParaRPr sz="145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99440" y="4598670"/>
            <a:ext cx="170815" cy="2451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50" spc="265" dirty="0">
                <a:solidFill>
                  <a:srgbClr val="191919"/>
                </a:solidFill>
                <a:latin typeface="Calibri"/>
                <a:cs typeface="Calibri"/>
              </a:rPr>
              <a:t>●</a:t>
            </a:r>
            <a:endParaRPr sz="145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23289" y="1728470"/>
            <a:ext cx="8305165" cy="3721100"/>
          </a:xfrm>
          <a:prstGeom prst="rect">
            <a:avLst/>
          </a:prstGeom>
        </p:spPr>
        <p:txBody>
          <a:bodyPr vert="horz" wrap="square" lIns="0" tIns="40005" rIns="0" bIns="0" rtlCol="0">
            <a:spAutoFit/>
          </a:bodyPr>
          <a:lstStyle/>
          <a:p>
            <a:pPr marL="12700" marR="87630" algn="just">
              <a:lnSpc>
                <a:spcPts val="3729"/>
              </a:lnSpc>
              <a:spcBef>
                <a:spcPts val="315"/>
              </a:spcBef>
            </a:pPr>
            <a:r>
              <a:rPr sz="3200" spc="-5" dirty="0">
                <a:solidFill>
                  <a:srgbClr val="191919"/>
                </a:solidFill>
                <a:latin typeface="DejaVu Serif"/>
                <a:cs typeface="DejaVu Serif"/>
              </a:rPr>
              <a:t>The “bottleneck” in Kruskal's algorithm  is checking </a:t>
            </a:r>
            <a:r>
              <a:rPr sz="3200" dirty="0">
                <a:solidFill>
                  <a:srgbClr val="191919"/>
                </a:solidFill>
                <a:latin typeface="DejaVu Serif"/>
                <a:cs typeface="DejaVu Serif"/>
              </a:rPr>
              <a:t>whether a </a:t>
            </a:r>
            <a:r>
              <a:rPr sz="3200" spc="-5" dirty="0">
                <a:solidFill>
                  <a:srgbClr val="191919"/>
                </a:solidFill>
                <a:latin typeface="DejaVu Serif"/>
                <a:cs typeface="DejaVu Serif"/>
              </a:rPr>
              <a:t>pair of nodes </a:t>
            </a:r>
            <a:r>
              <a:rPr sz="3200" dirty="0">
                <a:solidFill>
                  <a:srgbClr val="191919"/>
                </a:solidFill>
                <a:latin typeface="DejaVu Serif"/>
                <a:cs typeface="DejaVu Serif"/>
              </a:rPr>
              <a:t>are  connected </a:t>
            </a:r>
            <a:r>
              <a:rPr sz="3200" spc="-5" dirty="0">
                <a:solidFill>
                  <a:srgbClr val="191919"/>
                </a:solidFill>
                <a:latin typeface="DejaVu Serif"/>
                <a:cs typeface="DejaVu Serif"/>
              </a:rPr>
              <a:t>to one </a:t>
            </a:r>
            <a:r>
              <a:rPr sz="3200" spc="-45" dirty="0">
                <a:solidFill>
                  <a:srgbClr val="191919"/>
                </a:solidFill>
                <a:latin typeface="DejaVu Serif"/>
                <a:cs typeface="DejaVu Serif"/>
              </a:rPr>
              <a:t>another.</a:t>
            </a:r>
            <a:endParaRPr sz="3200" dirty="0">
              <a:latin typeface="DejaVu Serif"/>
              <a:cs typeface="DejaVu Serif"/>
            </a:endParaRPr>
          </a:p>
          <a:p>
            <a:pPr marL="12700" algn="just">
              <a:lnSpc>
                <a:spcPts val="3785"/>
              </a:lnSpc>
              <a:spcBef>
                <a:spcPts val="1245"/>
              </a:spcBef>
            </a:pPr>
            <a:r>
              <a:rPr sz="3200" b="1" spc="-5" dirty="0">
                <a:solidFill>
                  <a:srgbClr val="0000FF"/>
                </a:solidFill>
                <a:latin typeface="DejaVu Serif"/>
                <a:cs typeface="DejaVu Serif"/>
              </a:rPr>
              <a:t>Goal: </a:t>
            </a:r>
            <a:r>
              <a:rPr sz="3200" spc="-5" dirty="0">
                <a:solidFill>
                  <a:srgbClr val="191919"/>
                </a:solidFill>
                <a:latin typeface="DejaVu Serif"/>
                <a:cs typeface="DejaVu Serif"/>
              </a:rPr>
              <a:t>Optimize queries </a:t>
            </a:r>
            <a:r>
              <a:rPr sz="3200" dirty="0">
                <a:solidFill>
                  <a:srgbClr val="191919"/>
                </a:solidFill>
                <a:latin typeface="DejaVu Serif"/>
                <a:cs typeface="DejaVu Serif"/>
              </a:rPr>
              <a:t>of </a:t>
            </a:r>
            <a:r>
              <a:rPr sz="3200" spc="-5" dirty="0">
                <a:solidFill>
                  <a:srgbClr val="191919"/>
                </a:solidFill>
                <a:latin typeface="DejaVu Serif"/>
                <a:cs typeface="DejaVu Serif"/>
              </a:rPr>
              <a:t>the form</a:t>
            </a:r>
            <a:r>
              <a:rPr sz="3200" spc="-90" dirty="0">
                <a:solidFill>
                  <a:srgbClr val="191919"/>
                </a:solidFill>
                <a:latin typeface="DejaVu Serif"/>
                <a:cs typeface="DejaVu Serif"/>
              </a:rPr>
              <a:t> </a:t>
            </a:r>
            <a:r>
              <a:rPr sz="3200" dirty="0">
                <a:solidFill>
                  <a:srgbClr val="191919"/>
                </a:solidFill>
                <a:latin typeface="DejaVu Serif"/>
                <a:cs typeface="DejaVu Serif"/>
              </a:rPr>
              <a:t>“are</a:t>
            </a:r>
            <a:endParaRPr sz="3200" dirty="0">
              <a:latin typeface="DejaVu Serif"/>
              <a:cs typeface="DejaVu Serif"/>
            </a:endParaRPr>
          </a:p>
          <a:p>
            <a:pPr marL="12700" algn="just">
              <a:lnSpc>
                <a:spcPts val="3785"/>
              </a:lnSpc>
            </a:pPr>
            <a:r>
              <a:rPr sz="3200" i="1" dirty="0">
                <a:solidFill>
                  <a:srgbClr val="191919"/>
                </a:solidFill>
                <a:latin typeface="DejaVu Serif"/>
                <a:cs typeface="DejaVu Serif"/>
              </a:rPr>
              <a:t>x </a:t>
            </a:r>
            <a:r>
              <a:rPr sz="3200" spc="-5" dirty="0">
                <a:solidFill>
                  <a:srgbClr val="191919"/>
                </a:solidFill>
                <a:latin typeface="DejaVu Serif"/>
                <a:cs typeface="DejaVu Serif"/>
              </a:rPr>
              <a:t>and </a:t>
            </a:r>
            <a:r>
              <a:rPr sz="3200" i="1" dirty="0">
                <a:solidFill>
                  <a:srgbClr val="191919"/>
                </a:solidFill>
                <a:latin typeface="DejaVu Serif"/>
                <a:cs typeface="DejaVu Serif"/>
              </a:rPr>
              <a:t>y</a:t>
            </a:r>
            <a:r>
              <a:rPr sz="3200" i="1" spc="20" dirty="0">
                <a:solidFill>
                  <a:srgbClr val="191919"/>
                </a:solidFill>
                <a:latin typeface="DejaVu Serif"/>
                <a:cs typeface="DejaVu Serif"/>
              </a:rPr>
              <a:t> </a:t>
            </a:r>
            <a:r>
              <a:rPr sz="3200" spc="-5" dirty="0">
                <a:solidFill>
                  <a:srgbClr val="191919"/>
                </a:solidFill>
                <a:latin typeface="DejaVu Serif"/>
                <a:cs typeface="DejaVu Serif"/>
              </a:rPr>
              <a:t>connected?”</a:t>
            </a:r>
            <a:endParaRPr sz="3200" dirty="0">
              <a:latin typeface="DejaVu Serif"/>
              <a:cs typeface="DejaVu Serif"/>
            </a:endParaRPr>
          </a:p>
          <a:p>
            <a:pPr marL="12700" marR="57785" algn="just">
              <a:lnSpc>
                <a:spcPts val="3729"/>
              </a:lnSpc>
              <a:spcBef>
                <a:spcPts val="1525"/>
              </a:spcBef>
            </a:pPr>
            <a:r>
              <a:rPr sz="3200" spc="-125" dirty="0">
                <a:solidFill>
                  <a:srgbClr val="191919"/>
                </a:solidFill>
                <a:latin typeface="DejaVu Serif"/>
                <a:cs typeface="DejaVu Serif"/>
              </a:rPr>
              <a:t>To </a:t>
            </a:r>
            <a:r>
              <a:rPr sz="3200" spc="-5" dirty="0">
                <a:solidFill>
                  <a:srgbClr val="191919"/>
                </a:solidFill>
                <a:latin typeface="DejaVu Serif"/>
                <a:cs typeface="DejaVu Serif"/>
              </a:rPr>
              <a:t>do this, </a:t>
            </a:r>
            <a:r>
              <a:rPr sz="3200" dirty="0">
                <a:solidFill>
                  <a:srgbClr val="191919"/>
                </a:solidFill>
                <a:latin typeface="DejaVu Serif"/>
                <a:cs typeface="DejaVu Serif"/>
              </a:rPr>
              <a:t>we </a:t>
            </a:r>
            <a:r>
              <a:rPr sz="3200" spc="-10" dirty="0">
                <a:solidFill>
                  <a:srgbClr val="191919"/>
                </a:solidFill>
                <a:latin typeface="DejaVu Serif"/>
                <a:cs typeface="DejaVu Serif"/>
              </a:rPr>
              <a:t>will </a:t>
            </a:r>
            <a:r>
              <a:rPr sz="3200" spc="-5" dirty="0">
                <a:solidFill>
                  <a:srgbClr val="191919"/>
                </a:solidFill>
                <a:latin typeface="DejaVu Serif"/>
                <a:cs typeface="DejaVu Serif"/>
              </a:rPr>
              <a:t>introduce </a:t>
            </a:r>
            <a:r>
              <a:rPr sz="3200" dirty="0">
                <a:solidFill>
                  <a:srgbClr val="191919"/>
                </a:solidFill>
                <a:latin typeface="DejaVu Serif"/>
                <a:cs typeface="DejaVu Serif"/>
              </a:rPr>
              <a:t>a new </a:t>
            </a:r>
            <a:r>
              <a:rPr sz="3200" spc="-5" dirty="0">
                <a:solidFill>
                  <a:srgbClr val="191919"/>
                </a:solidFill>
                <a:latin typeface="DejaVu Serif"/>
                <a:cs typeface="DejaVu Serif"/>
              </a:rPr>
              <a:t>data  structure called the </a:t>
            </a:r>
            <a:r>
              <a:rPr sz="3200" i="1" spc="-5" dirty="0">
                <a:solidFill>
                  <a:srgbClr val="FF0000"/>
                </a:solidFill>
                <a:latin typeface="DejaVu Serif"/>
                <a:cs typeface="DejaVu Serif"/>
              </a:rPr>
              <a:t>disjoint-set</a:t>
            </a:r>
            <a:r>
              <a:rPr sz="3200" i="1" spc="35" dirty="0">
                <a:solidFill>
                  <a:srgbClr val="FF0000"/>
                </a:solidFill>
                <a:latin typeface="DejaVu Serif"/>
                <a:cs typeface="DejaVu Serif"/>
              </a:rPr>
              <a:t> </a:t>
            </a:r>
            <a:r>
              <a:rPr sz="3200" i="1" dirty="0">
                <a:solidFill>
                  <a:srgbClr val="FF0000"/>
                </a:solidFill>
                <a:latin typeface="DejaVu Serif"/>
                <a:cs typeface="DejaVu Serif"/>
              </a:rPr>
              <a:t>forest</a:t>
            </a:r>
            <a:r>
              <a:rPr sz="3200" dirty="0">
                <a:solidFill>
                  <a:srgbClr val="191919"/>
                </a:solidFill>
                <a:latin typeface="DejaVu Serif"/>
                <a:cs typeface="DejaVu Serif"/>
              </a:rPr>
              <a:t>.</a:t>
            </a:r>
            <a:endParaRPr sz="3200" dirty="0">
              <a:latin typeface="DejaVu Serif"/>
              <a:cs typeface="DejaVu Serif"/>
            </a:endParaRP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00070" y="554990"/>
            <a:ext cx="387604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solidFill>
                  <a:srgbClr val="191919"/>
                </a:solidFill>
              </a:rPr>
              <a:t>Set</a:t>
            </a:r>
            <a:r>
              <a:rPr spc="-100" dirty="0">
                <a:solidFill>
                  <a:srgbClr val="191919"/>
                </a:solidFill>
              </a:rPr>
              <a:t> </a:t>
            </a:r>
            <a:r>
              <a:rPr spc="-25" dirty="0">
                <a:solidFill>
                  <a:srgbClr val="191919"/>
                </a:solidFill>
              </a:rPr>
              <a:t>Partitions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99440" y="1866900"/>
            <a:ext cx="170815" cy="2451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50" spc="265" dirty="0">
                <a:solidFill>
                  <a:srgbClr val="191919"/>
                </a:solidFill>
                <a:latin typeface="Calibri"/>
                <a:cs typeface="Calibri"/>
              </a:rPr>
              <a:t>●</a:t>
            </a:r>
            <a:endParaRPr sz="145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99440" y="3473450"/>
            <a:ext cx="170815" cy="2451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50" spc="265" dirty="0">
                <a:solidFill>
                  <a:srgbClr val="191919"/>
                </a:solidFill>
                <a:latin typeface="Calibri"/>
                <a:cs typeface="Calibri"/>
              </a:rPr>
              <a:t>●</a:t>
            </a:r>
            <a:endParaRPr sz="145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23289" y="1732279"/>
            <a:ext cx="8273415" cy="3068320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12700" marR="5080">
              <a:lnSpc>
                <a:spcPct val="97300"/>
              </a:lnSpc>
              <a:spcBef>
                <a:spcPts val="200"/>
              </a:spcBef>
            </a:pPr>
            <a:r>
              <a:rPr sz="3200" dirty="0">
                <a:solidFill>
                  <a:srgbClr val="191919"/>
                </a:solidFill>
                <a:latin typeface="DejaVu Serif"/>
                <a:cs typeface="DejaVu Serif"/>
              </a:rPr>
              <a:t>A </a:t>
            </a:r>
            <a:r>
              <a:rPr sz="3200" b="1" spc="-5" dirty="0">
                <a:solidFill>
                  <a:srgbClr val="0000FF"/>
                </a:solidFill>
                <a:latin typeface="DejaVu Serif"/>
                <a:cs typeface="DejaVu Serif"/>
              </a:rPr>
              <a:t>partition </a:t>
            </a:r>
            <a:r>
              <a:rPr sz="3200" spc="-5" dirty="0">
                <a:solidFill>
                  <a:srgbClr val="191919"/>
                </a:solidFill>
                <a:latin typeface="DejaVu Serif"/>
                <a:cs typeface="DejaVu Serif"/>
              </a:rPr>
              <a:t>of </a:t>
            </a:r>
            <a:r>
              <a:rPr sz="3200" dirty="0">
                <a:solidFill>
                  <a:srgbClr val="191919"/>
                </a:solidFill>
                <a:latin typeface="DejaVu Serif"/>
                <a:cs typeface="DejaVu Serif"/>
              </a:rPr>
              <a:t>a </a:t>
            </a:r>
            <a:r>
              <a:rPr sz="3200" spc="-5" dirty="0">
                <a:solidFill>
                  <a:srgbClr val="191919"/>
                </a:solidFill>
                <a:latin typeface="DejaVu Serif"/>
                <a:cs typeface="DejaVu Serif"/>
              </a:rPr>
              <a:t>set </a:t>
            </a:r>
            <a:r>
              <a:rPr sz="3200" i="1" dirty="0">
                <a:solidFill>
                  <a:srgbClr val="191919"/>
                </a:solidFill>
                <a:latin typeface="DejaVu Serif"/>
                <a:cs typeface="DejaVu Serif"/>
              </a:rPr>
              <a:t>S </a:t>
            </a:r>
            <a:r>
              <a:rPr sz="3200" spc="-5" dirty="0">
                <a:solidFill>
                  <a:srgbClr val="191919"/>
                </a:solidFill>
                <a:latin typeface="DejaVu Serif"/>
                <a:cs typeface="DejaVu Serif"/>
              </a:rPr>
              <a:t>is </a:t>
            </a:r>
            <a:r>
              <a:rPr sz="3200" dirty="0">
                <a:solidFill>
                  <a:srgbClr val="191919"/>
                </a:solidFill>
                <a:latin typeface="DejaVu Serif"/>
                <a:cs typeface="DejaVu Serif"/>
              </a:rPr>
              <a:t>a </a:t>
            </a:r>
            <a:r>
              <a:rPr sz="3200" spc="-5" dirty="0">
                <a:solidFill>
                  <a:srgbClr val="191919"/>
                </a:solidFill>
                <a:latin typeface="DejaVu Serif"/>
                <a:cs typeface="DejaVu Serif"/>
              </a:rPr>
              <a:t>family </a:t>
            </a:r>
            <a:r>
              <a:rPr sz="3200" i="1" dirty="0">
                <a:solidFill>
                  <a:srgbClr val="191919"/>
                </a:solidFill>
                <a:latin typeface="DejaVu Serif"/>
                <a:cs typeface="DejaVu Serif"/>
              </a:rPr>
              <a:t>X </a:t>
            </a:r>
            <a:r>
              <a:rPr sz="3200" spc="-5" dirty="0">
                <a:solidFill>
                  <a:srgbClr val="191919"/>
                </a:solidFill>
                <a:latin typeface="DejaVu Serif"/>
                <a:cs typeface="DejaVu Serif"/>
              </a:rPr>
              <a:t>of  nonempty sets </a:t>
            </a:r>
            <a:r>
              <a:rPr sz="3200" dirty="0">
                <a:solidFill>
                  <a:srgbClr val="191919"/>
                </a:solidFill>
                <a:latin typeface="DejaVu Serif"/>
                <a:cs typeface="DejaVu Serif"/>
              </a:rPr>
              <a:t>where </a:t>
            </a:r>
            <a:r>
              <a:rPr sz="3200" spc="-5" dirty="0">
                <a:solidFill>
                  <a:srgbClr val="191919"/>
                </a:solidFill>
                <a:latin typeface="DejaVu Serif"/>
                <a:cs typeface="DejaVu Serif"/>
              </a:rPr>
              <a:t>each element of </a:t>
            </a:r>
            <a:r>
              <a:rPr sz="3200" i="1" dirty="0">
                <a:solidFill>
                  <a:srgbClr val="191919"/>
                </a:solidFill>
                <a:latin typeface="DejaVu Serif"/>
                <a:cs typeface="DejaVu Serif"/>
              </a:rPr>
              <a:t>S  </a:t>
            </a:r>
            <a:r>
              <a:rPr sz="3200" spc="-5" dirty="0">
                <a:solidFill>
                  <a:srgbClr val="191919"/>
                </a:solidFill>
                <a:latin typeface="DejaVu Serif"/>
                <a:cs typeface="DejaVu Serif"/>
              </a:rPr>
              <a:t>belongs to exactly one set in</a:t>
            </a:r>
            <a:r>
              <a:rPr sz="3200" spc="65" dirty="0">
                <a:solidFill>
                  <a:srgbClr val="191919"/>
                </a:solidFill>
                <a:latin typeface="DejaVu Serif"/>
                <a:cs typeface="DejaVu Serif"/>
              </a:rPr>
              <a:t> </a:t>
            </a:r>
            <a:r>
              <a:rPr sz="3200" i="1" dirty="0">
                <a:solidFill>
                  <a:srgbClr val="191919"/>
                </a:solidFill>
                <a:latin typeface="DejaVu Serif"/>
                <a:cs typeface="DejaVu Serif"/>
              </a:rPr>
              <a:t>X</a:t>
            </a:r>
            <a:r>
              <a:rPr sz="3200" dirty="0">
                <a:solidFill>
                  <a:srgbClr val="191919"/>
                </a:solidFill>
                <a:latin typeface="DejaVu Serif"/>
                <a:cs typeface="DejaVu Serif"/>
              </a:rPr>
              <a:t>.</a:t>
            </a:r>
            <a:endParaRPr sz="3200">
              <a:latin typeface="DejaVu Serif"/>
              <a:cs typeface="DejaVu Serif"/>
            </a:endParaRPr>
          </a:p>
          <a:p>
            <a:pPr marL="12700" marR="511809">
              <a:lnSpc>
                <a:spcPct val="97300"/>
              </a:lnSpc>
              <a:spcBef>
                <a:spcPts val="1445"/>
              </a:spcBef>
            </a:pPr>
            <a:r>
              <a:rPr sz="3200" b="1" spc="-5" dirty="0">
                <a:solidFill>
                  <a:srgbClr val="0000FF"/>
                </a:solidFill>
                <a:latin typeface="DejaVu Serif"/>
                <a:cs typeface="DejaVu Serif"/>
              </a:rPr>
              <a:t>Goal: </a:t>
            </a:r>
            <a:r>
              <a:rPr sz="3200" spc="-5" dirty="0">
                <a:solidFill>
                  <a:srgbClr val="191919"/>
                </a:solidFill>
                <a:latin typeface="DejaVu Serif"/>
                <a:cs typeface="DejaVu Serif"/>
              </a:rPr>
              <a:t>Build </a:t>
            </a:r>
            <a:r>
              <a:rPr sz="3200" dirty="0">
                <a:solidFill>
                  <a:srgbClr val="191919"/>
                </a:solidFill>
                <a:latin typeface="DejaVu Serif"/>
                <a:cs typeface="DejaVu Serif"/>
              </a:rPr>
              <a:t>a </a:t>
            </a:r>
            <a:r>
              <a:rPr sz="3200" spc="-5" dirty="0">
                <a:solidFill>
                  <a:srgbClr val="191919"/>
                </a:solidFill>
                <a:latin typeface="DejaVu Serif"/>
                <a:cs typeface="DejaVu Serif"/>
              </a:rPr>
              <a:t>data structure (called </a:t>
            </a:r>
            <a:r>
              <a:rPr sz="3200" dirty="0">
                <a:solidFill>
                  <a:srgbClr val="191919"/>
                </a:solidFill>
                <a:latin typeface="DejaVu Serif"/>
                <a:cs typeface="DejaVu Serif"/>
              </a:rPr>
              <a:t>a  </a:t>
            </a:r>
            <a:r>
              <a:rPr sz="3200" i="1" spc="-5" dirty="0">
                <a:solidFill>
                  <a:srgbClr val="191919"/>
                </a:solidFill>
                <a:latin typeface="DejaVu Serif"/>
                <a:cs typeface="DejaVu Serif"/>
              </a:rPr>
              <a:t>disjoint-set data </a:t>
            </a:r>
            <a:r>
              <a:rPr sz="3200" i="1" dirty="0">
                <a:solidFill>
                  <a:srgbClr val="191919"/>
                </a:solidFill>
                <a:latin typeface="DejaVu Serif"/>
                <a:cs typeface="DejaVu Serif"/>
              </a:rPr>
              <a:t>structure</a:t>
            </a:r>
            <a:r>
              <a:rPr sz="3200" dirty="0">
                <a:solidFill>
                  <a:srgbClr val="191919"/>
                </a:solidFill>
                <a:latin typeface="DejaVu Serif"/>
                <a:cs typeface="DejaVu Serif"/>
              </a:rPr>
              <a:t>) </a:t>
            </a:r>
            <a:r>
              <a:rPr sz="3200" spc="-5" dirty="0">
                <a:solidFill>
                  <a:srgbClr val="191919"/>
                </a:solidFill>
                <a:latin typeface="DejaVu Serif"/>
                <a:cs typeface="DejaVu Serif"/>
              </a:rPr>
              <a:t>that  efficiently supports three</a:t>
            </a:r>
            <a:r>
              <a:rPr sz="3200" dirty="0">
                <a:solidFill>
                  <a:srgbClr val="191919"/>
                </a:solidFill>
                <a:latin typeface="DejaVu Serif"/>
                <a:cs typeface="DejaVu Serif"/>
              </a:rPr>
              <a:t> </a:t>
            </a:r>
            <a:r>
              <a:rPr sz="3200" spc="-5" dirty="0">
                <a:solidFill>
                  <a:srgbClr val="191919"/>
                </a:solidFill>
                <a:latin typeface="DejaVu Serif"/>
                <a:cs typeface="DejaVu Serif"/>
              </a:rPr>
              <a:t>operations:</a:t>
            </a:r>
            <a:endParaRPr sz="3200">
              <a:latin typeface="DejaVu Serif"/>
              <a:cs typeface="DejaVu Serif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31239" y="5066029"/>
            <a:ext cx="153035" cy="2178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250" spc="245" dirty="0">
                <a:solidFill>
                  <a:srgbClr val="191919"/>
                </a:solidFill>
                <a:latin typeface="Calibri"/>
                <a:cs typeface="Calibri"/>
              </a:rPr>
              <a:t>●</a:t>
            </a:r>
            <a:endParaRPr sz="12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31239" y="5627370"/>
            <a:ext cx="153035" cy="2178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250" spc="245" dirty="0">
                <a:solidFill>
                  <a:srgbClr val="191919"/>
                </a:solidFill>
                <a:latin typeface="Calibri"/>
                <a:cs typeface="Calibri"/>
              </a:rPr>
              <a:t>●</a:t>
            </a:r>
            <a:endParaRPr sz="125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31239" y="6602730"/>
            <a:ext cx="153035" cy="2178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250" spc="245" dirty="0">
                <a:solidFill>
                  <a:srgbClr val="191919"/>
                </a:solidFill>
                <a:latin typeface="Calibri"/>
                <a:cs typeface="Calibri"/>
              </a:rPr>
              <a:t>●</a:t>
            </a:r>
            <a:endParaRPr sz="125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355089" y="4813300"/>
            <a:ext cx="8237855" cy="2536190"/>
          </a:xfrm>
          <a:prstGeom prst="rect">
            <a:avLst/>
          </a:prstGeom>
        </p:spPr>
        <p:txBody>
          <a:bodyPr vert="horz" wrap="square" lIns="0" tIns="1473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60"/>
              </a:spcBef>
            </a:pPr>
            <a:r>
              <a:rPr sz="2800" b="1" spc="-5" dirty="0">
                <a:solidFill>
                  <a:srgbClr val="0000FF"/>
                </a:solidFill>
                <a:latin typeface="DejaVu Serif"/>
                <a:cs typeface="DejaVu Serif"/>
              </a:rPr>
              <a:t>make-set(</a:t>
            </a:r>
            <a:r>
              <a:rPr sz="2800" b="1" i="1" spc="-5" dirty="0">
                <a:solidFill>
                  <a:srgbClr val="0000FF"/>
                </a:solidFill>
                <a:latin typeface="DejaVu Serif"/>
                <a:cs typeface="DejaVu Serif"/>
              </a:rPr>
              <a:t>v</a:t>
            </a:r>
            <a:r>
              <a:rPr sz="2800" b="1" spc="-5" dirty="0">
                <a:solidFill>
                  <a:srgbClr val="0000FF"/>
                </a:solidFill>
                <a:latin typeface="DejaVu Serif"/>
                <a:cs typeface="DejaVu Serif"/>
              </a:rPr>
              <a:t>)</a:t>
            </a:r>
            <a:r>
              <a:rPr sz="2800" spc="-5" dirty="0">
                <a:solidFill>
                  <a:srgbClr val="191919"/>
                </a:solidFill>
                <a:latin typeface="DejaVu Serif"/>
                <a:cs typeface="DejaVu Serif"/>
              </a:rPr>
              <a:t>, which places </a:t>
            </a:r>
            <a:r>
              <a:rPr sz="2800" i="1" dirty="0">
                <a:solidFill>
                  <a:srgbClr val="191919"/>
                </a:solidFill>
                <a:latin typeface="DejaVu Serif"/>
                <a:cs typeface="DejaVu Serif"/>
              </a:rPr>
              <a:t>v </a:t>
            </a:r>
            <a:r>
              <a:rPr sz="2800" spc="-5" dirty="0">
                <a:solidFill>
                  <a:srgbClr val="191919"/>
                </a:solidFill>
                <a:latin typeface="DejaVu Serif"/>
                <a:cs typeface="DejaVu Serif"/>
              </a:rPr>
              <a:t>into </a:t>
            </a:r>
            <a:r>
              <a:rPr sz="2800" dirty="0">
                <a:solidFill>
                  <a:srgbClr val="191919"/>
                </a:solidFill>
                <a:latin typeface="DejaVu Serif"/>
                <a:cs typeface="DejaVu Serif"/>
              </a:rPr>
              <a:t>its </a:t>
            </a:r>
            <a:r>
              <a:rPr sz="2800" spc="-10" dirty="0">
                <a:solidFill>
                  <a:srgbClr val="191919"/>
                </a:solidFill>
                <a:latin typeface="DejaVu Serif"/>
                <a:cs typeface="DejaVu Serif"/>
              </a:rPr>
              <a:t>own</a:t>
            </a:r>
            <a:r>
              <a:rPr sz="2800" spc="-75" dirty="0">
                <a:solidFill>
                  <a:srgbClr val="191919"/>
                </a:solidFill>
                <a:latin typeface="DejaVu Serif"/>
                <a:cs typeface="DejaVu Serif"/>
              </a:rPr>
              <a:t> </a:t>
            </a:r>
            <a:r>
              <a:rPr sz="2800" spc="-5" dirty="0">
                <a:solidFill>
                  <a:srgbClr val="191919"/>
                </a:solidFill>
                <a:latin typeface="DejaVu Serif"/>
                <a:cs typeface="DejaVu Serif"/>
              </a:rPr>
              <a:t>set,</a:t>
            </a:r>
            <a:endParaRPr sz="2800">
              <a:latin typeface="DejaVu Serif"/>
              <a:cs typeface="DejaVu Serif"/>
            </a:endParaRPr>
          </a:p>
          <a:p>
            <a:pPr marL="12700" marR="1379220">
              <a:lnSpc>
                <a:spcPts val="3250"/>
              </a:lnSpc>
              <a:spcBef>
                <a:spcPts val="1260"/>
              </a:spcBef>
            </a:pPr>
            <a:r>
              <a:rPr sz="2800" b="1" spc="-10" dirty="0">
                <a:solidFill>
                  <a:srgbClr val="0000FF"/>
                </a:solidFill>
                <a:latin typeface="DejaVu Serif"/>
                <a:cs typeface="DejaVu Serif"/>
              </a:rPr>
              <a:t>union(</a:t>
            </a:r>
            <a:r>
              <a:rPr sz="2800" b="1" i="1" spc="-10" dirty="0">
                <a:solidFill>
                  <a:srgbClr val="0000FF"/>
                </a:solidFill>
                <a:latin typeface="DejaVu Serif"/>
                <a:cs typeface="DejaVu Serif"/>
              </a:rPr>
              <a:t>u</a:t>
            </a:r>
            <a:r>
              <a:rPr sz="2800" b="1" spc="-10" dirty="0">
                <a:solidFill>
                  <a:srgbClr val="0000FF"/>
                </a:solidFill>
                <a:latin typeface="DejaVu Serif"/>
                <a:cs typeface="DejaVu Serif"/>
              </a:rPr>
              <a:t>, </a:t>
            </a:r>
            <a:r>
              <a:rPr sz="2800" b="1" i="1" spc="-5" dirty="0">
                <a:solidFill>
                  <a:srgbClr val="0000FF"/>
                </a:solidFill>
                <a:latin typeface="DejaVu Serif"/>
                <a:cs typeface="DejaVu Serif"/>
              </a:rPr>
              <a:t>v</a:t>
            </a:r>
            <a:r>
              <a:rPr sz="2800" b="1" spc="-5" dirty="0">
                <a:solidFill>
                  <a:srgbClr val="0000FF"/>
                </a:solidFill>
                <a:latin typeface="DejaVu Serif"/>
                <a:cs typeface="DejaVu Serif"/>
              </a:rPr>
              <a:t>)</a:t>
            </a:r>
            <a:r>
              <a:rPr sz="2800" spc="-5" dirty="0">
                <a:solidFill>
                  <a:srgbClr val="191919"/>
                </a:solidFill>
                <a:latin typeface="DejaVu Serif"/>
                <a:cs typeface="DejaVu Serif"/>
              </a:rPr>
              <a:t>, which combines the sets  containing </a:t>
            </a:r>
            <a:r>
              <a:rPr sz="2800" i="1" dirty="0">
                <a:solidFill>
                  <a:srgbClr val="191919"/>
                </a:solidFill>
                <a:latin typeface="DejaVu Serif"/>
                <a:cs typeface="DejaVu Serif"/>
              </a:rPr>
              <a:t>u </a:t>
            </a:r>
            <a:r>
              <a:rPr sz="2800" spc="-5" dirty="0">
                <a:solidFill>
                  <a:srgbClr val="191919"/>
                </a:solidFill>
                <a:latin typeface="DejaVu Serif"/>
                <a:cs typeface="DejaVu Serif"/>
              </a:rPr>
              <a:t>and </a:t>
            </a:r>
            <a:r>
              <a:rPr sz="2800" i="1" dirty="0">
                <a:solidFill>
                  <a:srgbClr val="191919"/>
                </a:solidFill>
                <a:latin typeface="DejaVu Serif"/>
                <a:cs typeface="DejaVu Serif"/>
              </a:rPr>
              <a:t>v </a:t>
            </a:r>
            <a:r>
              <a:rPr sz="2800" spc="-5" dirty="0">
                <a:solidFill>
                  <a:srgbClr val="191919"/>
                </a:solidFill>
                <a:latin typeface="DejaVu Serif"/>
                <a:cs typeface="DejaVu Serif"/>
              </a:rPr>
              <a:t>into one set,</a:t>
            </a:r>
            <a:r>
              <a:rPr sz="2800" spc="-75" dirty="0">
                <a:solidFill>
                  <a:srgbClr val="191919"/>
                </a:solidFill>
                <a:latin typeface="DejaVu Serif"/>
                <a:cs typeface="DejaVu Serif"/>
              </a:rPr>
              <a:t> </a:t>
            </a:r>
            <a:r>
              <a:rPr sz="2800" spc="-5" dirty="0">
                <a:solidFill>
                  <a:srgbClr val="191919"/>
                </a:solidFill>
                <a:latin typeface="DejaVu Serif"/>
                <a:cs typeface="DejaVu Serif"/>
              </a:rPr>
              <a:t>and</a:t>
            </a:r>
            <a:endParaRPr sz="2800">
              <a:latin typeface="DejaVu Serif"/>
              <a:cs typeface="DejaVu Serif"/>
            </a:endParaRPr>
          </a:p>
          <a:p>
            <a:pPr marL="12700">
              <a:lnSpc>
                <a:spcPts val="3310"/>
              </a:lnSpc>
              <a:spcBef>
                <a:spcPts val="970"/>
              </a:spcBef>
            </a:pPr>
            <a:r>
              <a:rPr sz="2800" b="1" spc="-10" dirty="0">
                <a:solidFill>
                  <a:srgbClr val="0000FF"/>
                </a:solidFill>
                <a:latin typeface="DejaVu Serif"/>
                <a:cs typeface="DejaVu Serif"/>
              </a:rPr>
              <a:t>in-same(</a:t>
            </a:r>
            <a:r>
              <a:rPr sz="2800" b="1" i="1" spc="-10" dirty="0">
                <a:solidFill>
                  <a:srgbClr val="0000FF"/>
                </a:solidFill>
                <a:latin typeface="DejaVu Serif"/>
                <a:cs typeface="DejaVu Serif"/>
              </a:rPr>
              <a:t>u</a:t>
            </a:r>
            <a:r>
              <a:rPr sz="2800" b="1" spc="-10" dirty="0">
                <a:solidFill>
                  <a:srgbClr val="0000FF"/>
                </a:solidFill>
                <a:latin typeface="DejaVu Serif"/>
                <a:cs typeface="DejaVu Serif"/>
              </a:rPr>
              <a:t>, </a:t>
            </a:r>
            <a:r>
              <a:rPr sz="2800" b="1" i="1" spc="-5" dirty="0">
                <a:solidFill>
                  <a:srgbClr val="0000FF"/>
                </a:solidFill>
                <a:latin typeface="DejaVu Serif"/>
                <a:cs typeface="DejaVu Serif"/>
              </a:rPr>
              <a:t>v</a:t>
            </a:r>
            <a:r>
              <a:rPr sz="2800" b="1" spc="-5" dirty="0">
                <a:solidFill>
                  <a:srgbClr val="0000FF"/>
                </a:solidFill>
                <a:latin typeface="DejaVu Serif"/>
                <a:cs typeface="DejaVu Serif"/>
              </a:rPr>
              <a:t>)</a:t>
            </a:r>
            <a:r>
              <a:rPr sz="2800" spc="-5" dirty="0">
                <a:solidFill>
                  <a:srgbClr val="191919"/>
                </a:solidFill>
                <a:latin typeface="DejaVu Serif"/>
                <a:cs typeface="DejaVu Serif"/>
              </a:rPr>
              <a:t>, </a:t>
            </a:r>
            <a:r>
              <a:rPr sz="2800" spc="-10" dirty="0">
                <a:solidFill>
                  <a:srgbClr val="191919"/>
                </a:solidFill>
                <a:latin typeface="DejaVu Serif"/>
                <a:cs typeface="DejaVu Serif"/>
              </a:rPr>
              <a:t>which </a:t>
            </a:r>
            <a:r>
              <a:rPr sz="2800" spc="-5" dirty="0">
                <a:solidFill>
                  <a:srgbClr val="191919"/>
                </a:solidFill>
                <a:latin typeface="DejaVu Serif"/>
                <a:cs typeface="DejaVu Serif"/>
              </a:rPr>
              <a:t>returns whether </a:t>
            </a:r>
            <a:r>
              <a:rPr sz="2800" i="1" dirty="0">
                <a:solidFill>
                  <a:srgbClr val="191919"/>
                </a:solidFill>
                <a:latin typeface="DejaVu Serif"/>
                <a:cs typeface="DejaVu Serif"/>
              </a:rPr>
              <a:t>u</a:t>
            </a:r>
            <a:r>
              <a:rPr sz="2800" i="1" spc="-15" dirty="0">
                <a:solidFill>
                  <a:srgbClr val="191919"/>
                </a:solidFill>
                <a:latin typeface="DejaVu Serif"/>
                <a:cs typeface="DejaVu Serif"/>
              </a:rPr>
              <a:t> </a:t>
            </a:r>
            <a:r>
              <a:rPr sz="2800" spc="-5" dirty="0">
                <a:solidFill>
                  <a:srgbClr val="191919"/>
                </a:solidFill>
                <a:latin typeface="DejaVu Serif"/>
                <a:cs typeface="DejaVu Serif"/>
              </a:rPr>
              <a:t>and</a:t>
            </a:r>
            <a:endParaRPr sz="2800">
              <a:latin typeface="DejaVu Serif"/>
              <a:cs typeface="DejaVu Serif"/>
            </a:endParaRPr>
          </a:p>
          <a:p>
            <a:pPr marL="12700">
              <a:lnSpc>
                <a:spcPts val="3310"/>
              </a:lnSpc>
            </a:pPr>
            <a:r>
              <a:rPr sz="2800" i="1" dirty="0">
                <a:solidFill>
                  <a:srgbClr val="191919"/>
                </a:solidFill>
                <a:latin typeface="DejaVu Serif"/>
                <a:cs typeface="DejaVu Serif"/>
              </a:rPr>
              <a:t>v </a:t>
            </a:r>
            <a:r>
              <a:rPr sz="2800" spc="-5" dirty="0">
                <a:solidFill>
                  <a:srgbClr val="191919"/>
                </a:solidFill>
                <a:latin typeface="DejaVu Serif"/>
                <a:cs typeface="DejaVu Serif"/>
              </a:rPr>
              <a:t>belong </a:t>
            </a:r>
            <a:r>
              <a:rPr sz="2800" dirty="0">
                <a:solidFill>
                  <a:srgbClr val="191919"/>
                </a:solidFill>
                <a:latin typeface="DejaVu Serif"/>
                <a:cs typeface="DejaVu Serif"/>
              </a:rPr>
              <a:t>to </a:t>
            </a:r>
            <a:r>
              <a:rPr sz="2800" spc="-5" dirty="0">
                <a:solidFill>
                  <a:srgbClr val="191919"/>
                </a:solidFill>
                <a:latin typeface="DejaVu Serif"/>
                <a:cs typeface="DejaVu Serif"/>
              </a:rPr>
              <a:t>the same</a:t>
            </a:r>
            <a:r>
              <a:rPr sz="2800" spc="-50" dirty="0">
                <a:solidFill>
                  <a:srgbClr val="191919"/>
                </a:solidFill>
                <a:latin typeface="DejaVu Serif"/>
                <a:cs typeface="DejaVu Serif"/>
              </a:rPr>
              <a:t> </a:t>
            </a:r>
            <a:r>
              <a:rPr sz="2800" spc="-5" dirty="0">
                <a:solidFill>
                  <a:srgbClr val="191919"/>
                </a:solidFill>
                <a:latin typeface="DejaVu Serif"/>
                <a:cs typeface="DejaVu Serif"/>
              </a:rPr>
              <a:t>set.</a:t>
            </a:r>
            <a:endParaRPr sz="2800">
              <a:latin typeface="DejaVu Serif"/>
              <a:cs typeface="DejaVu Serif"/>
            </a:endParaRP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09800" y="554990"/>
            <a:ext cx="565404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>
                <a:solidFill>
                  <a:srgbClr val="191919"/>
                </a:solidFill>
              </a:rPr>
              <a:t>Kruskal's</a:t>
            </a:r>
            <a:r>
              <a:rPr spc="-35" dirty="0">
                <a:solidFill>
                  <a:srgbClr val="191919"/>
                </a:solidFill>
              </a:rPr>
              <a:t> </a:t>
            </a:r>
            <a:r>
              <a:rPr spc="-10" dirty="0">
                <a:solidFill>
                  <a:srgbClr val="191919"/>
                </a:solidFill>
              </a:rPr>
              <a:t>Algorithm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99440" y="1850389"/>
            <a:ext cx="153035" cy="2178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250" spc="245" dirty="0">
                <a:solidFill>
                  <a:srgbClr val="191919"/>
                </a:solidFill>
                <a:latin typeface="Calibri"/>
                <a:cs typeface="Calibri"/>
              </a:rPr>
              <a:t>●</a:t>
            </a:r>
            <a:endParaRPr sz="125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23289" y="1729740"/>
            <a:ext cx="546735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>
                <a:solidFill>
                  <a:srgbClr val="191919"/>
                </a:solidFill>
                <a:latin typeface="DejaVu Serif"/>
                <a:cs typeface="DejaVu Serif"/>
              </a:rPr>
              <a:t>Using our new data</a:t>
            </a:r>
            <a:r>
              <a:rPr sz="2800" spc="-100" dirty="0">
                <a:solidFill>
                  <a:srgbClr val="191919"/>
                </a:solidFill>
                <a:latin typeface="DejaVu Serif"/>
                <a:cs typeface="DejaVu Serif"/>
              </a:rPr>
              <a:t> </a:t>
            </a:r>
            <a:r>
              <a:rPr sz="2800" spc="-5" dirty="0">
                <a:solidFill>
                  <a:srgbClr val="191919"/>
                </a:solidFill>
                <a:latin typeface="DejaVu Serif"/>
                <a:cs typeface="DejaVu Serif"/>
              </a:rPr>
              <a:t>structure:</a:t>
            </a:r>
            <a:endParaRPr sz="2800">
              <a:latin typeface="DejaVu Serif"/>
              <a:cs typeface="DejaVu Serif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31239" y="2443479"/>
            <a:ext cx="153035" cy="2178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250" spc="245" dirty="0">
                <a:solidFill>
                  <a:srgbClr val="191919"/>
                </a:solidFill>
                <a:latin typeface="Calibri"/>
                <a:cs typeface="Calibri"/>
              </a:rPr>
              <a:t>●</a:t>
            </a:r>
            <a:endParaRPr sz="125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31239" y="2999739"/>
            <a:ext cx="153035" cy="2178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250" spc="245" dirty="0">
                <a:solidFill>
                  <a:srgbClr val="191919"/>
                </a:solidFill>
                <a:latin typeface="Calibri"/>
                <a:cs typeface="Calibri"/>
              </a:rPr>
              <a:t>●</a:t>
            </a:r>
            <a:endParaRPr sz="12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31239" y="3557270"/>
            <a:ext cx="153035" cy="2178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250" spc="245" dirty="0">
                <a:solidFill>
                  <a:srgbClr val="191919"/>
                </a:solidFill>
                <a:latin typeface="Calibri"/>
                <a:cs typeface="Calibri"/>
              </a:rPr>
              <a:t>●</a:t>
            </a:r>
            <a:endParaRPr sz="125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31239" y="4634229"/>
            <a:ext cx="153035" cy="2178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250" spc="245" dirty="0">
                <a:solidFill>
                  <a:srgbClr val="191919"/>
                </a:solidFill>
                <a:latin typeface="Calibri"/>
                <a:cs typeface="Calibri"/>
              </a:rPr>
              <a:t>●</a:t>
            </a:r>
            <a:endParaRPr sz="125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329689" y="2193289"/>
            <a:ext cx="6802755" cy="4335780"/>
          </a:xfrm>
          <a:prstGeom prst="rect">
            <a:avLst/>
          </a:prstGeom>
        </p:spPr>
        <p:txBody>
          <a:bodyPr vert="horz" wrap="square" lIns="0" tIns="1422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20"/>
              </a:spcBef>
            </a:pPr>
            <a:r>
              <a:rPr sz="2800" spc="-5" dirty="0">
                <a:solidFill>
                  <a:srgbClr val="191919"/>
                </a:solidFill>
                <a:latin typeface="DejaVu Serif"/>
                <a:cs typeface="DejaVu Serif"/>
              </a:rPr>
              <a:t>Let </a:t>
            </a:r>
            <a:r>
              <a:rPr sz="2800" i="1" dirty="0">
                <a:solidFill>
                  <a:srgbClr val="191919"/>
                </a:solidFill>
                <a:latin typeface="DejaVu Serif"/>
                <a:cs typeface="DejaVu Serif"/>
              </a:rPr>
              <a:t>T </a:t>
            </a:r>
            <a:r>
              <a:rPr sz="2800" dirty="0">
                <a:solidFill>
                  <a:srgbClr val="191919"/>
                </a:solidFill>
                <a:latin typeface="DejaVu Serif"/>
                <a:cs typeface="DejaVu Serif"/>
              </a:rPr>
              <a:t>=</a:t>
            </a:r>
            <a:r>
              <a:rPr sz="2800" spc="-30" dirty="0">
                <a:solidFill>
                  <a:srgbClr val="191919"/>
                </a:solidFill>
                <a:latin typeface="DejaVu Serif"/>
                <a:cs typeface="DejaVu Serif"/>
              </a:rPr>
              <a:t> </a:t>
            </a:r>
            <a:r>
              <a:rPr sz="2800" spc="-90" dirty="0">
                <a:solidFill>
                  <a:srgbClr val="191919"/>
                </a:solidFill>
                <a:latin typeface="DejaVu Serif"/>
                <a:cs typeface="DejaVu Serif"/>
              </a:rPr>
              <a:t>Ø.</a:t>
            </a:r>
            <a:endParaRPr sz="2800">
              <a:latin typeface="DejaVu Serif"/>
              <a:cs typeface="DejaVu Serif"/>
            </a:endParaRPr>
          </a:p>
          <a:p>
            <a:pPr marL="38100" marR="30480">
              <a:lnSpc>
                <a:spcPts val="4390"/>
              </a:lnSpc>
              <a:spcBef>
                <a:spcPts val="305"/>
              </a:spcBef>
            </a:pPr>
            <a:r>
              <a:rPr sz="2800" spc="-5" dirty="0">
                <a:solidFill>
                  <a:srgbClr val="191919"/>
                </a:solidFill>
                <a:latin typeface="DejaVu Serif"/>
                <a:cs typeface="DejaVu Serif"/>
              </a:rPr>
              <a:t>Let </a:t>
            </a:r>
            <a:r>
              <a:rPr sz="2800" i="1" dirty="0">
                <a:solidFill>
                  <a:srgbClr val="191919"/>
                </a:solidFill>
                <a:latin typeface="DejaVu Serif"/>
                <a:cs typeface="DejaVu Serif"/>
              </a:rPr>
              <a:t>S </a:t>
            </a:r>
            <a:r>
              <a:rPr sz="2800" spc="-5" dirty="0">
                <a:solidFill>
                  <a:srgbClr val="191919"/>
                </a:solidFill>
                <a:latin typeface="DejaVu Serif"/>
                <a:cs typeface="DejaVu Serif"/>
              </a:rPr>
              <a:t>be </a:t>
            </a:r>
            <a:r>
              <a:rPr sz="2800" dirty="0">
                <a:solidFill>
                  <a:srgbClr val="191919"/>
                </a:solidFill>
                <a:latin typeface="DejaVu Serif"/>
                <a:cs typeface="DejaVu Serif"/>
              </a:rPr>
              <a:t>a </a:t>
            </a:r>
            <a:r>
              <a:rPr sz="2800" spc="-5" dirty="0">
                <a:solidFill>
                  <a:srgbClr val="191919"/>
                </a:solidFill>
                <a:latin typeface="DejaVu Serif"/>
                <a:cs typeface="DejaVu Serif"/>
              </a:rPr>
              <a:t>disjoint-set data structure.  </a:t>
            </a:r>
            <a:r>
              <a:rPr sz="2800" spc="-55" dirty="0">
                <a:solidFill>
                  <a:srgbClr val="191919"/>
                </a:solidFill>
                <a:latin typeface="DejaVu Serif"/>
                <a:cs typeface="DejaVu Serif"/>
              </a:rPr>
              <a:t>For </a:t>
            </a:r>
            <a:r>
              <a:rPr sz="2800" spc="-5" dirty="0">
                <a:solidFill>
                  <a:srgbClr val="191919"/>
                </a:solidFill>
                <a:latin typeface="DejaVu Serif"/>
                <a:cs typeface="DejaVu Serif"/>
              </a:rPr>
              <a:t>each </a:t>
            </a:r>
            <a:r>
              <a:rPr sz="2800" i="1" dirty="0">
                <a:solidFill>
                  <a:srgbClr val="191919"/>
                </a:solidFill>
                <a:latin typeface="DejaVu Serif"/>
                <a:cs typeface="DejaVu Serif"/>
              </a:rPr>
              <a:t>v </a:t>
            </a:r>
            <a:r>
              <a:rPr sz="2800" dirty="0">
                <a:solidFill>
                  <a:srgbClr val="191919"/>
                </a:solidFill>
                <a:latin typeface="DejaVu Serif"/>
                <a:cs typeface="DejaVu Serif"/>
              </a:rPr>
              <a:t>∈</a:t>
            </a:r>
            <a:r>
              <a:rPr sz="2800" spc="20" dirty="0">
                <a:solidFill>
                  <a:srgbClr val="191919"/>
                </a:solidFill>
                <a:latin typeface="DejaVu Serif"/>
                <a:cs typeface="DejaVu Serif"/>
              </a:rPr>
              <a:t> </a:t>
            </a:r>
            <a:r>
              <a:rPr sz="2800" i="1" spc="-10" dirty="0">
                <a:solidFill>
                  <a:srgbClr val="191919"/>
                </a:solidFill>
                <a:latin typeface="DejaVu Serif"/>
                <a:cs typeface="DejaVu Serif"/>
              </a:rPr>
              <a:t>V</a:t>
            </a:r>
            <a:r>
              <a:rPr sz="2800" spc="-10" dirty="0">
                <a:solidFill>
                  <a:srgbClr val="191919"/>
                </a:solidFill>
                <a:latin typeface="DejaVu Serif"/>
                <a:cs typeface="DejaVu Serif"/>
              </a:rPr>
              <a:t>:</a:t>
            </a:r>
            <a:endParaRPr sz="2800">
              <a:latin typeface="DejaVu Serif"/>
              <a:cs typeface="DejaVu Serif"/>
            </a:endParaRPr>
          </a:p>
          <a:p>
            <a:pPr marL="469900" indent="-287655">
              <a:lnSpc>
                <a:spcPct val="100000"/>
              </a:lnSpc>
              <a:spcBef>
                <a:spcPts val="705"/>
              </a:spcBef>
              <a:buSzPct val="75000"/>
              <a:buFont typeface="Calibri"/>
              <a:buChar char="–"/>
              <a:tabLst>
                <a:tab pos="469265" algn="l"/>
                <a:tab pos="469900" algn="l"/>
              </a:tabLst>
            </a:pPr>
            <a:r>
              <a:rPr sz="2800" spc="-5" dirty="0">
                <a:solidFill>
                  <a:srgbClr val="191919"/>
                </a:solidFill>
                <a:latin typeface="DejaVu Serif"/>
                <a:cs typeface="DejaVu Serif"/>
              </a:rPr>
              <a:t>Call</a:t>
            </a:r>
            <a:r>
              <a:rPr sz="2800" spc="-10" dirty="0">
                <a:solidFill>
                  <a:srgbClr val="191919"/>
                </a:solidFill>
                <a:latin typeface="DejaVu Serif"/>
                <a:cs typeface="DejaVu Serif"/>
              </a:rPr>
              <a:t> </a:t>
            </a:r>
            <a:r>
              <a:rPr sz="2800" i="1" spc="-5" dirty="0">
                <a:solidFill>
                  <a:srgbClr val="191919"/>
                </a:solidFill>
                <a:latin typeface="DejaVu Serif"/>
                <a:cs typeface="DejaVu Serif"/>
              </a:rPr>
              <a:t>S</a:t>
            </a:r>
            <a:r>
              <a:rPr sz="2800" spc="-5" dirty="0">
                <a:solidFill>
                  <a:srgbClr val="191919"/>
                </a:solidFill>
                <a:latin typeface="DejaVu Serif"/>
                <a:cs typeface="DejaVu Serif"/>
              </a:rPr>
              <a:t>.make-set(</a:t>
            </a:r>
            <a:r>
              <a:rPr sz="2800" i="1" spc="-5" dirty="0">
                <a:solidFill>
                  <a:srgbClr val="191919"/>
                </a:solidFill>
                <a:latin typeface="DejaVu Serif"/>
                <a:cs typeface="DejaVu Serif"/>
              </a:rPr>
              <a:t>v</a:t>
            </a:r>
            <a:r>
              <a:rPr sz="2800" spc="-5" dirty="0">
                <a:solidFill>
                  <a:srgbClr val="191919"/>
                </a:solidFill>
                <a:latin typeface="DejaVu Serif"/>
                <a:cs typeface="DejaVu Serif"/>
              </a:rPr>
              <a:t>)</a:t>
            </a:r>
            <a:endParaRPr sz="2800">
              <a:latin typeface="DejaVu Serif"/>
              <a:cs typeface="DejaVu Serif"/>
            </a:endParaRPr>
          </a:p>
          <a:p>
            <a:pPr marL="38100">
              <a:lnSpc>
                <a:spcPct val="100000"/>
              </a:lnSpc>
              <a:spcBef>
                <a:spcPts val="740"/>
              </a:spcBef>
            </a:pPr>
            <a:r>
              <a:rPr sz="2800" spc="-55" dirty="0">
                <a:solidFill>
                  <a:srgbClr val="191919"/>
                </a:solidFill>
                <a:latin typeface="DejaVu Serif"/>
                <a:cs typeface="DejaVu Serif"/>
              </a:rPr>
              <a:t>For </a:t>
            </a:r>
            <a:r>
              <a:rPr sz="2800" spc="-5" dirty="0">
                <a:solidFill>
                  <a:srgbClr val="191919"/>
                </a:solidFill>
                <a:latin typeface="DejaVu Serif"/>
                <a:cs typeface="DejaVu Serif"/>
              </a:rPr>
              <a:t>each edge </a:t>
            </a:r>
            <a:r>
              <a:rPr sz="2800" dirty="0">
                <a:solidFill>
                  <a:srgbClr val="191919"/>
                </a:solidFill>
                <a:latin typeface="DejaVu Serif"/>
                <a:cs typeface="DejaVu Serif"/>
              </a:rPr>
              <a:t>(</a:t>
            </a:r>
            <a:r>
              <a:rPr sz="2800" i="1" dirty="0">
                <a:solidFill>
                  <a:srgbClr val="191919"/>
                </a:solidFill>
                <a:latin typeface="DejaVu Serif"/>
                <a:cs typeface="DejaVu Serif"/>
              </a:rPr>
              <a:t>u</a:t>
            </a:r>
            <a:r>
              <a:rPr sz="2800" dirty="0">
                <a:solidFill>
                  <a:srgbClr val="191919"/>
                </a:solidFill>
                <a:latin typeface="DejaVu Serif"/>
                <a:cs typeface="DejaVu Serif"/>
              </a:rPr>
              <a:t>, </a:t>
            </a:r>
            <a:r>
              <a:rPr sz="2800" i="1" spc="-5" dirty="0">
                <a:solidFill>
                  <a:srgbClr val="191919"/>
                </a:solidFill>
                <a:latin typeface="DejaVu Serif"/>
                <a:cs typeface="DejaVu Serif"/>
              </a:rPr>
              <a:t>v</a:t>
            </a:r>
            <a:r>
              <a:rPr sz="2800" spc="-5" dirty="0">
                <a:solidFill>
                  <a:srgbClr val="191919"/>
                </a:solidFill>
                <a:latin typeface="DejaVu Serif"/>
                <a:cs typeface="DejaVu Serif"/>
              </a:rPr>
              <a:t>) </a:t>
            </a:r>
            <a:r>
              <a:rPr sz="2800" spc="-10" dirty="0">
                <a:solidFill>
                  <a:srgbClr val="191919"/>
                </a:solidFill>
                <a:latin typeface="DejaVu Serif"/>
                <a:cs typeface="DejaVu Serif"/>
              </a:rPr>
              <a:t>sorted by</a:t>
            </a:r>
            <a:r>
              <a:rPr sz="2800" spc="5" dirty="0">
                <a:solidFill>
                  <a:srgbClr val="191919"/>
                </a:solidFill>
                <a:latin typeface="DejaVu Serif"/>
                <a:cs typeface="DejaVu Serif"/>
              </a:rPr>
              <a:t> </a:t>
            </a:r>
            <a:r>
              <a:rPr sz="2800" spc="-5" dirty="0">
                <a:solidFill>
                  <a:srgbClr val="191919"/>
                </a:solidFill>
                <a:latin typeface="DejaVu Serif"/>
                <a:cs typeface="DejaVu Serif"/>
              </a:rPr>
              <a:t>cost:</a:t>
            </a:r>
            <a:endParaRPr sz="2800">
              <a:latin typeface="DejaVu Serif"/>
              <a:cs typeface="DejaVu Serif"/>
            </a:endParaRPr>
          </a:p>
          <a:p>
            <a:pPr marL="469900" indent="-287655">
              <a:lnSpc>
                <a:spcPct val="100000"/>
              </a:lnSpc>
              <a:spcBef>
                <a:spcPts val="1030"/>
              </a:spcBef>
              <a:buSzPct val="75000"/>
              <a:buFont typeface="Calibri"/>
              <a:buChar char="–"/>
              <a:tabLst>
                <a:tab pos="469265" algn="l"/>
                <a:tab pos="469900" algn="l"/>
              </a:tabLst>
            </a:pPr>
            <a:r>
              <a:rPr sz="2800" spc="-5" dirty="0">
                <a:solidFill>
                  <a:srgbClr val="191919"/>
                </a:solidFill>
                <a:latin typeface="DejaVu Serif"/>
                <a:cs typeface="DejaVu Serif"/>
              </a:rPr>
              <a:t>If </a:t>
            </a:r>
            <a:r>
              <a:rPr sz="2800" i="1" spc="-5" dirty="0">
                <a:solidFill>
                  <a:srgbClr val="191919"/>
                </a:solidFill>
                <a:latin typeface="DejaVu Serif"/>
                <a:cs typeface="DejaVu Serif"/>
              </a:rPr>
              <a:t>S</a:t>
            </a:r>
            <a:r>
              <a:rPr sz="2800" spc="-5" dirty="0">
                <a:solidFill>
                  <a:srgbClr val="191919"/>
                </a:solidFill>
                <a:latin typeface="DejaVu Serif"/>
                <a:cs typeface="DejaVu Serif"/>
              </a:rPr>
              <a:t>.in-same(</a:t>
            </a:r>
            <a:r>
              <a:rPr sz="2800" i="1" spc="-5" dirty="0">
                <a:solidFill>
                  <a:srgbClr val="191919"/>
                </a:solidFill>
                <a:latin typeface="DejaVu Serif"/>
                <a:cs typeface="DejaVu Serif"/>
              </a:rPr>
              <a:t>u</a:t>
            </a:r>
            <a:r>
              <a:rPr sz="2800" spc="-5" dirty="0">
                <a:solidFill>
                  <a:srgbClr val="191919"/>
                </a:solidFill>
                <a:latin typeface="DejaVu Serif"/>
                <a:cs typeface="DejaVu Serif"/>
              </a:rPr>
              <a:t>, </a:t>
            </a:r>
            <a:r>
              <a:rPr sz="2800" i="1" spc="-5" dirty="0">
                <a:solidFill>
                  <a:srgbClr val="191919"/>
                </a:solidFill>
                <a:latin typeface="DejaVu Serif"/>
                <a:cs typeface="DejaVu Serif"/>
              </a:rPr>
              <a:t>v</a:t>
            </a:r>
            <a:r>
              <a:rPr sz="2800" spc="-5" dirty="0">
                <a:solidFill>
                  <a:srgbClr val="191919"/>
                </a:solidFill>
                <a:latin typeface="DejaVu Serif"/>
                <a:cs typeface="DejaVu Serif"/>
              </a:rPr>
              <a:t>) is</a:t>
            </a:r>
            <a:r>
              <a:rPr sz="2800" spc="-10" dirty="0">
                <a:solidFill>
                  <a:srgbClr val="191919"/>
                </a:solidFill>
                <a:latin typeface="DejaVu Serif"/>
                <a:cs typeface="DejaVu Serif"/>
              </a:rPr>
              <a:t> </a:t>
            </a:r>
            <a:r>
              <a:rPr sz="2800" spc="-5" dirty="0">
                <a:solidFill>
                  <a:srgbClr val="191919"/>
                </a:solidFill>
                <a:latin typeface="DejaVu Serif"/>
                <a:cs typeface="DejaVu Serif"/>
              </a:rPr>
              <a:t>false:</a:t>
            </a:r>
            <a:endParaRPr sz="2800">
              <a:latin typeface="DejaVu Serif"/>
              <a:cs typeface="DejaVu Serif"/>
            </a:endParaRPr>
          </a:p>
          <a:p>
            <a:pPr marL="901700" lvl="1" indent="-216535">
              <a:lnSpc>
                <a:spcPct val="100000"/>
              </a:lnSpc>
              <a:spcBef>
                <a:spcPts val="740"/>
              </a:spcBef>
              <a:buSzPct val="44642"/>
              <a:buFont typeface="Calibri"/>
              <a:buChar char="●"/>
              <a:tabLst>
                <a:tab pos="901700" algn="l"/>
              </a:tabLst>
            </a:pPr>
            <a:r>
              <a:rPr sz="2800" spc="-5" dirty="0">
                <a:solidFill>
                  <a:srgbClr val="191919"/>
                </a:solidFill>
                <a:latin typeface="DejaVu Serif"/>
                <a:cs typeface="DejaVu Serif"/>
              </a:rPr>
              <a:t>Add </a:t>
            </a:r>
            <a:r>
              <a:rPr sz="2800" dirty="0">
                <a:solidFill>
                  <a:srgbClr val="191919"/>
                </a:solidFill>
                <a:latin typeface="DejaVu Serif"/>
                <a:cs typeface="DejaVu Serif"/>
              </a:rPr>
              <a:t>(</a:t>
            </a:r>
            <a:r>
              <a:rPr sz="2800" i="1" dirty="0">
                <a:solidFill>
                  <a:srgbClr val="191919"/>
                </a:solidFill>
                <a:latin typeface="DejaVu Serif"/>
                <a:cs typeface="DejaVu Serif"/>
              </a:rPr>
              <a:t>u</a:t>
            </a:r>
            <a:r>
              <a:rPr sz="2800" dirty="0">
                <a:solidFill>
                  <a:srgbClr val="191919"/>
                </a:solidFill>
                <a:latin typeface="DejaVu Serif"/>
                <a:cs typeface="DejaVu Serif"/>
              </a:rPr>
              <a:t>, </a:t>
            </a:r>
            <a:r>
              <a:rPr sz="2800" i="1" dirty="0">
                <a:solidFill>
                  <a:srgbClr val="191919"/>
                </a:solidFill>
                <a:latin typeface="DejaVu Serif"/>
                <a:cs typeface="DejaVu Serif"/>
              </a:rPr>
              <a:t>v</a:t>
            </a:r>
            <a:r>
              <a:rPr sz="2800" dirty="0">
                <a:solidFill>
                  <a:srgbClr val="191919"/>
                </a:solidFill>
                <a:latin typeface="DejaVu Serif"/>
                <a:cs typeface="DejaVu Serif"/>
              </a:rPr>
              <a:t>) </a:t>
            </a:r>
            <a:r>
              <a:rPr sz="2800" spc="-5" dirty="0">
                <a:solidFill>
                  <a:srgbClr val="191919"/>
                </a:solidFill>
                <a:latin typeface="DejaVu Serif"/>
                <a:cs typeface="DejaVu Serif"/>
              </a:rPr>
              <a:t>to</a:t>
            </a:r>
            <a:r>
              <a:rPr sz="2800" spc="-55" dirty="0">
                <a:solidFill>
                  <a:srgbClr val="191919"/>
                </a:solidFill>
                <a:latin typeface="DejaVu Serif"/>
                <a:cs typeface="DejaVu Serif"/>
              </a:rPr>
              <a:t> </a:t>
            </a:r>
            <a:r>
              <a:rPr sz="2800" i="1" spc="-5" dirty="0">
                <a:solidFill>
                  <a:srgbClr val="191919"/>
                </a:solidFill>
                <a:latin typeface="DejaVu Serif"/>
                <a:cs typeface="DejaVu Serif"/>
              </a:rPr>
              <a:t>T</a:t>
            </a:r>
            <a:r>
              <a:rPr sz="2800" spc="-5" dirty="0">
                <a:solidFill>
                  <a:srgbClr val="191919"/>
                </a:solidFill>
                <a:latin typeface="DejaVu Serif"/>
                <a:cs typeface="DejaVu Serif"/>
              </a:rPr>
              <a:t>.</a:t>
            </a:r>
            <a:endParaRPr sz="2800">
              <a:latin typeface="DejaVu Serif"/>
              <a:cs typeface="DejaVu Serif"/>
            </a:endParaRPr>
          </a:p>
          <a:p>
            <a:pPr marL="901700" lvl="1" indent="-216535">
              <a:lnSpc>
                <a:spcPct val="100000"/>
              </a:lnSpc>
              <a:spcBef>
                <a:spcPts val="459"/>
              </a:spcBef>
              <a:buSzPct val="44642"/>
              <a:buFont typeface="Calibri"/>
              <a:buChar char="●"/>
              <a:tabLst>
                <a:tab pos="901700" algn="l"/>
              </a:tabLst>
            </a:pPr>
            <a:r>
              <a:rPr sz="2800" spc="-5" dirty="0">
                <a:solidFill>
                  <a:srgbClr val="191919"/>
                </a:solidFill>
                <a:latin typeface="DejaVu Serif"/>
                <a:cs typeface="DejaVu Serif"/>
              </a:rPr>
              <a:t>Call </a:t>
            </a:r>
            <a:r>
              <a:rPr sz="2800" i="1" spc="-5" dirty="0">
                <a:solidFill>
                  <a:srgbClr val="191919"/>
                </a:solidFill>
                <a:latin typeface="DejaVu Serif"/>
                <a:cs typeface="DejaVu Serif"/>
              </a:rPr>
              <a:t>S</a:t>
            </a:r>
            <a:r>
              <a:rPr sz="2800" spc="-5" dirty="0">
                <a:solidFill>
                  <a:srgbClr val="191919"/>
                </a:solidFill>
                <a:latin typeface="DejaVu Serif"/>
                <a:cs typeface="DejaVu Serif"/>
              </a:rPr>
              <a:t>.union(</a:t>
            </a:r>
            <a:r>
              <a:rPr sz="2800" i="1" spc="-5" dirty="0">
                <a:solidFill>
                  <a:srgbClr val="191919"/>
                </a:solidFill>
                <a:latin typeface="DejaVu Serif"/>
                <a:cs typeface="DejaVu Serif"/>
              </a:rPr>
              <a:t>u</a:t>
            </a:r>
            <a:r>
              <a:rPr sz="2800" spc="-5" dirty="0">
                <a:solidFill>
                  <a:srgbClr val="191919"/>
                </a:solidFill>
                <a:latin typeface="DejaVu Serif"/>
                <a:cs typeface="DejaVu Serif"/>
              </a:rPr>
              <a:t>,</a:t>
            </a:r>
            <a:r>
              <a:rPr sz="2800" spc="-15" dirty="0">
                <a:solidFill>
                  <a:srgbClr val="191919"/>
                </a:solidFill>
                <a:latin typeface="DejaVu Serif"/>
                <a:cs typeface="DejaVu Serif"/>
              </a:rPr>
              <a:t> </a:t>
            </a:r>
            <a:r>
              <a:rPr sz="2800" i="1" dirty="0">
                <a:solidFill>
                  <a:srgbClr val="191919"/>
                </a:solidFill>
                <a:latin typeface="DejaVu Serif"/>
                <a:cs typeface="DejaVu Serif"/>
              </a:rPr>
              <a:t>v</a:t>
            </a:r>
            <a:r>
              <a:rPr sz="2800" dirty="0">
                <a:solidFill>
                  <a:srgbClr val="191919"/>
                </a:solidFill>
                <a:latin typeface="DejaVu Serif"/>
                <a:cs typeface="DejaVu Serif"/>
              </a:rPr>
              <a:t>).</a:t>
            </a:r>
            <a:endParaRPr sz="2800">
              <a:latin typeface="DejaVu Serif"/>
              <a:cs typeface="DejaVu Serif"/>
            </a:endParaRP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959100" y="1097279"/>
            <a:ext cx="16256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15645" algn="l"/>
                <a:tab pos="1612265" algn="l"/>
              </a:tabLst>
            </a:pPr>
            <a:r>
              <a:rPr sz="2400" u="heavy" dirty="0">
                <a:solidFill>
                  <a:srgbClr val="191919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solidFill>
                  <a:srgbClr val="191919"/>
                </a:solidFill>
                <a:uFill>
                  <a:solidFill>
                    <a:srgbClr val="000000"/>
                  </a:solidFill>
                </a:uFill>
                <a:latin typeface="DejaVu Serif"/>
                <a:cs typeface="DejaVu Serif"/>
              </a:rPr>
              <a:t>1	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871470" y="1728470"/>
            <a:ext cx="1800860" cy="1800860"/>
          </a:xfrm>
          <a:custGeom>
            <a:avLst/>
            <a:gdLst/>
            <a:ahLst/>
            <a:cxnLst/>
            <a:rect l="l" t="t" r="r" b="b"/>
            <a:pathLst>
              <a:path w="1800860" h="1800860">
                <a:moveTo>
                  <a:pt x="0" y="0"/>
                </a:moveTo>
                <a:lnTo>
                  <a:pt x="1800859" y="1800859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808729" y="22402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628900" y="1828800"/>
            <a:ext cx="0" cy="1600200"/>
          </a:xfrm>
          <a:custGeom>
            <a:avLst/>
            <a:gdLst/>
            <a:ahLst/>
            <a:cxnLst/>
            <a:rect l="l" t="t" r="r" b="b"/>
            <a:pathLst>
              <a:path h="1600200">
                <a:moveTo>
                  <a:pt x="0" y="0"/>
                </a:moveTo>
                <a:lnTo>
                  <a:pt x="0" y="160020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324100" y="24168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959100" y="3383279"/>
            <a:ext cx="16256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15645" algn="l"/>
                <a:tab pos="1612265" algn="l"/>
              </a:tabLst>
            </a:pPr>
            <a:r>
              <a:rPr sz="2400" u="heavy" dirty="0">
                <a:solidFill>
                  <a:srgbClr val="191919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solidFill>
                  <a:srgbClr val="191919"/>
                </a:solidFill>
                <a:uFill>
                  <a:solidFill>
                    <a:srgbClr val="000000"/>
                  </a:solidFill>
                </a:uFill>
                <a:latin typeface="DejaVu Serif"/>
                <a:cs typeface="DejaVu Serif"/>
              </a:rPr>
              <a:t>1	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200900" y="4114800"/>
            <a:ext cx="0" cy="1828800"/>
          </a:xfrm>
          <a:custGeom>
            <a:avLst/>
            <a:gdLst/>
            <a:ahLst/>
            <a:cxnLst/>
            <a:rect l="l" t="t" r="r" b="b"/>
            <a:pathLst>
              <a:path h="1828800">
                <a:moveTo>
                  <a:pt x="0" y="0"/>
                </a:moveTo>
                <a:lnTo>
                  <a:pt x="0" y="182880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7287259" y="48171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7200900" y="1828800"/>
            <a:ext cx="0" cy="1600200"/>
          </a:xfrm>
          <a:custGeom>
            <a:avLst/>
            <a:gdLst/>
            <a:ahLst/>
            <a:cxnLst/>
            <a:rect l="l" t="t" r="r" b="b"/>
            <a:pathLst>
              <a:path h="1600200">
                <a:moveTo>
                  <a:pt x="0" y="0"/>
                </a:moveTo>
                <a:lnTo>
                  <a:pt x="0" y="160020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7383780" y="24168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245100" y="1097279"/>
            <a:ext cx="16256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15645" algn="l"/>
                <a:tab pos="1612265" algn="l"/>
              </a:tabLst>
            </a:pPr>
            <a:r>
              <a:rPr sz="2400" u="heavy" dirty="0">
                <a:solidFill>
                  <a:srgbClr val="191919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solidFill>
                  <a:srgbClr val="191919"/>
                </a:solidFill>
                <a:uFill>
                  <a:solidFill>
                    <a:srgbClr val="000000"/>
                  </a:solidFill>
                </a:uFill>
                <a:latin typeface="DejaVu Serif"/>
                <a:cs typeface="DejaVu Serif"/>
              </a:rPr>
              <a:t>2	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245100" y="3383279"/>
            <a:ext cx="16256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15645" algn="l"/>
                <a:tab pos="1612265" algn="l"/>
              </a:tabLst>
            </a:pPr>
            <a:r>
              <a:rPr sz="2400" u="heavy" dirty="0">
                <a:solidFill>
                  <a:srgbClr val="191919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solidFill>
                  <a:srgbClr val="191919"/>
                </a:solidFill>
                <a:uFill>
                  <a:solidFill>
                    <a:srgbClr val="000000"/>
                  </a:solidFill>
                </a:uFill>
                <a:latin typeface="DejaVu Serif"/>
                <a:cs typeface="DejaVu Serif"/>
              </a:rPr>
              <a:t>4	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5157470" y="1728470"/>
            <a:ext cx="1800860" cy="1800860"/>
          </a:xfrm>
          <a:custGeom>
            <a:avLst/>
            <a:gdLst/>
            <a:ahLst/>
            <a:cxnLst/>
            <a:rect l="l" t="t" r="r" b="b"/>
            <a:pathLst>
              <a:path w="1800859" h="1800860">
                <a:moveTo>
                  <a:pt x="1800859" y="0"/>
                </a:moveTo>
                <a:lnTo>
                  <a:pt x="0" y="1800859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5802629" y="22402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2871470" y="4014470"/>
            <a:ext cx="1800860" cy="2029460"/>
          </a:xfrm>
          <a:custGeom>
            <a:avLst/>
            <a:gdLst/>
            <a:ahLst/>
            <a:cxnLst/>
            <a:rect l="l" t="t" r="r" b="b"/>
            <a:pathLst>
              <a:path w="1800860" h="2029460">
                <a:moveTo>
                  <a:pt x="0" y="0"/>
                </a:moveTo>
                <a:lnTo>
                  <a:pt x="1800859" y="2029459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3808729" y="46405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4914900" y="4114800"/>
            <a:ext cx="0" cy="1828800"/>
          </a:xfrm>
          <a:custGeom>
            <a:avLst/>
            <a:gdLst/>
            <a:ahLst/>
            <a:cxnLst/>
            <a:rect l="l" t="t" r="r" b="b"/>
            <a:pathLst>
              <a:path h="1828800">
                <a:moveTo>
                  <a:pt x="0" y="0"/>
                </a:moveTo>
                <a:lnTo>
                  <a:pt x="0" y="182880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5001259" y="48183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5157470" y="4014470"/>
            <a:ext cx="1800860" cy="2029460"/>
          </a:xfrm>
          <a:custGeom>
            <a:avLst/>
            <a:gdLst/>
            <a:ahLst/>
            <a:cxnLst/>
            <a:rect l="l" t="t" r="r" b="b"/>
            <a:pathLst>
              <a:path w="1800859" h="2029460">
                <a:moveTo>
                  <a:pt x="0" y="0"/>
                </a:moveTo>
                <a:lnTo>
                  <a:pt x="1800859" y="2029459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6094729" y="46405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5257800" y="6286500"/>
            <a:ext cx="1600200" cy="0"/>
          </a:xfrm>
          <a:custGeom>
            <a:avLst/>
            <a:gdLst/>
            <a:ahLst/>
            <a:cxnLst/>
            <a:rect l="l" t="t" r="r" b="b"/>
            <a:pathLst>
              <a:path w="1600200">
                <a:moveTo>
                  <a:pt x="0" y="0"/>
                </a:moveTo>
                <a:lnTo>
                  <a:pt x="160020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914900" y="1828800"/>
            <a:ext cx="0" cy="1600200"/>
          </a:xfrm>
          <a:custGeom>
            <a:avLst/>
            <a:gdLst/>
            <a:ahLst/>
            <a:cxnLst/>
            <a:rect l="l" t="t" r="r" b="b"/>
            <a:pathLst>
              <a:path h="1600200">
                <a:moveTo>
                  <a:pt x="0" y="0"/>
                </a:moveTo>
                <a:lnTo>
                  <a:pt x="0" y="160020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5001259" y="24180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2286000" y="1143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286000" y="1143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286000" y="1143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971800" y="1828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572000" y="1143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572000" y="1143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572000" y="1143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257800" y="1828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5720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45720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4572000" y="3429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257800" y="4114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22860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22860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2286000" y="3429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2971800" y="4114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6858000" y="1143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6858000" y="1143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6858000" y="1143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7543800" y="1828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68580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68580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6858000" y="3429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7543800" y="4114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68580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68580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79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6858000" y="5943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7543800" y="6629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45720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45720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79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4572000" y="5943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5257800" y="6629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 txBox="1"/>
          <p:nvPr/>
        </p:nvSpPr>
        <p:spPr>
          <a:xfrm>
            <a:off x="5948679" y="5919757"/>
            <a:ext cx="219710" cy="380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10"/>
              </a:lnSpc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343400" y="914400"/>
            <a:ext cx="1143000" cy="1143000"/>
          </a:xfrm>
          <a:custGeom>
            <a:avLst/>
            <a:gdLst/>
            <a:ahLst/>
            <a:cxnLst/>
            <a:rect l="l" t="t" r="r" b="b"/>
            <a:pathLst>
              <a:path w="1143000" h="1143000">
                <a:moveTo>
                  <a:pt x="952500" y="0"/>
                </a:moveTo>
                <a:lnTo>
                  <a:pt x="190500" y="0"/>
                </a:lnTo>
                <a:lnTo>
                  <a:pt x="143315" y="7496"/>
                </a:lnTo>
                <a:lnTo>
                  <a:pt x="98777" y="28222"/>
                </a:lnTo>
                <a:lnTo>
                  <a:pt x="59531" y="59531"/>
                </a:lnTo>
                <a:lnTo>
                  <a:pt x="28222" y="98777"/>
                </a:lnTo>
                <a:lnTo>
                  <a:pt x="7496" y="143315"/>
                </a:lnTo>
                <a:lnTo>
                  <a:pt x="0" y="190500"/>
                </a:lnTo>
                <a:lnTo>
                  <a:pt x="0" y="952500"/>
                </a:lnTo>
                <a:lnTo>
                  <a:pt x="7496" y="999684"/>
                </a:lnTo>
                <a:lnTo>
                  <a:pt x="28222" y="1044222"/>
                </a:lnTo>
                <a:lnTo>
                  <a:pt x="59531" y="1083468"/>
                </a:lnTo>
                <a:lnTo>
                  <a:pt x="98777" y="1114777"/>
                </a:lnTo>
                <a:lnTo>
                  <a:pt x="143315" y="1135503"/>
                </a:lnTo>
                <a:lnTo>
                  <a:pt x="190500" y="1143000"/>
                </a:lnTo>
                <a:lnTo>
                  <a:pt x="952500" y="1143000"/>
                </a:lnTo>
                <a:lnTo>
                  <a:pt x="999684" y="1135503"/>
                </a:lnTo>
                <a:lnTo>
                  <a:pt x="1044222" y="1114777"/>
                </a:lnTo>
                <a:lnTo>
                  <a:pt x="1083468" y="1083468"/>
                </a:lnTo>
                <a:lnTo>
                  <a:pt x="1114777" y="1044222"/>
                </a:lnTo>
                <a:lnTo>
                  <a:pt x="1135503" y="999684"/>
                </a:lnTo>
                <a:lnTo>
                  <a:pt x="1143000" y="952500"/>
                </a:lnTo>
                <a:lnTo>
                  <a:pt x="1143000" y="190500"/>
                </a:lnTo>
                <a:lnTo>
                  <a:pt x="1135503" y="143315"/>
                </a:lnTo>
                <a:lnTo>
                  <a:pt x="1114777" y="98777"/>
                </a:lnTo>
                <a:lnTo>
                  <a:pt x="1083468" y="59531"/>
                </a:lnTo>
                <a:lnTo>
                  <a:pt x="1044222" y="28222"/>
                </a:lnTo>
                <a:lnTo>
                  <a:pt x="999684" y="7496"/>
                </a:lnTo>
                <a:lnTo>
                  <a:pt x="95250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324984" y="895985"/>
            <a:ext cx="290829" cy="2425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343400" y="1167130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343400" y="1285239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343400" y="1404619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343400" y="1524000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343400" y="164211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343400" y="176148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324984" y="1862454"/>
            <a:ext cx="256539" cy="21335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608829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728209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847590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965700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085079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204459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304154" y="1805304"/>
            <a:ext cx="200659" cy="26796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486400" y="170433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486400" y="158623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486400" y="1466850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486400" y="1348739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486400" y="1229360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486400" y="1109980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338445" y="908685"/>
            <a:ext cx="161289" cy="17399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221604" y="9144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4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12064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00125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88187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76377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64439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6629400" y="914400"/>
            <a:ext cx="1143000" cy="1143000"/>
          </a:xfrm>
          <a:custGeom>
            <a:avLst/>
            <a:gdLst/>
            <a:ahLst/>
            <a:cxnLst/>
            <a:rect l="l" t="t" r="r" b="b"/>
            <a:pathLst>
              <a:path w="1143000" h="1143000">
                <a:moveTo>
                  <a:pt x="952500" y="0"/>
                </a:moveTo>
                <a:lnTo>
                  <a:pt x="190500" y="0"/>
                </a:lnTo>
                <a:lnTo>
                  <a:pt x="143315" y="7496"/>
                </a:lnTo>
                <a:lnTo>
                  <a:pt x="98777" y="28222"/>
                </a:lnTo>
                <a:lnTo>
                  <a:pt x="59531" y="59531"/>
                </a:lnTo>
                <a:lnTo>
                  <a:pt x="28222" y="98777"/>
                </a:lnTo>
                <a:lnTo>
                  <a:pt x="7496" y="143315"/>
                </a:lnTo>
                <a:lnTo>
                  <a:pt x="0" y="190500"/>
                </a:lnTo>
                <a:lnTo>
                  <a:pt x="0" y="952500"/>
                </a:lnTo>
                <a:lnTo>
                  <a:pt x="7496" y="999684"/>
                </a:lnTo>
                <a:lnTo>
                  <a:pt x="28222" y="1044222"/>
                </a:lnTo>
                <a:lnTo>
                  <a:pt x="59531" y="1083468"/>
                </a:lnTo>
                <a:lnTo>
                  <a:pt x="98777" y="1114777"/>
                </a:lnTo>
                <a:lnTo>
                  <a:pt x="143315" y="1135503"/>
                </a:lnTo>
                <a:lnTo>
                  <a:pt x="190500" y="1143000"/>
                </a:lnTo>
                <a:lnTo>
                  <a:pt x="952500" y="1143000"/>
                </a:lnTo>
                <a:lnTo>
                  <a:pt x="999684" y="1135503"/>
                </a:lnTo>
                <a:lnTo>
                  <a:pt x="1044222" y="1114777"/>
                </a:lnTo>
                <a:lnTo>
                  <a:pt x="1083468" y="1083468"/>
                </a:lnTo>
                <a:lnTo>
                  <a:pt x="1114777" y="1044222"/>
                </a:lnTo>
                <a:lnTo>
                  <a:pt x="1135503" y="999684"/>
                </a:lnTo>
                <a:lnTo>
                  <a:pt x="1143000" y="952500"/>
                </a:lnTo>
                <a:lnTo>
                  <a:pt x="1143000" y="190500"/>
                </a:lnTo>
                <a:lnTo>
                  <a:pt x="1135503" y="143315"/>
                </a:lnTo>
                <a:lnTo>
                  <a:pt x="1114777" y="98777"/>
                </a:lnTo>
                <a:lnTo>
                  <a:pt x="1083468" y="59531"/>
                </a:lnTo>
                <a:lnTo>
                  <a:pt x="1044222" y="28222"/>
                </a:lnTo>
                <a:lnTo>
                  <a:pt x="999684" y="7496"/>
                </a:lnTo>
                <a:lnTo>
                  <a:pt x="95250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6610984" y="895985"/>
            <a:ext cx="290830" cy="2425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6629400" y="1167130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6629400" y="1285239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629400" y="1404619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6629400" y="1524000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6629400" y="164211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6629400" y="176148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6610984" y="1862454"/>
            <a:ext cx="256540" cy="21335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6894830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7014209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7133590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7251700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7371080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7490459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7590155" y="1805304"/>
            <a:ext cx="200660" cy="26796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7772400" y="170433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7772400" y="158623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7772400" y="1466850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7772400" y="1348739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7772400" y="1229360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7772400" y="1109980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7624444" y="908685"/>
            <a:ext cx="161290" cy="17399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7507605" y="9144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740664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728725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716788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704976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693039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6629400" y="3200400"/>
            <a:ext cx="1143000" cy="1143000"/>
          </a:xfrm>
          <a:custGeom>
            <a:avLst/>
            <a:gdLst/>
            <a:ahLst/>
            <a:cxnLst/>
            <a:rect l="l" t="t" r="r" b="b"/>
            <a:pathLst>
              <a:path w="1143000" h="1143000">
                <a:moveTo>
                  <a:pt x="952500" y="0"/>
                </a:moveTo>
                <a:lnTo>
                  <a:pt x="190500" y="0"/>
                </a:lnTo>
                <a:lnTo>
                  <a:pt x="143315" y="7496"/>
                </a:lnTo>
                <a:lnTo>
                  <a:pt x="98777" y="28222"/>
                </a:lnTo>
                <a:lnTo>
                  <a:pt x="59531" y="59531"/>
                </a:lnTo>
                <a:lnTo>
                  <a:pt x="28222" y="98777"/>
                </a:lnTo>
                <a:lnTo>
                  <a:pt x="7496" y="143315"/>
                </a:lnTo>
                <a:lnTo>
                  <a:pt x="0" y="190500"/>
                </a:lnTo>
                <a:lnTo>
                  <a:pt x="0" y="952500"/>
                </a:lnTo>
                <a:lnTo>
                  <a:pt x="7496" y="999684"/>
                </a:lnTo>
                <a:lnTo>
                  <a:pt x="28222" y="1044222"/>
                </a:lnTo>
                <a:lnTo>
                  <a:pt x="59531" y="1083468"/>
                </a:lnTo>
                <a:lnTo>
                  <a:pt x="98777" y="1114777"/>
                </a:lnTo>
                <a:lnTo>
                  <a:pt x="143315" y="1135503"/>
                </a:lnTo>
                <a:lnTo>
                  <a:pt x="190500" y="1143000"/>
                </a:lnTo>
                <a:lnTo>
                  <a:pt x="952500" y="1143000"/>
                </a:lnTo>
                <a:lnTo>
                  <a:pt x="999684" y="1135503"/>
                </a:lnTo>
                <a:lnTo>
                  <a:pt x="1044222" y="1114777"/>
                </a:lnTo>
                <a:lnTo>
                  <a:pt x="1083468" y="1083468"/>
                </a:lnTo>
                <a:lnTo>
                  <a:pt x="1114777" y="1044222"/>
                </a:lnTo>
                <a:lnTo>
                  <a:pt x="1135503" y="999684"/>
                </a:lnTo>
                <a:lnTo>
                  <a:pt x="1143000" y="952500"/>
                </a:lnTo>
                <a:lnTo>
                  <a:pt x="1143000" y="190500"/>
                </a:lnTo>
                <a:lnTo>
                  <a:pt x="1135503" y="143315"/>
                </a:lnTo>
                <a:lnTo>
                  <a:pt x="1114777" y="98777"/>
                </a:lnTo>
                <a:lnTo>
                  <a:pt x="1083468" y="59531"/>
                </a:lnTo>
                <a:lnTo>
                  <a:pt x="1044222" y="28222"/>
                </a:lnTo>
                <a:lnTo>
                  <a:pt x="999684" y="7496"/>
                </a:lnTo>
                <a:lnTo>
                  <a:pt x="95250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6610984" y="3181985"/>
            <a:ext cx="290830" cy="24256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6629400" y="345312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6629400" y="357124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6629400" y="369062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6629400" y="381000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6629400" y="392810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6629400" y="404749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6610984" y="4148454"/>
            <a:ext cx="256540" cy="21335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689483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701420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713359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725170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737108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749045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7590155" y="4091304"/>
            <a:ext cx="200660" cy="26796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7772400" y="399034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7772400" y="387222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7772400" y="375285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7772400" y="363474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7772400" y="351535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7772400" y="339597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7624444" y="3194685"/>
            <a:ext cx="161290" cy="17398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7507605" y="32004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3682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7406640" y="3200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7287259" y="3200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7167880" y="3200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7049769" y="3200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6930390" y="3200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4343400" y="3200400"/>
            <a:ext cx="1143000" cy="1143000"/>
          </a:xfrm>
          <a:custGeom>
            <a:avLst/>
            <a:gdLst/>
            <a:ahLst/>
            <a:cxnLst/>
            <a:rect l="l" t="t" r="r" b="b"/>
            <a:pathLst>
              <a:path w="1143000" h="1143000">
                <a:moveTo>
                  <a:pt x="952500" y="0"/>
                </a:moveTo>
                <a:lnTo>
                  <a:pt x="190500" y="0"/>
                </a:lnTo>
                <a:lnTo>
                  <a:pt x="143315" y="7496"/>
                </a:lnTo>
                <a:lnTo>
                  <a:pt x="98777" y="28222"/>
                </a:lnTo>
                <a:lnTo>
                  <a:pt x="59531" y="59531"/>
                </a:lnTo>
                <a:lnTo>
                  <a:pt x="28222" y="98777"/>
                </a:lnTo>
                <a:lnTo>
                  <a:pt x="7496" y="143315"/>
                </a:lnTo>
                <a:lnTo>
                  <a:pt x="0" y="190500"/>
                </a:lnTo>
                <a:lnTo>
                  <a:pt x="0" y="952500"/>
                </a:lnTo>
                <a:lnTo>
                  <a:pt x="7496" y="999684"/>
                </a:lnTo>
                <a:lnTo>
                  <a:pt x="28222" y="1044222"/>
                </a:lnTo>
                <a:lnTo>
                  <a:pt x="59531" y="1083468"/>
                </a:lnTo>
                <a:lnTo>
                  <a:pt x="98777" y="1114777"/>
                </a:lnTo>
                <a:lnTo>
                  <a:pt x="143315" y="1135503"/>
                </a:lnTo>
                <a:lnTo>
                  <a:pt x="190500" y="1143000"/>
                </a:lnTo>
                <a:lnTo>
                  <a:pt x="952500" y="1143000"/>
                </a:lnTo>
                <a:lnTo>
                  <a:pt x="999684" y="1135503"/>
                </a:lnTo>
                <a:lnTo>
                  <a:pt x="1044222" y="1114777"/>
                </a:lnTo>
                <a:lnTo>
                  <a:pt x="1083468" y="1083468"/>
                </a:lnTo>
                <a:lnTo>
                  <a:pt x="1114777" y="1044222"/>
                </a:lnTo>
                <a:lnTo>
                  <a:pt x="1135503" y="999684"/>
                </a:lnTo>
                <a:lnTo>
                  <a:pt x="1143000" y="952500"/>
                </a:lnTo>
                <a:lnTo>
                  <a:pt x="1143000" y="190500"/>
                </a:lnTo>
                <a:lnTo>
                  <a:pt x="1135503" y="143315"/>
                </a:lnTo>
                <a:lnTo>
                  <a:pt x="1114777" y="98777"/>
                </a:lnTo>
                <a:lnTo>
                  <a:pt x="1083468" y="59531"/>
                </a:lnTo>
                <a:lnTo>
                  <a:pt x="1044222" y="28222"/>
                </a:lnTo>
                <a:lnTo>
                  <a:pt x="999684" y="7496"/>
                </a:lnTo>
                <a:lnTo>
                  <a:pt x="95250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4324984" y="3181985"/>
            <a:ext cx="290829" cy="24256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4343400" y="345312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4343400" y="357124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4343400" y="369062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4343400" y="381000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4343400" y="392810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4343400" y="404749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4324984" y="4148454"/>
            <a:ext cx="256539" cy="21335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460882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472820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484759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496570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508507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520445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5304154" y="4091304"/>
            <a:ext cx="200659" cy="26796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5486400" y="399034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5486400" y="387222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5486400" y="375285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5486400" y="363474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5486400" y="351535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5486400" y="339597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5338445" y="3194685"/>
            <a:ext cx="161289" cy="17398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5221604" y="32004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49" y="0"/>
                </a:lnTo>
              </a:path>
            </a:pathLst>
          </a:custGeom>
          <a:ln w="3682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5120640" y="3200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5001259" y="3200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4881879" y="3200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4763770" y="3200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4644390" y="3200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2057400" y="3200400"/>
            <a:ext cx="1143000" cy="1143000"/>
          </a:xfrm>
          <a:custGeom>
            <a:avLst/>
            <a:gdLst/>
            <a:ahLst/>
            <a:cxnLst/>
            <a:rect l="l" t="t" r="r" b="b"/>
            <a:pathLst>
              <a:path w="1143000" h="1143000">
                <a:moveTo>
                  <a:pt x="952500" y="0"/>
                </a:moveTo>
                <a:lnTo>
                  <a:pt x="190500" y="0"/>
                </a:lnTo>
                <a:lnTo>
                  <a:pt x="143315" y="7496"/>
                </a:lnTo>
                <a:lnTo>
                  <a:pt x="98777" y="28222"/>
                </a:lnTo>
                <a:lnTo>
                  <a:pt x="59531" y="59531"/>
                </a:lnTo>
                <a:lnTo>
                  <a:pt x="28222" y="98777"/>
                </a:lnTo>
                <a:lnTo>
                  <a:pt x="7496" y="143315"/>
                </a:lnTo>
                <a:lnTo>
                  <a:pt x="0" y="190500"/>
                </a:lnTo>
                <a:lnTo>
                  <a:pt x="0" y="952500"/>
                </a:lnTo>
                <a:lnTo>
                  <a:pt x="7496" y="999684"/>
                </a:lnTo>
                <a:lnTo>
                  <a:pt x="28222" y="1044222"/>
                </a:lnTo>
                <a:lnTo>
                  <a:pt x="59531" y="1083468"/>
                </a:lnTo>
                <a:lnTo>
                  <a:pt x="98777" y="1114777"/>
                </a:lnTo>
                <a:lnTo>
                  <a:pt x="143315" y="1135503"/>
                </a:lnTo>
                <a:lnTo>
                  <a:pt x="190500" y="1143000"/>
                </a:lnTo>
                <a:lnTo>
                  <a:pt x="952500" y="1143000"/>
                </a:lnTo>
                <a:lnTo>
                  <a:pt x="999684" y="1135503"/>
                </a:lnTo>
                <a:lnTo>
                  <a:pt x="1044222" y="1114777"/>
                </a:lnTo>
                <a:lnTo>
                  <a:pt x="1083468" y="1083468"/>
                </a:lnTo>
                <a:lnTo>
                  <a:pt x="1114777" y="1044222"/>
                </a:lnTo>
                <a:lnTo>
                  <a:pt x="1135503" y="999684"/>
                </a:lnTo>
                <a:lnTo>
                  <a:pt x="1143000" y="952500"/>
                </a:lnTo>
                <a:lnTo>
                  <a:pt x="1143000" y="190500"/>
                </a:lnTo>
                <a:lnTo>
                  <a:pt x="1135503" y="143315"/>
                </a:lnTo>
                <a:lnTo>
                  <a:pt x="1114777" y="98777"/>
                </a:lnTo>
                <a:lnTo>
                  <a:pt x="1083468" y="59531"/>
                </a:lnTo>
                <a:lnTo>
                  <a:pt x="1044222" y="28222"/>
                </a:lnTo>
                <a:lnTo>
                  <a:pt x="999684" y="7496"/>
                </a:lnTo>
                <a:lnTo>
                  <a:pt x="95250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2038985" y="3181985"/>
            <a:ext cx="290829" cy="24256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2057400" y="345312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2057400" y="357124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2057400" y="369062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2057400" y="381000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2057400" y="392810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2057400" y="404749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2038985" y="4148454"/>
            <a:ext cx="256539" cy="21335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232282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244221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256158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267970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279907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291846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3018154" y="4091304"/>
            <a:ext cx="200659" cy="26796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3200400" y="399034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3200400" y="387222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3200400" y="375285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3200400" y="363474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3200400" y="351535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3200400" y="339597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3052445" y="3194685"/>
            <a:ext cx="161289" cy="17398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2935604" y="32004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49" y="0"/>
                </a:lnTo>
              </a:path>
            </a:pathLst>
          </a:custGeom>
          <a:ln w="3682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2834639" y="3200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2715260" y="3200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2595879" y="3200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2477770" y="3200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2358389" y="3200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4343400" y="5715000"/>
            <a:ext cx="1143000" cy="1143000"/>
          </a:xfrm>
          <a:custGeom>
            <a:avLst/>
            <a:gdLst/>
            <a:ahLst/>
            <a:cxnLst/>
            <a:rect l="l" t="t" r="r" b="b"/>
            <a:pathLst>
              <a:path w="1143000" h="1143000">
                <a:moveTo>
                  <a:pt x="952500" y="0"/>
                </a:moveTo>
                <a:lnTo>
                  <a:pt x="190500" y="0"/>
                </a:lnTo>
                <a:lnTo>
                  <a:pt x="143315" y="7496"/>
                </a:lnTo>
                <a:lnTo>
                  <a:pt x="98777" y="28222"/>
                </a:lnTo>
                <a:lnTo>
                  <a:pt x="59531" y="59531"/>
                </a:lnTo>
                <a:lnTo>
                  <a:pt x="28222" y="98777"/>
                </a:lnTo>
                <a:lnTo>
                  <a:pt x="7496" y="143315"/>
                </a:lnTo>
                <a:lnTo>
                  <a:pt x="0" y="190500"/>
                </a:lnTo>
                <a:lnTo>
                  <a:pt x="0" y="952500"/>
                </a:lnTo>
                <a:lnTo>
                  <a:pt x="7496" y="999684"/>
                </a:lnTo>
                <a:lnTo>
                  <a:pt x="28222" y="1044222"/>
                </a:lnTo>
                <a:lnTo>
                  <a:pt x="59531" y="1083468"/>
                </a:lnTo>
                <a:lnTo>
                  <a:pt x="98777" y="1114777"/>
                </a:lnTo>
                <a:lnTo>
                  <a:pt x="143315" y="1135503"/>
                </a:lnTo>
                <a:lnTo>
                  <a:pt x="190500" y="1143000"/>
                </a:lnTo>
                <a:lnTo>
                  <a:pt x="952500" y="1143000"/>
                </a:lnTo>
                <a:lnTo>
                  <a:pt x="999684" y="1135503"/>
                </a:lnTo>
                <a:lnTo>
                  <a:pt x="1044222" y="1114777"/>
                </a:lnTo>
                <a:lnTo>
                  <a:pt x="1083468" y="1083468"/>
                </a:lnTo>
                <a:lnTo>
                  <a:pt x="1114777" y="1044222"/>
                </a:lnTo>
                <a:lnTo>
                  <a:pt x="1135503" y="999684"/>
                </a:lnTo>
                <a:lnTo>
                  <a:pt x="1143000" y="952500"/>
                </a:lnTo>
                <a:lnTo>
                  <a:pt x="1143000" y="190500"/>
                </a:lnTo>
                <a:lnTo>
                  <a:pt x="1135503" y="143315"/>
                </a:lnTo>
                <a:lnTo>
                  <a:pt x="1114777" y="98777"/>
                </a:lnTo>
                <a:lnTo>
                  <a:pt x="1083468" y="59531"/>
                </a:lnTo>
                <a:lnTo>
                  <a:pt x="1044222" y="28222"/>
                </a:lnTo>
                <a:lnTo>
                  <a:pt x="999684" y="7496"/>
                </a:lnTo>
                <a:lnTo>
                  <a:pt x="95250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4324984" y="5696584"/>
            <a:ext cx="290829" cy="24256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4343400" y="596772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4343400" y="608584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4343400" y="620522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4343400" y="632460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4343400" y="6442709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154"/>
          <p:cNvSpPr/>
          <p:nvPr/>
        </p:nvSpPr>
        <p:spPr>
          <a:xfrm>
            <a:off x="4343400" y="6562090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object 155"/>
          <p:cNvSpPr/>
          <p:nvPr/>
        </p:nvSpPr>
        <p:spPr>
          <a:xfrm>
            <a:off x="4324984" y="6663055"/>
            <a:ext cx="256539" cy="2133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object 156"/>
          <p:cNvSpPr/>
          <p:nvPr/>
        </p:nvSpPr>
        <p:spPr>
          <a:xfrm>
            <a:off x="4608829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object 157"/>
          <p:cNvSpPr/>
          <p:nvPr/>
        </p:nvSpPr>
        <p:spPr>
          <a:xfrm>
            <a:off x="4728209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object 158"/>
          <p:cNvSpPr/>
          <p:nvPr/>
        </p:nvSpPr>
        <p:spPr>
          <a:xfrm>
            <a:off x="4847590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" name="object 159"/>
          <p:cNvSpPr/>
          <p:nvPr/>
        </p:nvSpPr>
        <p:spPr>
          <a:xfrm>
            <a:off x="4965700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160"/>
          <p:cNvSpPr/>
          <p:nvPr/>
        </p:nvSpPr>
        <p:spPr>
          <a:xfrm>
            <a:off x="5085079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object 161"/>
          <p:cNvSpPr/>
          <p:nvPr/>
        </p:nvSpPr>
        <p:spPr>
          <a:xfrm>
            <a:off x="5204459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object 162"/>
          <p:cNvSpPr/>
          <p:nvPr/>
        </p:nvSpPr>
        <p:spPr>
          <a:xfrm>
            <a:off x="5304154" y="6605905"/>
            <a:ext cx="200659" cy="26797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" name="object 163"/>
          <p:cNvSpPr/>
          <p:nvPr/>
        </p:nvSpPr>
        <p:spPr>
          <a:xfrm>
            <a:off x="5486400" y="6504940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object 164"/>
          <p:cNvSpPr/>
          <p:nvPr/>
        </p:nvSpPr>
        <p:spPr>
          <a:xfrm>
            <a:off x="5486400" y="638682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object 165"/>
          <p:cNvSpPr/>
          <p:nvPr/>
        </p:nvSpPr>
        <p:spPr>
          <a:xfrm>
            <a:off x="5486400" y="626745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" name="object 166"/>
          <p:cNvSpPr/>
          <p:nvPr/>
        </p:nvSpPr>
        <p:spPr>
          <a:xfrm>
            <a:off x="5486400" y="614934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" name="object 167"/>
          <p:cNvSpPr/>
          <p:nvPr/>
        </p:nvSpPr>
        <p:spPr>
          <a:xfrm>
            <a:off x="5486400" y="602995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" name="object 168"/>
          <p:cNvSpPr/>
          <p:nvPr/>
        </p:nvSpPr>
        <p:spPr>
          <a:xfrm>
            <a:off x="5486400" y="591057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9" name="object 169"/>
          <p:cNvSpPr/>
          <p:nvPr/>
        </p:nvSpPr>
        <p:spPr>
          <a:xfrm>
            <a:off x="5338445" y="5709284"/>
            <a:ext cx="161289" cy="17398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0" name="object 170"/>
          <p:cNvSpPr/>
          <p:nvPr/>
        </p:nvSpPr>
        <p:spPr>
          <a:xfrm>
            <a:off x="5221604" y="57150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49" y="0"/>
                </a:lnTo>
              </a:path>
            </a:pathLst>
          </a:custGeom>
          <a:ln w="3682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" name="object 171"/>
          <p:cNvSpPr/>
          <p:nvPr/>
        </p:nvSpPr>
        <p:spPr>
          <a:xfrm>
            <a:off x="5120640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" name="object 172"/>
          <p:cNvSpPr/>
          <p:nvPr/>
        </p:nvSpPr>
        <p:spPr>
          <a:xfrm>
            <a:off x="5001259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" name="object 173"/>
          <p:cNvSpPr/>
          <p:nvPr/>
        </p:nvSpPr>
        <p:spPr>
          <a:xfrm>
            <a:off x="4881879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4" name="object 174"/>
          <p:cNvSpPr/>
          <p:nvPr/>
        </p:nvSpPr>
        <p:spPr>
          <a:xfrm>
            <a:off x="4763770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5" name="object 175"/>
          <p:cNvSpPr/>
          <p:nvPr/>
        </p:nvSpPr>
        <p:spPr>
          <a:xfrm>
            <a:off x="4644390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6" name="object 176"/>
          <p:cNvSpPr/>
          <p:nvPr/>
        </p:nvSpPr>
        <p:spPr>
          <a:xfrm>
            <a:off x="6629400" y="5715000"/>
            <a:ext cx="1143000" cy="1143000"/>
          </a:xfrm>
          <a:custGeom>
            <a:avLst/>
            <a:gdLst/>
            <a:ahLst/>
            <a:cxnLst/>
            <a:rect l="l" t="t" r="r" b="b"/>
            <a:pathLst>
              <a:path w="1143000" h="1143000">
                <a:moveTo>
                  <a:pt x="952500" y="0"/>
                </a:moveTo>
                <a:lnTo>
                  <a:pt x="190500" y="0"/>
                </a:lnTo>
                <a:lnTo>
                  <a:pt x="143315" y="7496"/>
                </a:lnTo>
                <a:lnTo>
                  <a:pt x="98777" y="28222"/>
                </a:lnTo>
                <a:lnTo>
                  <a:pt x="59531" y="59531"/>
                </a:lnTo>
                <a:lnTo>
                  <a:pt x="28222" y="98777"/>
                </a:lnTo>
                <a:lnTo>
                  <a:pt x="7496" y="143315"/>
                </a:lnTo>
                <a:lnTo>
                  <a:pt x="0" y="190500"/>
                </a:lnTo>
                <a:lnTo>
                  <a:pt x="0" y="952500"/>
                </a:lnTo>
                <a:lnTo>
                  <a:pt x="7496" y="999684"/>
                </a:lnTo>
                <a:lnTo>
                  <a:pt x="28222" y="1044222"/>
                </a:lnTo>
                <a:lnTo>
                  <a:pt x="59531" y="1083468"/>
                </a:lnTo>
                <a:lnTo>
                  <a:pt x="98777" y="1114777"/>
                </a:lnTo>
                <a:lnTo>
                  <a:pt x="143315" y="1135503"/>
                </a:lnTo>
                <a:lnTo>
                  <a:pt x="190500" y="1143000"/>
                </a:lnTo>
                <a:lnTo>
                  <a:pt x="952500" y="1143000"/>
                </a:lnTo>
                <a:lnTo>
                  <a:pt x="999684" y="1135503"/>
                </a:lnTo>
                <a:lnTo>
                  <a:pt x="1044222" y="1114777"/>
                </a:lnTo>
                <a:lnTo>
                  <a:pt x="1083468" y="1083468"/>
                </a:lnTo>
                <a:lnTo>
                  <a:pt x="1114777" y="1044222"/>
                </a:lnTo>
                <a:lnTo>
                  <a:pt x="1135503" y="999684"/>
                </a:lnTo>
                <a:lnTo>
                  <a:pt x="1143000" y="952500"/>
                </a:lnTo>
                <a:lnTo>
                  <a:pt x="1143000" y="190500"/>
                </a:lnTo>
                <a:lnTo>
                  <a:pt x="1135503" y="143315"/>
                </a:lnTo>
                <a:lnTo>
                  <a:pt x="1114777" y="98777"/>
                </a:lnTo>
                <a:lnTo>
                  <a:pt x="1083468" y="59531"/>
                </a:lnTo>
                <a:lnTo>
                  <a:pt x="1044222" y="28222"/>
                </a:lnTo>
                <a:lnTo>
                  <a:pt x="999684" y="7496"/>
                </a:lnTo>
                <a:lnTo>
                  <a:pt x="95250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7" name="object 177"/>
          <p:cNvSpPr/>
          <p:nvPr/>
        </p:nvSpPr>
        <p:spPr>
          <a:xfrm>
            <a:off x="6610984" y="5696584"/>
            <a:ext cx="290830" cy="24256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8" name="object 178"/>
          <p:cNvSpPr/>
          <p:nvPr/>
        </p:nvSpPr>
        <p:spPr>
          <a:xfrm>
            <a:off x="6629400" y="596772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9" name="object 179"/>
          <p:cNvSpPr/>
          <p:nvPr/>
        </p:nvSpPr>
        <p:spPr>
          <a:xfrm>
            <a:off x="6629400" y="608584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0" name="object 180"/>
          <p:cNvSpPr/>
          <p:nvPr/>
        </p:nvSpPr>
        <p:spPr>
          <a:xfrm>
            <a:off x="6629400" y="620522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1" name="object 181"/>
          <p:cNvSpPr/>
          <p:nvPr/>
        </p:nvSpPr>
        <p:spPr>
          <a:xfrm>
            <a:off x="6629400" y="632460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2" name="object 182"/>
          <p:cNvSpPr/>
          <p:nvPr/>
        </p:nvSpPr>
        <p:spPr>
          <a:xfrm>
            <a:off x="6629400" y="6442709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3" name="object 183"/>
          <p:cNvSpPr/>
          <p:nvPr/>
        </p:nvSpPr>
        <p:spPr>
          <a:xfrm>
            <a:off x="6629400" y="6562090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4" name="object 184"/>
          <p:cNvSpPr/>
          <p:nvPr/>
        </p:nvSpPr>
        <p:spPr>
          <a:xfrm>
            <a:off x="6610984" y="6663055"/>
            <a:ext cx="256540" cy="2133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5" name="object 185"/>
          <p:cNvSpPr/>
          <p:nvPr/>
        </p:nvSpPr>
        <p:spPr>
          <a:xfrm>
            <a:off x="6894830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6" name="object 186"/>
          <p:cNvSpPr/>
          <p:nvPr/>
        </p:nvSpPr>
        <p:spPr>
          <a:xfrm>
            <a:off x="7014209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7" name="object 187"/>
          <p:cNvSpPr/>
          <p:nvPr/>
        </p:nvSpPr>
        <p:spPr>
          <a:xfrm>
            <a:off x="7133590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8" name="object 188"/>
          <p:cNvSpPr/>
          <p:nvPr/>
        </p:nvSpPr>
        <p:spPr>
          <a:xfrm>
            <a:off x="7251700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9" name="object 189"/>
          <p:cNvSpPr/>
          <p:nvPr/>
        </p:nvSpPr>
        <p:spPr>
          <a:xfrm>
            <a:off x="7371080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0" name="object 190"/>
          <p:cNvSpPr/>
          <p:nvPr/>
        </p:nvSpPr>
        <p:spPr>
          <a:xfrm>
            <a:off x="7490459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1" name="object 191"/>
          <p:cNvSpPr/>
          <p:nvPr/>
        </p:nvSpPr>
        <p:spPr>
          <a:xfrm>
            <a:off x="7590155" y="6605905"/>
            <a:ext cx="200660" cy="26797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2" name="object 192"/>
          <p:cNvSpPr/>
          <p:nvPr/>
        </p:nvSpPr>
        <p:spPr>
          <a:xfrm>
            <a:off x="7772400" y="6504940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3" name="object 193"/>
          <p:cNvSpPr/>
          <p:nvPr/>
        </p:nvSpPr>
        <p:spPr>
          <a:xfrm>
            <a:off x="7772400" y="638682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4" name="object 194"/>
          <p:cNvSpPr/>
          <p:nvPr/>
        </p:nvSpPr>
        <p:spPr>
          <a:xfrm>
            <a:off x="7772400" y="626745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5" name="object 195"/>
          <p:cNvSpPr/>
          <p:nvPr/>
        </p:nvSpPr>
        <p:spPr>
          <a:xfrm>
            <a:off x="7772400" y="614934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6" name="object 196"/>
          <p:cNvSpPr/>
          <p:nvPr/>
        </p:nvSpPr>
        <p:spPr>
          <a:xfrm>
            <a:off x="7772400" y="602995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7" name="object 197"/>
          <p:cNvSpPr/>
          <p:nvPr/>
        </p:nvSpPr>
        <p:spPr>
          <a:xfrm>
            <a:off x="7772400" y="591057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8" name="object 198"/>
          <p:cNvSpPr/>
          <p:nvPr/>
        </p:nvSpPr>
        <p:spPr>
          <a:xfrm>
            <a:off x="7624444" y="5709284"/>
            <a:ext cx="161290" cy="17398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9" name="object 199"/>
          <p:cNvSpPr/>
          <p:nvPr/>
        </p:nvSpPr>
        <p:spPr>
          <a:xfrm>
            <a:off x="7507605" y="57150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3682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0" name="object 200"/>
          <p:cNvSpPr/>
          <p:nvPr/>
        </p:nvSpPr>
        <p:spPr>
          <a:xfrm>
            <a:off x="7406640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1" name="object 201"/>
          <p:cNvSpPr/>
          <p:nvPr/>
        </p:nvSpPr>
        <p:spPr>
          <a:xfrm>
            <a:off x="7287259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2" name="object 202"/>
          <p:cNvSpPr/>
          <p:nvPr/>
        </p:nvSpPr>
        <p:spPr>
          <a:xfrm>
            <a:off x="7167880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3" name="object 203"/>
          <p:cNvSpPr/>
          <p:nvPr/>
        </p:nvSpPr>
        <p:spPr>
          <a:xfrm>
            <a:off x="7049769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4" name="object 204"/>
          <p:cNvSpPr/>
          <p:nvPr/>
        </p:nvSpPr>
        <p:spPr>
          <a:xfrm>
            <a:off x="6930390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5" name="object 205"/>
          <p:cNvSpPr/>
          <p:nvPr/>
        </p:nvSpPr>
        <p:spPr>
          <a:xfrm>
            <a:off x="2057400" y="914400"/>
            <a:ext cx="1143000" cy="1143000"/>
          </a:xfrm>
          <a:custGeom>
            <a:avLst/>
            <a:gdLst/>
            <a:ahLst/>
            <a:cxnLst/>
            <a:rect l="l" t="t" r="r" b="b"/>
            <a:pathLst>
              <a:path w="1143000" h="1143000">
                <a:moveTo>
                  <a:pt x="952500" y="0"/>
                </a:moveTo>
                <a:lnTo>
                  <a:pt x="190500" y="0"/>
                </a:lnTo>
                <a:lnTo>
                  <a:pt x="143315" y="7496"/>
                </a:lnTo>
                <a:lnTo>
                  <a:pt x="98777" y="28222"/>
                </a:lnTo>
                <a:lnTo>
                  <a:pt x="59531" y="59531"/>
                </a:lnTo>
                <a:lnTo>
                  <a:pt x="28222" y="98777"/>
                </a:lnTo>
                <a:lnTo>
                  <a:pt x="7496" y="143315"/>
                </a:lnTo>
                <a:lnTo>
                  <a:pt x="0" y="190500"/>
                </a:lnTo>
                <a:lnTo>
                  <a:pt x="0" y="952500"/>
                </a:lnTo>
                <a:lnTo>
                  <a:pt x="7496" y="999684"/>
                </a:lnTo>
                <a:lnTo>
                  <a:pt x="28222" y="1044222"/>
                </a:lnTo>
                <a:lnTo>
                  <a:pt x="59531" y="1083468"/>
                </a:lnTo>
                <a:lnTo>
                  <a:pt x="98777" y="1114777"/>
                </a:lnTo>
                <a:lnTo>
                  <a:pt x="143315" y="1135503"/>
                </a:lnTo>
                <a:lnTo>
                  <a:pt x="190500" y="1143000"/>
                </a:lnTo>
                <a:lnTo>
                  <a:pt x="952500" y="1143000"/>
                </a:lnTo>
                <a:lnTo>
                  <a:pt x="999684" y="1135503"/>
                </a:lnTo>
                <a:lnTo>
                  <a:pt x="1044222" y="1114777"/>
                </a:lnTo>
                <a:lnTo>
                  <a:pt x="1083468" y="1083468"/>
                </a:lnTo>
                <a:lnTo>
                  <a:pt x="1114777" y="1044222"/>
                </a:lnTo>
                <a:lnTo>
                  <a:pt x="1135503" y="999684"/>
                </a:lnTo>
                <a:lnTo>
                  <a:pt x="1143000" y="952500"/>
                </a:lnTo>
                <a:lnTo>
                  <a:pt x="1143000" y="190500"/>
                </a:lnTo>
                <a:lnTo>
                  <a:pt x="1135503" y="143315"/>
                </a:lnTo>
                <a:lnTo>
                  <a:pt x="1114777" y="98777"/>
                </a:lnTo>
                <a:lnTo>
                  <a:pt x="1083468" y="59531"/>
                </a:lnTo>
                <a:lnTo>
                  <a:pt x="1044222" y="28222"/>
                </a:lnTo>
                <a:lnTo>
                  <a:pt x="999684" y="7496"/>
                </a:lnTo>
                <a:lnTo>
                  <a:pt x="95250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6" name="object 206"/>
          <p:cNvSpPr/>
          <p:nvPr/>
        </p:nvSpPr>
        <p:spPr>
          <a:xfrm>
            <a:off x="2038985" y="895985"/>
            <a:ext cx="290829" cy="2425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7" name="object 207"/>
          <p:cNvSpPr/>
          <p:nvPr/>
        </p:nvSpPr>
        <p:spPr>
          <a:xfrm>
            <a:off x="2057400" y="1167130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8" name="object 208"/>
          <p:cNvSpPr/>
          <p:nvPr/>
        </p:nvSpPr>
        <p:spPr>
          <a:xfrm>
            <a:off x="2057400" y="1285239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9" name="object 209"/>
          <p:cNvSpPr/>
          <p:nvPr/>
        </p:nvSpPr>
        <p:spPr>
          <a:xfrm>
            <a:off x="2057400" y="1404619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0" name="object 210"/>
          <p:cNvSpPr/>
          <p:nvPr/>
        </p:nvSpPr>
        <p:spPr>
          <a:xfrm>
            <a:off x="2057400" y="1524000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1" name="object 211"/>
          <p:cNvSpPr/>
          <p:nvPr/>
        </p:nvSpPr>
        <p:spPr>
          <a:xfrm>
            <a:off x="2057400" y="164211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2" name="object 212"/>
          <p:cNvSpPr/>
          <p:nvPr/>
        </p:nvSpPr>
        <p:spPr>
          <a:xfrm>
            <a:off x="2057400" y="176148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3" name="object 213"/>
          <p:cNvSpPr/>
          <p:nvPr/>
        </p:nvSpPr>
        <p:spPr>
          <a:xfrm>
            <a:off x="2038985" y="1862454"/>
            <a:ext cx="256539" cy="21335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4" name="object 214"/>
          <p:cNvSpPr/>
          <p:nvPr/>
        </p:nvSpPr>
        <p:spPr>
          <a:xfrm>
            <a:off x="2322829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5" name="object 215"/>
          <p:cNvSpPr/>
          <p:nvPr/>
        </p:nvSpPr>
        <p:spPr>
          <a:xfrm>
            <a:off x="2442210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6" name="object 216"/>
          <p:cNvSpPr/>
          <p:nvPr/>
        </p:nvSpPr>
        <p:spPr>
          <a:xfrm>
            <a:off x="2561589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7" name="object 217"/>
          <p:cNvSpPr/>
          <p:nvPr/>
        </p:nvSpPr>
        <p:spPr>
          <a:xfrm>
            <a:off x="2679700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8" name="object 218"/>
          <p:cNvSpPr/>
          <p:nvPr/>
        </p:nvSpPr>
        <p:spPr>
          <a:xfrm>
            <a:off x="2799079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9" name="object 219"/>
          <p:cNvSpPr/>
          <p:nvPr/>
        </p:nvSpPr>
        <p:spPr>
          <a:xfrm>
            <a:off x="2918460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0" name="object 220"/>
          <p:cNvSpPr/>
          <p:nvPr/>
        </p:nvSpPr>
        <p:spPr>
          <a:xfrm>
            <a:off x="3018154" y="1805304"/>
            <a:ext cx="200659" cy="26796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1" name="object 221"/>
          <p:cNvSpPr/>
          <p:nvPr/>
        </p:nvSpPr>
        <p:spPr>
          <a:xfrm>
            <a:off x="3200400" y="170433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2" name="object 222"/>
          <p:cNvSpPr/>
          <p:nvPr/>
        </p:nvSpPr>
        <p:spPr>
          <a:xfrm>
            <a:off x="3200400" y="158623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3" name="object 223"/>
          <p:cNvSpPr/>
          <p:nvPr/>
        </p:nvSpPr>
        <p:spPr>
          <a:xfrm>
            <a:off x="3200400" y="1466850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4" name="object 224"/>
          <p:cNvSpPr/>
          <p:nvPr/>
        </p:nvSpPr>
        <p:spPr>
          <a:xfrm>
            <a:off x="3200400" y="1348739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5" name="object 225"/>
          <p:cNvSpPr/>
          <p:nvPr/>
        </p:nvSpPr>
        <p:spPr>
          <a:xfrm>
            <a:off x="3200400" y="1229360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6" name="object 226"/>
          <p:cNvSpPr/>
          <p:nvPr/>
        </p:nvSpPr>
        <p:spPr>
          <a:xfrm>
            <a:off x="3200400" y="1109980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7" name="object 227"/>
          <p:cNvSpPr/>
          <p:nvPr/>
        </p:nvSpPr>
        <p:spPr>
          <a:xfrm>
            <a:off x="3052445" y="908685"/>
            <a:ext cx="161289" cy="17399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8" name="object 228"/>
          <p:cNvSpPr/>
          <p:nvPr/>
        </p:nvSpPr>
        <p:spPr>
          <a:xfrm>
            <a:off x="2935604" y="9144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4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9" name="object 229"/>
          <p:cNvSpPr/>
          <p:nvPr/>
        </p:nvSpPr>
        <p:spPr>
          <a:xfrm>
            <a:off x="283463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0" name="object 230"/>
          <p:cNvSpPr/>
          <p:nvPr/>
        </p:nvSpPr>
        <p:spPr>
          <a:xfrm>
            <a:off x="271526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1" name="object 231"/>
          <p:cNvSpPr/>
          <p:nvPr/>
        </p:nvSpPr>
        <p:spPr>
          <a:xfrm>
            <a:off x="259587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2" name="object 232"/>
          <p:cNvSpPr/>
          <p:nvPr/>
        </p:nvSpPr>
        <p:spPr>
          <a:xfrm>
            <a:off x="247777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3" name="object 233"/>
          <p:cNvSpPr/>
          <p:nvPr/>
        </p:nvSpPr>
        <p:spPr>
          <a:xfrm>
            <a:off x="235838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4" name="object 234"/>
          <p:cNvSpPr/>
          <p:nvPr/>
        </p:nvSpPr>
        <p:spPr>
          <a:xfrm>
            <a:off x="2971800" y="1485900"/>
            <a:ext cx="1600200" cy="0"/>
          </a:xfrm>
          <a:custGeom>
            <a:avLst/>
            <a:gdLst/>
            <a:ahLst/>
            <a:cxnLst/>
            <a:rect l="l" t="t" r="r" b="b"/>
            <a:pathLst>
              <a:path w="1600200">
                <a:moveTo>
                  <a:pt x="0" y="0"/>
                </a:moveTo>
                <a:lnTo>
                  <a:pt x="160020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5" name="object 235"/>
          <p:cNvSpPr txBox="1"/>
          <p:nvPr/>
        </p:nvSpPr>
        <p:spPr>
          <a:xfrm>
            <a:off x="3662679" y="10972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36" name="object 236"/>
          <p:cNvSpPr/>
          <p:nvPr/>
        </p:nvSpPr>
        <p:spPr>
          <a:xfrm>
            <a:off x="2871470" y="1728470"/>
            <a:ext cx="1800860" cy="1800860"/>
          </a:xfrm>
          <a:custGeom>
            <a:avLst/>
            <a:gdLst/>
            <a:ahLst/>
            <a:cxnLst/>
            <a:rect l="l" t="t" r="r" b="b"/>
            <a:pathLst>
              <a:path w="1800860" h="1800860">
                <a:moveTo>
                  <a:pt x="0" y="0"/>
                </a:moveTo>
                <a:lnTo>
                  <a:pt x="1800859" y="1800859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7" name="object 237"/>
          <p:cNvSpPr txBox="1"/>
          <p:nvPr/>
        </p:nvSpPr>
        <p:spPr>
          <a:xfrm>
            <a:off x="3808729" y="22402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38" name="object 238"/>
          <p:cNvSpPr/>
          <p:nvPr/>
        </p:nvSpPr>
        <p:spPr>
          <a:xfrm>
            <a:off x="2628900" y="1828800"/>
            <a:ext cx="0" cy="1600200"/>
          </a:xfrm>
          <a:custGeom>
            <a:avLst/>
            <a:gdLst/>
            <a:ahLst/>
            <a:cxnLst/>
            <a:rect l="l" t="t" r="r" b="b"/>
            <a:pathLst>
              <a:path h="1600200">
                <a:moveTo>
                  <a:pt x="0" y="0"/>
                </a:moveTo>
                <a:lnTo>
                  <a:pt x="0" y="160020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9" name="object 239"/>
          <p:cNvSpPr txBox="1"/>
          <p:nvPr/>
        </p:nvSpPr>
        <p:spPr>
          <a:xfrm>
            <a:off x="2324100" y="24168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40" name="object 240"/>
          <p:cNvSpPr/>
          <p:nvPr/>
        </p:nvSpPr>
        <p:spPr>
          <a:xfrm>
            <a:off x="2971800" y="3771900"/>
            <a:ext cx="1600200" cy="0"/>
          </a:xfrm>
          <a:custGeom>
            <a:avLst/>
            <a:gdLst/>
            <a:ahLst/>
            <a:cxnLst/>
            <a:rect l="l" t="t" r="r" b="b"/>
            <a:pathLst>
              <a:path w="1600200">
                <a:moveTo>
                  <a:pt x="0" y="0"/>
                </a:moveTo>
                <a:lnTo>
                  <a:pt x="160020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1" name="object 241"/>
          <p:cNvSpPr txBox="1"/>
          <p:nvPr/>
        </p:nvSpPr>
        <p:spPr>
          <a:xfrm>
            <a:off x="3662679" y="33832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42" name="object 242"/>
          <p:cNvSpPr/>
          <p:nvPr/>
        </p:nvSpPr>
        <p:spPr>
          <a:xfrm>
            <a:off x="7200900" y="4114800"/>
            <a:ext cx="0" cy="1828800"/>
          </a:xfrm>
          <a:custGeom>
            <a:avLst/>
            <a:gdLst/>
            <a:ahLst/>
            <a:cxnLst/>
            <a:rect l="l" t="t" r="r" b="b"/>
            <a:pathLst>
              <a:path h="1828800">
                <a:moveTo>
                  <a:pt x="0" y="0"/>
                </a:moveTo>
                <a:lnTo>
                  <a:pt x="0" y="182880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3" name="object 243"/>
          <p:cNvSpPr txBox="1"/>
          <p:nvPr/>
        </p:nvSpPr>
        <p:spPr>
          <a:xfrm>
            <a:off x="7287259" y="48171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44" name="object 244"/>
          <p:cNvSpPr/>
          <p:nvPr/>
        </p:nvSpPr>
        <p:spPr>
          <a:xfrm>
            <a:off x="7200900" y="1828800"/>
            <a:ext cx="0" cy="1600200"/>
          </a:xfrm>
          <a:custGeom>
            <a:avLst/>
            <a:gdLst/>
            <a:ahLst/>
            <a:cxnLst/>
            <a:rect l="l" t="t" r="r" b="b"/>
            <a:pathLst>
              <a:path h="1600200">
                <a:moveTo>
                  <a:pt x="0" y="0"/>
                </a:moveTo>
                <a:lnTo>
                  <a:pt x="0" y="160020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5" name="object 245"/>
          <p:cNvSpPr txBox="1"/>
          <p:nvPr/>
        </p:nvSpPr>
        <p:spPr>
          <a:xfrm>
            <a:off x="7383780" y="24168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46" name="object 246"/>
          <p:cNvSpPr/>
          <p:nvPr/>
        </p:nvSpPr>
        <p:spPr>
          <a:xfrm>
            <a:off x="5257800" y="1485900"/>
            <a:ext cx="1600200" cy="0"/>
          </a:xfrm>
          <a:custGeom>
            <a:avLst/>
            <a:gdLst/>
            <a:ahLst/>
            <a:cxnLst/>
            <a:rect l="l" t="t" r="r" b="b"/>
            <a:pathLst>
              <a:path w="1600200">
                <a:moveTo>
                  <a:pt x="0" y="0"/>
                </a:moveTo>
                <a:lnTo>
                  <a:pt x="160020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7" name="object 247"/>
          <p:cNvSpPr txBox="1"/>
          <p:nvPr/>
        </p:nvSpPr>
        <p:spPr>
          <a:xfrm>
            <a:off x="5948679" y="10972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48" name="object 248"/>
          <p:cNvSpPr/>
          <p:nvPr/>
        </p:nvSpPr>
        <p:spPr>
          <a:xfrm>
            <a:off x="5257800" y="3771900"/>
            <a:ext cx="1600200" cy="0"/>
          </a:xfrm>
          <a:custGeom>
            <a:avLst/>
            <a:gdLst/>
            <a:ahLst/>
            <a:cxnLst/>
            <a:rect l="l" t="t" r="r" b="b"/>
            <a:pathLst>
              <a:path w="1600200">
                <a:moveTo>
                  <a:pt x="0" y="0"/>
                </a:moveTo>
                <a:lnTo>
                  <a:pt x="160020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9" name="object 249"/>
          <p:cNvSpPr txBox="1"/>
          <p:nvPr/>
        </p:nvSpPr>
        <p:spPr>
          <a:xfrm>
            <a:off x="5948679" y="33832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50" name="object 250"/>
          <p:cNvSpPr/>
          <p:nvPr/>
        </p:nvSpPr>
        <p:spPr>
          <a:xfrm>
            <a:off x="5157470" y="1728470"/>
            <a:ext cx="1800860" cy="1800860"/>
          </a:xfrm>
          <a:custGeom>
            <a:avLst/>
            <a:gdLst/>
            <a:ahLst/>
            <a:cxnLst/>
            <a:rect l="l" t="t" r="r" b="b"/>
            <a:pathLst>
              <a:path w="1800859" h="1800860">
                <a:moveTo>
                  <a:pt x="1800859" y="0"/>
                </a:moveTo>
                <a:lnTo>
                  <a:pt x="0" y="1800859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1" name="object 251"/>
          <p:cNvSpPr txBox="1"/>
          <p:nvPr/>
        </p:nvSpPr>
        <p:spPr>
          <a:xfrm>
            <a:off x="5802629" y="22402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52" name="object 252"/>
          <p:cNvSpPr/>
          <p:nvPr/>
        </p:nvSpPr>
        <p:spPr>
          <a:xfrm>
            <a:off x="2871470" y="4014470"/>
            <a:ext cx="1800860" cy="2029460"/>
          </a:xfrm>
          <a:custGeom>
            <a:avLst/>
            <a:gdLst/>
            <a:ahLst/>
            <a:cxnLst/>
            <a:rect l="l" t="t" r="r" b="b"/>
            <a:pathLst>
              <a:path w="1800860" h="2029460">
                <a:moveTo>
                  <a:pt x="0" y="0"/>
                </a:moveTo>
                <a:lnTo>
                  <a:pt x="1800859" y="2029459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3" name="object 253"/>
          <p:cNvSpPr txBox="1"/>
          <p:nvPr/>
        </p:nvSpPr>
        <p:spPr>
          <a:xfrm>
            <a:off x="3808729" y="46405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54" name="object 254"/>
          <p:cNvSpPr/>
          <p:nvPr/>
        </p:nvSpPr>
        <p:spPr>
          <a:xfrm>
            <a:off x="4914900" y="4114800"/>
            <a:ext cx="0" cy="1828800"/>
          </a:xfrm>
          <a:custGeom>
            <a:avLst/>
            <a:gdLst/>
            <a:ahLst/>
            <a:cxnLst/>
            <a:rect l="l" t="t" r="r" b="b"/>
            <a:pathLst>
              <a:path h="1828800">
                <a:moveTo>
                  <a:pt x="0" y="0"/>
                </a:moveTo>
                <a:lnTo>
                  <a:pt x="0" y="182880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5" name="object 255"/>
          <p:cNvSpPr txBox="1"/>
          <p:nvPr/>
        </p:nvSpPr>
        <p:spPr>
          <a:xfrm>
            <a:off x="5001259" y="48183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56" name="object 256"/>
          <p:cNvSpPr/>
          <p:nvPr/>
        </p:nvSpPr>
        <p:spPr>
          <a:xfrm>
            <a:off x="5157470" y="4014470"/>
            <a:ext cx="1800860" cy="2029460"/>
          </a:xfrm>
          <a:custGeom>
            <a:avLst/>
            <a:gdLst/>
            <a:ahLst/>
            <a:cxnLst/>
            <a:rect l="l" t="t" r="r" b="b"/>
            <a:pathLst>
              <a:path w="1800859" h="2029460">
                <a:moveTo>
                  <a:pt x="0" y="0"/>
                </a:moveTo>
                <a:lnTo>
                  <a:pt x="1800859" y="2029459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7" name="object 257"/>
          <p:cNvSpPr txBox="1"/>
          <p:nvPr/>
        </p:nvSpPr>
        <p:spPr>
          <a:xfrm>
            <a:off x="6094729" y="46405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58" name="object 258"/>
          <p:cNvSpPr/>
          <p:nvPr/>
        </p:nvSpPr>
        <p:spPr>
          <a:xfrm>
            <a:off x="5257800" y="6286500"/>
            <a:ext cx="1600200" cy="0"/>
          </a:xfrm>
          <a:custGeom>
            <a:avLst/>
            <a:gdLst/>
            <a:ahLst/>
            <a:cxnLst/>
            <a:rect l="l" t="t" r="r" b="b"/>
            <a:pathLst>
              <a:path w="1600200">
                <a:moveTo>
                  <a:pt x="0" y="0"/>
                </a:moveTo>
                <a:lnTo>
                  <a:pt x="160020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9" name="object 259"/>
          <p:cNvSpPr/>
          <p:nvPr/>
        </p:nvSpPr>
        <p:spPr>
          <a:xfrm>
            <a:off x="4914900" y="1828800"/>
            <a:ext cx="0" cy="1600200"/>
          </a:xfrm>
          <a:custGeom>
            <a:avLst/>
            <a:gdLst/>
            <a:ahLst/>
            <a:cxnLst/>
            <a:rect l="l" t="t" r="r" b="b"/>
            <a:pathLst>
              <a:path h="1600200">
                <a:moveTo>
                  <a:pt x="0" y="0"/>
                </a:moveTo>
                <a:lnTo>
                  <a:pt x="0" y="160020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0" name="object 260"/>
          <p:cNvSpPr txBox="1"/>
          <p:nvPr/>
        </p:nvSpPr>
        <p:spPr>
          <a:xfrm>
            <a:off x="5001259" y="24180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61" name="object 261"/>
          <p:cNvSpPr/>
          <p:nvPr/>
        </p:nvSpPr>
        <p:spPr>
          <a:xfrm>
            <a:off x="2286000" y="1143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2" name="object 262"/>
          <p:cNvSpPr/>
          <p:nvPr/>
        </p:nvSpPr>
        <p:spPr>
          <a:xfrm>
            <a:off x="2286000" y="1143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3" name="object 263"/>
          <p:cNvSpPr/>
          <p:nvPr/>
        </p:nvSpPr>
        <p:spPr>
          <a:xfrm>
            <a:off x="2286000" y="1143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4" name="object 264"/>
          <p:cNvSpPr/>
          <p:nvPr/>
        </p:nvSpPr>
        <p:spPr>
          <a:xfrm>
            <a:off x="2971800" y="1828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5" name="object 265"/>
          <p:cNvSpPr/>
          <p:nvPr/>
        </p:nvSpPr>
        <p:spPr>
          <a:xfrm>
            <a:off x="4572000" y="1143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6" name="object 266"/>
          <p:cNvSpPr/>
          <p:nvPr/>
        </p:nvSpPr>
        <p:spPr>
          <a:xfrm>
            <a:off x="4572000" y="1143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7" name="object 267"/>
          <p:cNvSpPr/>
          <p:nvPr/>
        </p:nvSpPr>
        <p:spPr>
          <a:xfrm>
            <a:off x="4572000" y="1143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8" name="object 268"/>
          <p:cNvSpPr/>
          <p:nvPr/>
        </p:nvSpPr>
        <p:spPr>
          <a:xfrm>
            <a:off x="5257800" y="1828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9" name="object 269"/>
          <p:cNvSpPr/>
          <p:nvPr/>
        </p:nvSpPr>
        <p:spPr>
          <a:xfrm>
            <a:off x="45720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0" name="object 270"/>
          <p:cNvSpPr/>
          <p:nvPr/>
        </p:nvSpPr>
        <p:spPr>
          <a:xfrm>
            <a:off x="45720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1" name="object 271"/>
          <p:cNvSpPr/>
          <p:nvPr/>
        </p:nvSpPr>
        <p:spPr>
          <a:xfrm>
            <a:off x="4572000" y="3429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2" name="object 272"/>
          <p:cNvSpPr/>
          <p:nvPr/>
        </p:nvSpPr>
        <p:spPr>
          <a:xfrm>
            <a:off x="5257800" y="4114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3" name="object 273"/>
          <p:cNvSpPr/>
          <p:nvPr/>
        </p:nvSpPr>
        <p:spPr>
          <a:xfrm>
            <a:off x="22860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4" name="object 274"/>
          <p:cNvSpPr/>
          <p:nvPr/>
        </p:nvSpPr>
        <p:spPr>
          <a:xfrm>
            <a:off x="22860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5" name="object 275"/>
          <p:cNvSpPr/>
          <p:nvPr/>
        </p:nvSpPr>
        <p:spPr>
          <a:xfrm>
            <a:off x="2286000" y="3429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6" name="object 276"/>
          <p:cNvSpPr/>
          <p:nvPr/>
        </p:nvSpPr>
        <p:spPr>
          <a:xfrm>
            <a:off x="2971800" y="4114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7" name="object 277"/>
          <p:cNvSpPr/>
          <p:nvPr/>
        </p:nvSpPr>
        <p:spPr>
          <a:xfrm>
            <a:off x="6858000" y="1143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8" name="object 278"/>
          <p:cNvSpPr/>
          <p:nvPr/>
        </p:nvSpPr>
        <p:spPr>
          <a:xfrm>
            <a:off x="6858000" y="1143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9" name="object 279"/>
          <p:cNvSpPr/>
          <p:nvPr/>
        </p:nvSpPr>
        <p:spPr>
          <a:xfrm>
            <a:off x="6858000" y="1143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0" name="object 280"/>
          <p:cNvSpPr/>
          <p:nvPr/>
        </p:nvSpPr>
        <p:spPr>
          <a:xfrm>
            <a:off x="7543800" y="1828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1" name="object 281"/>
          <p:cNvSpPr/>
          <p:nvPr/>
        </p:nvSpPr>
        <p:spPr>
          <a:xfrm>
            <a:off x="68580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2" name="object 282"/>
          <p:cNvSpPr/>
          <p:nvPr/>
        </p:nvSpPr>
        <p:spPr>
          <a:xfrm>
            <a:off x="68580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3" name="object 283"/>
          <p:cNvSpPr/>
          <p:nvPr/>
        </p:nvSpPr>
        <p:spPr>
          <a:xfrm>
            <a:off x="6858000" y="3429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4" name="object 284"/>
          <p:cNvSpPr/>
          <p:nvPr/>
        </p:nvSpPr>
        <p:spPr>
          <a:xfrm>
            <a:off x="7543800" y="4114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5" name="object 285"/>
          <p:cNvSpPr/>
          <p:nvPr/>
        </p:nvSpPr>
        <p:spPr>
          <a:xfrm>
            <a:off x="68580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6" name="object 286"/>
          <p:cNvSpPr/>
          <p:nvPr/>
        </p:nvSpPr>
        <p:spPr>
          <a:xfrm>
            <a:off x="68580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79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7" name="object 287"/>
          <p:cNvSpPr/>
          <p:nvPr/>
        </p:nvSpPr>
        <p:spPr>
          <a:xfrm>
            <a:off x="6858000" y="5943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8" name="object 288"/>
          <p:cNvSpPr/>
          <p:nvPr/>
        </p:nvSpPr>
        <p:spPr>
          <a:xfrm>
            <a:off x="7543800" y="6629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9" name="object 289"/>
          <p:cNvSpPr/>
          <p:nvPr/>
        </p:nvSpPr>
        <p:spPr>
          <a:xfrm>
            <a:off x="45720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0" name="object 290"/>
          <p:cNvSpPr/>
          <p:nvPr/>
        </p:nvSpPr>
        <p:spPr>
          <a:xfrm>
            <a:off x="45720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79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1" name="object 291"/>
          <p:cNvSpPr/>
          <p:nvPr/>
        </p:nvSpPr>
        <p:spPr>
          <a:xfrm>
            <a:off x="4572000" y="5943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2" name="object 292"/>
          <p:cNvSpPr/>
          <p:nvPr/>
        </p:nvSpPr>
        <p:spPr>
          <a:xfrm>
            <a:off x="5257800" y="6629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3" name="object 293"/>
          <p:cNvSpPr txBox="1"/>
          <p:nvPr/>
        </p:nvSpPr>
        <p:spPr>
          <a:xfrm>
            <a:off x="5948679" y="5919757"/>
            <a:ext cx="219710" cy="380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10"/>
              </a:lnSpc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343400" y="914400"/>
            <a:ext cx="1143000" cy="1143000"/>
          </a:xfrm>
          <a:custGeom>
            <a:avLst/>
            <a:gdLst/>
            <a:ahLst/>
            <a:cxnLst/>
            <a:rect l="l" t="t" r="r" b="b"/>
            <a:pathLst>
              <a:path w="1143000" h="1143000">
                <a:moveTo>
                  <a:pt x="952500" y="0"/>
                </a:moveTo>
                <a:lnTo>
                  <a:pt x="190500" y="0"/>
                </a:lnTo>
                <a:lnTo>
                  <a:pt x="143315" y="7496"/>
                </a:lnTo>
                <a:lnTo>
                  <a:pt x="98777" y="28222"/>
                </a:lnTo>
                <a:lnTo>
                  <a:pt x="59531" y="59531"/>
                </a:lnTo>
                <a:lnTo>
                  <a:pt x="28222" y="98777"/>
                </a:lnTo>
                <a:lnTo>
                  <a:pt x="7496" y="143315"/>
                </a:lnTo>
                <a:lnTo>
                  <a:pt x="0" y="190500"/>
                </a:lnTo>
                <a:lnTo>
                  <a:pt x="0" y="952500"/>
                </a:lnTo>
                <a:lnTo>
                  <a:pt x="7496" y="999684"/>
                </a:lnTo>
                <a:lnTo>
                  <a:pt x="28222" y="1044222"/>
                </a:lnTo>
                <a:lnTo>
                  <a:pt x="59531" y="1083468"/>
                </a:lnTo>
                <a:lnTo>
                  <a:pt x="98777" y="1114777"/>
                </a:lnTo>
                <a:lnTo>
                  <a:pt x="143315" y="1135503"/>
                </a:lnTo>
                <a:lnTo>
                  <a:pt x="190500" y="1143000"/>
                </a:lnTo>
                <a:lnTo>
                  <a:pt x="952500" y="1143000"/>
                </a:lnTo>
                <a:lnTo>
                  <a:pt x="999684" y="1135503"/>
                </a:lnTo>
                <a:lnTo>
                  <a:pt x="1044222" y="1114777"/>
                </a:lnTo>
                <a:lnTo>
                  <a:pt x="1083468" y="1083468"/>
                </a:lnTo>
                <a:lnTo>
                  <a:pt x="1114777" y="1044222"/>
                </a:lnTo>
                <a:lnTo>
                  <a:pt x="1135503" y="999684"/>
                </a:lnTo>
                <a:lnTo>
                  <a:pt x="1143000" y="952500"/>
                </a:lnTo>
                <a:lnTo>
                  <a:pt x="1143000" y="190500"/>
                </a:lnTo>
                <a:lnTo>
                  <a:pt x="1135503" y="143315"/>
                </a:lnTo>
                <a:lnTo>
                  <a:pt x="1114777" y="98777"/>
                </a:lnTo>
                <a:lnTo>
                  <a:pt x="1083468" y="59531"/>
                </a:lnTo>
                <a:lnTo>
                  <a:pt x="1044222" y="28222"/>
                </a:lnTo>
                <a:lnTo>
                  <a:pt x="999684" y="7496"/>
                </a:lnTo>
                <a:lnTo>
                  <a:pt x="95250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324984" y="895985"/>
            <a:ext cx="290829" cy="2425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343400" y="1167130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343400" y="1285239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343400" y="1404619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343400" y="1524000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343400" y="164211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343400" y="176148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324984" y="1862454"/>
            <a:ext cx="256539" cy="21335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608829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728209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847590" y="2057400"/>
            <a:ext cx="40005" cy="0"/>
          </a:xfrm>
          <a:custGeom>
            <a:avLst/>
            <a:gdLst/>
            <a:ahLst/>
            <a:cxnLst/>
            <a:rect l="l" t="t" r="r" b="b"/>
            <a:pathLst>
              <a:path w="40004">
                <a:moveTo>
                  <a:pt x="0" y="0"/>
                </a:moveTo>
                <a:lnTo>
                  <a:pt x="40005" y="0"/>
                </a:lnTo>
              </a:path>
            </a:pathLst>
          </a:custGeom>
          <a:ln w="3682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965700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085079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204459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304154" y="1805304"/>
            <a:ext cx="200659" cy="26796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486400" y="170433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486400" y="158623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467984" y="1526222"/>
            <a:ext cx="36830" cy="0"/>
          </a:xfrm>
          <a:custGeom>
            <a:avLst/>
            <a:gdLst/>
            <a:ahLst/>
            <a:cxnLst/>
            <a:rect l="l" t="t" r="r" b="b"/>
            <a:pathLst>
              <a:path w="36829">
                <a:moveTo>
                  <a:pt x="0" y="0"/>
                </a:moveTo>
                <a:lnTo>
                  <a:pt x="36829" y="0"/>
                </a:lnTo>
              </a:path>
            </a:pathLst>
          </a:custGeom>
          <a:ln w="2603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486400" y="1348739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486400" y="1229360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486400" y="1109980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338445" y="908685"/>
            <a:ext cx="161289" cy="17399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221604" y="9144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4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12064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00125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88187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76377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64439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6629400" y="914400"/>
            <a:ext cx="1143000" cy="1143000"/>
          </a:xfrm>
          <a:custGeom>
            <a:avLst/>
            <a:gdLst/>
            <a:ahLst/>
            <a:cxnLst/>
            <a:rect l="l" t="t" r="r" b="b"/>
            <a:pathLst>
              <a:path w="1143000" h="1143000">
                <a:moveTo>
                  <a:pt x="952500" y="0"/>
                </a:moveTo>
                <a:lnTo>
                  <a:pt x="190500" y="0"/>
                </a:lnTo>
                <a:lnTo>
                  <a:pt x="143315" y="7496"/>
                </a:lnTo>
                <a:lnTo>
                  <a:pt x="98777" y="28222"/>
                </a:lnTo>
                <a:lnTo>
                  <a:pt x="59531" y="59531"/>
                </a:lnTo>
                <a:lnTo>
                  <a:pt x="28222" y="98777"/>
                </a:lnTo>
                <a:lnTo>
                  <a:pt x="7496" y="143315"/>
                </a:lnTo>
                <a:lnTo>
                  <a:pt x="0" y="190500"/>
                </a:lnTo>
                <a:lnTo>
                  <a:pt x="0" y="952500"/>
                </a:lnTo>
                <a:lnTo>
                  <a:pt x="7496" y="999684"/>
                </a:lnTo>
                <a:lnTo>
                  <a:pt x="28222" y="1044222"/>
                </a:lnTo>
                <a:lnTo>
                  <a:pt x="59531" y="1083468"/>
                </a:lnTo>
                <a:lnTo>
                  <a:pt x="98777" y="1114777"/>
                </a:lnTo>
                <a:lnTo>
                  <a:pt x="143315" y="1135503"/>
                </a:lnTo>
                <a:lnTo>
                  <a:pt x="190500" y="1143000"/>
                </a:lnTo>
                <a:lnTo>
                  <a:pt x="952500" y="1143000"/>
                </a:lnTo>
                <a:lnTo>
                  <a:pt x="999684" y="1135503"/>
                </a:lnTo>
                <a:lnTo>
                  <a:pt x="1044222" y="1114777"/>
                </a:lnTo>
                <a:lnTo>
                  <a:pt x="1083468" y="1083468"/>
                </a:lnTo>
                <a:lnTo>
                  <a:pt x="1114777" y="1044222"/>
                </a:lnTo>
                <a:lnTo>
                  <a:pt x="1135503" y="999684"/>
                </a:lnTo>
                <a:lnTo>
                  <a:pt x="1143000" y="952500"/>
                </a:lnTo>
                <a:lnTo>
                  <a:pt x="1143000" y="190500"/>
                </a:lnTo>
                <a:lnTo>
                  <a:pt x="1135503" y="143315"/>
                </a:lnTo>
                <a:lnTo>
                  <a:pt x="1114777" y="98777"/>
                </a:lnTo>
                <a:lnTo>
                  <a:pt x="1083468" y="59531"/>
                </a:lnTo>
                <a:lnTo>
                  <a:pt x="1044222" y="28222"/>
                </a:lnTo>
                <a:lnTo>
                  <a:pt x="999684" y="7496"/>
                </a:lnTo>
                <a:lnTo>
                  <a:pt x="95250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6610984" y="895985"/>
            <a:ext cx="290830" cy="2425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6629400" y="1167130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6629400" y="1285239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629400" y="1404619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6629400" y="1524000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6629400" y="164211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6629400" y="176148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6610984" y="1862454"/>
            <a:ext cx="256540" cy="21335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6894830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7014209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7133590" y="2057400"/>
            <a:ext cx="40005" cy="0"/>
          </a:xfrm>
          <a:custGeom>
            <a:avLst/>
            <a:gdLst/>
            <a:ahLst/>
            <a:cxnLst/>
            <a:rect l="l" t="t" r="r" b="b"/>
            <a:pathLst>
              <a:path w="40004">
                <a:moveTo>
                  <a:pt x="0" y="0"/>
                </a:moveTo>
                <a:lnTo>
                  <a:pt x="40004" y="0"/>
                </a:lnTo>
              </a:path>
            </a:pathLst>
          </a:custGeom>
          <a:ln w="3682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7251700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7371080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7490459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7590155" y="1805304"/>
            <a:ext cx="200660" cy="26796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7772400" y="170433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7772400" y="158623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7772400" y="1466850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7772400" y="1348739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7772400" y="1229360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7772400" y="1109980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7624444" y="908685"/>
            <a:ext cx="161290" cy="17399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7507605" y="9144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740664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728725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716788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704976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693039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6629400" y="3200400"/>
            <a:ext cx="1143000" cy="1143000"/>
          </a:xfrm>
          <a:custGeom>
            <a:avLst/>
            <a:gdLst/>
            <a:ahLst/>
            <a:cxnLst/>
            <a:rect l="l" t="t" r="r" b="b"/>
            <a:pathLst>
              <a:path w="1143000" h="1143000">
                <a:moveTo>
                  <a:pt x="952500" y="0"/>
                </a:moveTo>
                <a:lnTo>
                  <a:pt x="190500" y="0"/>
                </a:lnTo>
                <a:lnTo>
                  <a:pt x="143315" y="7496"/>
                </a:lnTo>
                <a:lnTo>
                  <a:pt x="98777" y="28222"/>
                </a:lnTo>
                <a:lnTo>
                  <a:pt x="59531" y="59531"/>
                </a:lnTo>
                <a:lnTo>
                  <a:pt x="28222" y="98777"/>
                </a:lnTo>
                <a:lnTo>
                  <a:pt x="7496" y="143315"/>
                </a:lnTo>
                <a:lnTo>
                  <a:pt x="0" y="190500"/>
                </a:lnTo>
                <a:lnTo>
                  <a:pt x="0" y="952500"/>
                </a:lnTo>
                <a:lnTo>
                  <a:pt x="7496" y="999684"/>
                </a:lnTo>
                <a:lnTo>
                  <a:pt x="28222" y="1044222"/>
                </a:lnTo>
                <a:lnTo>
                  <a:pt x="59531" y="1083468"/>
                </a:lnTo>
                <a:lnTo>
                  <a:pt x="98777" y="1114777"/>
                </a:lnTo>
                <a:lnTo>
                  <a:pt x="143315" y="1135503"/>
                </a:lnTo>
                <a:lnTo>
                  <a:pt x="190500" y="1143000"/>
                </a:lnTo>
                <a:lnTo>
                  <a:pt x="952500" y="1143000"/>
                </a:lnTo>
                <a:lnTo>
                  <a:pt x="999684" y="1135503"/>
                </a:lnTo>
                <a:lnTo>
                  <a:pt x="1044222" y="1114777"/>
                </a:lnTo>
                <a:lnTo>
                  <a:pt x="1083468" y="1083468"/>
                </a:lnTo>
                <a:lnTo>
                  <a:pt x="1114777" y="1044222"/>
                </a:lnTo>
                <a:lnTo>
                  <a:pt x="1135503" y="999684"/>
                </a:lnTo>
                <a:lnTo>
                  <a:pt x="1143000" y="952500"/>
                </a:lnTo>
                <a:lnTo>
                  <a:pt x="1143000" y="190500"/>
                </a:lnTo>
                <a:lnTo>
                  <a:pt x="1135503" y="143315"/>
                </a:lnTo>
                <a:lnTo>
                  <a:pt x="1114777" y="98777"/>
                </a:lnTo>
                <a:lnTo>
                  <a:pt x="1083468" y="59531"/>
                </a:lnTo>
                <a:lnTo>
                  <a:pt x="1044222" y="28222"/>
                </a:lnTo>
                <a:lnTo>
                  <a:pt x="999684" y="7496"/>
                </a:lnTo>
                <a:lnTo>
                  <a:pt x="95250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6610984" y="3181985"/>
            <a:ext cx="290830" cy="24256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6629400" y="345312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6629400" y="357124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6629400" y="369062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6629400" y="381000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6629400" y="392810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6629400" y="404749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6610984" y="4148454"/>
            <a:ext cx="256540" cy="21335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689483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701420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7133590" y="4343400"/>
            <a:ext cx="40005" cy="0"/>
          </a:xfrm>
          <a:custGeom>
            <a:avLst/>
            <a:gdLst/>
            <a:ahLst/>
            <a:cxnLst/>
            <a:rect l="l" t="t" r="r" b="b"/>
            <a:pathLst>
              <a:path w="40004">
                <a:moveTo>
                  <a:pt x="0" y="0"/>
                </a:moveTo>
                <a:lnTo>
                  <a:pt x="40004" y="0"/>
                </a:lnTo>
              </a:path>
            </a:pathLst>
          </a:custGeom>
          <a:ln w="3682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725170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737108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749045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7590155" y="4091304"/>
            <a:ext cx="200660" cy="26796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7772400" y="399034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7772400" y="387222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7772400" y="375285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7772400" y="363474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7772400" y="351535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7772400" y="339597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7624444" y="3194685"/>
            <a:ext cx="161290" cy="17398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7507605" y="32004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3682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7406640" y="3200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7287259" y="3200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7167880" y="3200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7049769" y="3200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6930390" y="3200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4343400" y="3200400"/>
            <a:ext cx="1143000" cy="1143000"/>
          </a:xfrm>
          <a:custGeom>
            <a:avLst/>
            <a:gdLst/>
            <a:ahLst/>
            <a:cxnLst/>
            <a:rect l="l" t="t" r="r" b="b"/>
            <a:pathLst>
              <a:path w="1143000" h="1143000">
                <a:moveTo>
                  <a:pt x="952500" y="0"/>
                </a:moveTo>
                <a:lnTo>
                  <a:pt x="190500" y="0"/>
                </a:lnTo>
                <a:lnTo>
                  <a:pt x="143315" y="7496"/>
                </a:lnTo>
                <a:lnTo>
                  <a:pt x="98777" y="28222"/>
                </a:lnTo>
                <a:lnTo>
                  <a:pt x="59531" y="59531"/>
                </a:lnTo>
                <a:lnTo>
                  <a:pt x="28222" y="98777"/>
                </a:lnTo>
                <a:lnTo>
                  <a:pt x="7496" y="143315"/>
                </a:lnTo>
                <a:lnTo>
                  <a:pt x="0" y="190500"/>
                </a:lnTo>
                <a:lnTo>
                  <a:pt x="0" y="952500"/>
                </a:lnTo>
                <a:lnTo>
                  <a:pt x="7496" y="999684"/>
                </a:lnTo>
                <a:lnTo>
                  <a:pt x="28222" y="1044222"/>
                </a:lnTo>
                <a:lnTo>
                  <a:pt x="59531" y="1083468"/>
                </a:lnTo>
                <a:lnTo>
                  <a:pt x="98777" y="1114777"/>
                </a:lnTo>
                <a:lnTo>
                  <a:pt x="143315" y="1135503"/>
                </a:lnTo>
                <a:lnTo>
                  <a:pt x="190500" y="1143000"/>
                </a:lnTo>
                <a:lnTo>
                  <a:pt x="952500" y="1143000"/>
                </a:lnTo>
                <a:lnTo>
                  <a:pt x="999684" y="1135503"/>
                </a:lnTo>
                <a:lnTo>
                  <a:pt x="1044222" y="1114777"/>
                </a:lnTo>
                <a:lnTo>
                  <a:pt x="1083468" y="1083468"/>
                </a:lnTo>
                <a:lnTo>
                  <a:pt x="1114777" y="1044222"/>
                </a:lnTo>
                <a:lnTo>
                  <a:pt x="1135503" y="999684"/>
                </a:lnTo>
                <a:lnTo>
                  <a:pt x="1143000" y="952500"/>
                </a:lnTo>
                <a:lnTo>
                  <a:pt x="1143000" y="190500"/>
                </a:lnTo>
                <a:lnTo>
                  <a:pt x="1135503" y="143315"/>
                </a:lnTo>
                <a:lnTo>
                  <a:pt x="1114777" y="98777"/>
                </a:lnTo>
                <a:lnTo>
                  <a:pt x="1083468" y="59531"/>
                </a:lnTo>
                <a:lnTo>
                  <a:pt x="1044222" y="28222"/>
                </a:lnTo>
                <a:lnTo>
                  <a:pt x="999684" y="7496"/>
                </a:lnTo>
                <a:lnTo>
                  <a:pt x="95250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4324984" y="3181985"/>
            <a:ext cx="290829" cy="24256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4343400" y="345312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4343400" y="357124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4343400" y="369062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4343400" y="381000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4343400" y="392810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4343400" y="404749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4324984" y="4148454"/>
            <a:ext cx="256539" cy="21335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460882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472820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4847590" y="4343400"/>
            <a:ext cx="40005" cy="0"/>
          </a:xfrm>
          <a:custGeom>
            <a:avLst/>
            <a:gdLst/>
            <a:ahLst/>
            <a:cxnLst/>
            <a:rect l="l" t="t" r="r" b="b"/>
            <a:pathLst>
              <a:path w="40004">
                <a:moveTo>
                  <a:pt x="0" y="0"/>
                </a:moveTo>
                <a:lnTo>
                  <a:pt x="40005" y="0"/>
                </a:lnTo>
              </a:path>
            </a:pathLst>
          </a:custGeom>
          <a:ln w="3682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496570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508507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520445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5304154" y="4091304"/>
            <a:ext cx="200659" cy="26796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5486400" y="399034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5486400" y="387222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5467984" y="3812222"/>
            <a:ext cx="36830" cy="0"/>
          </a:xfrm>
          <a:custGeom>
            <a:avLst/>
            <a:gdLst/>
            <a:ahLst/>
            <a:cxnLst/>
            <a:rect l="l" t="t" r="r" b="b"/>
            <a:pathLst>
              <a:path w="36829">
                <a:moveTo>
                  <a:pt x="0" y="0"/>
                </a:moveTo>
                <a:lnTo>
                  <a:pt x="36829" y="0"/>
                </a:lnTo>
              </a:path>
            </a:pathLst>
          </a:custGeom>
          <a:ln w="2603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5486400" y="363474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5486400" y="351535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5486400" y="339597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5338445" y="3194685"/>
            <a:ext cx="161289" cy="17398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5221604" y="32004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49" y="0"/>
                </a:lnTo>
              </a:path>
            </a:pathLst>
          </a:custGeom>
          <a:ln w="3682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5120640" y="3200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5001259" y="3200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4881879" y="3200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4763770" y="3200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4644390" y="3200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2057400" y="3200400"/>
            <a:ext cx="1143000" cy="1143000"/>
          </a:xfrm>
          <a:custGeom>
            <a:avLst/>
            <a:gdLst/>
            <a:ahLst/>
            <a:cxnLst/>
            <a:rect l="l" t="t" r="r" b="b"/>
            <a:pathLst>
              <a:path w="1143000" h="1143000">
                <a:moveTo>
                  <a:pt x="952500" y="0"/>
                </a:moveTo>
                <a:lnTo>
                  <a:pt x="190500" y="0"/>
                </a:lnTo>
                <a:lnTo>
                  <a:pt x="143315" y="7496"/>
                </a:lnTo>
                <a:lnTo>
                  <a:pt x="98777" y="28222"/>
                </a:lnTo>
                <a:lnTo>
                  <a:pt x="59531" y="59531"/>
                </a:lnTo>
                <a:lnTo>
                  <a:pt x="28222" y="98777"/>
                </a:lnTo>
                <a:lnTo>
                  <a:pt x="7496" y="143315"/>
                </a:lnTo>
                <a:lnTo>
                  <a:pt x="0" y="190500"/>
                </a:lnTo>
                <a:lnTo>
                  <a:pt x="0" y="952500"/>
                </a:lnTo>
                <a:lnTo>
                  <a:pt x="7496" y="999684"/>
                </a:lnTo>
                <a:lnTo>
                  <a:pt x="28222" y="1044222"/>
                </a:lnTo>
                <a:lnTo>
                  <a:pt x="59531" y="1083468"/>
                </a:lnTo>
                <a:lnTo>
                  <a:pt x="98777" y="1114777"/>
                </a:lnTo>
                <a:lnTo>
                  <a:pt x="143315" y="1135503"/>
                </a:lnTo>
                <a:lnTo>
                  <a:pt x="190500" y="1143000"/>
                </a:lnTo>
                <a:lnTo>
                  <a:pt x="952500" y="1143000"/>
                </a:lnTo>
                <a:lnTo>
                  <a:pt x="999684" y="1135503"/>
                </a:lnTo>
                <a:lnTo>
                  <a:pt x="1044222" y="1114777"/>
                </a:lnTo>
                <a:lnTo>
                  <a:pt x="1083468" y="1083468"/>
                </a:lnTo>
                <a:lnTo>
                  <a:pt x="1114777" y="1044222"/>
                </a:lnTo>
                <a:lnTo>
                  <a:pt x="1135503" y="999684"/>
                </a:lnTo>
                <a:lnTo>
                  <a:pt x="1143000" y="952500"/>
                </a:lnTo>
                <a:lnTo>
                  <a:pt x="1143000" y="190500"/>
                </a:lnTo>
                <a:lnTo>
                  <a:pt x="1135503" y="143315"/>
                </a:lnTo>
                <a:lnTo>
                  <a:pt x="1114777" y="98777"/>
                </a:lnTo>
                <a:lnTo>
                  <a:pt x="1083468" y="59531"/>
                </a:lnTo>
                <a:lnTo>
                  <a:pt x="1044222" y="28222"/>
                </a:lnTo>
                <a:lnTo>
                  <a:pt x="999684" y="7496"/>
                </a:lnTo>
                <a:lnTo>
                  <a:pt x="95250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2038985" y="3181985"/>
            <a:ext cx="290829" cy="24256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2057400" y="345312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2057400" y="357124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2057400" y="369062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2057400" y="381000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2057400" y="392810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2057400" y="404749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2038985" y="4148454"/>
            <a:ext cx="256539" cy="21335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232282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244221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256158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267970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279907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291846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3018154" y="4091304"/>
            <a:ext cx="200659" cy="26796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3200400" y="399034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3200400" y="387222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3181985" y="3812222"/>
            <a:ext cx="36830" cy="0"/>
          </a:xfrm>
          <a:custGeom>
            <a:avLst/>
            <a:gdLst/>
            <a:ahLst/>
            <a:cxnLst/>
            <a:rect l="l" t="t" r="r" b="b"/>
            <a:pathLst>
              <a:path w="36830">
                <a:moveTo>
                  <a:pt x="0" y="0"/>
                </a:moveTo>
                <a:lnTo>
                  <a:pt x="36829" y="0"/>
                </a:lnTo>
              </a:path>
            </a:pathLst>
          </a:custGeom>
          <a:ln w="2603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3200400" y="363474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3200400" y="351535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3200400" y="339597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3052445" y="3194685"/>
            <a:ext cx="161289" cy="17398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2935604" y="32004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49" y="0"/>
                </a:lnTo>
              </a:path>
            </a:pathLst>
          </a:custGeom>
          <a:ln w="3682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2834639" y="3200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2715260" y="3200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2595879" y="3200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2477770" y="3200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2358389" y="3200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4343400" y="5715000"/>
            <a:ext cx="1143000" cy="1143000"/>
          </a:xfrm>
          <a:custGeom>
            <a:avLst/>
            <a:gdLst/>
            <a:ahLst/>
            <a:cxnLst/>
            <a:rect l="l" t="t" r="r" b="b"/>
            <a:pathLst>
              <a:path w="1143000" h="1143000">
                <a:moveTo>
                  <a:pt x="952500" y="0"/>
                </a:moveTo>
                <a:lnTo>
                  <a:pt x="190500" y="0"/>
                </a:lnTo>
                <a:lnTo>
                  <a:pt x="143315" y="7496"/>
                </a:lnTo>
                <a:lnTo>
                  <a:pt x="98777" y="28222"/>
                </a:lnTo>
                <a:lnTo>
                  <a:pt x="59531" y="59531"/>
                </a:lnTo>
                <a:lnTo>
                  <a:pt x="28222" y="98777"/>
                </a:lnTo>
                <a:lnTo>
                  <a:pt x="7496" y="143315"/>
                </a:lnTo>
                <a:lnTo>
                  <a:pt x="0" y="190500"/>
                </a:lnTo>
                <a:lnTo>
                  <a:pt x="0" y="952500"/>
                </a:lnTo>
                <a:lnTo>
                  <a:pt x="7496" y="999684"/>
                </a:lnTo>
                <a:lnTo>
                  <a:pt x="28222" y="1044222"/>
                </a:lnTo>
                <a:lnTo>
                  <a:pt x="59531" y="1083468"/>
                </a:lnTo>
                <a:lnTo>
                  <a:pt x="98777" y="1114777"/>
                </a:lnTo>
                <a:lnTo>
                  <a:pt x="143315" y="1135503"/>
                </a:lnTo>
                <a:lnTo>
                  <a:pt x="190500" y="1143000"/>
                </a:lnTo>
                <a:lnTo>
                  <a:pt x="952500" y="1143000"/>
                </a:lnTo>
                <a:lnTo>
                  <a:pt x="999684" y="1135503"/>
                </a:lnTo>
                <a:lnTo>
                  <a:pt x="1044222" y="1114777"/>
                </a:lnTo>
                <a:lnTo>
                  <a:pt x="1083468" y="1083468"/>
                </a:lnTo>
                <a:lnTo>
                  <a:pt x="1114777" y="1044222"/>
                </a:lnTo>
                <a:lnTo>
                  <a:pt x="1135503" y="999684"/>
                </a:lnTo>
                <a:lnTo>
                  <a:pt x="1143000" y="952500"/>
                </a:lnTo>
                <a:lnTo>
                  <a:pt x="1143000" y="190500"/>
                </a:lnTo>
                <a:lnTo>
                  <a:pt x="1135503" y="143315"/>
                </a:lnTo>
                <a:lnTo>
                  <a:pt x="1114777" y="98777"/>
                </a:lnTo>
                <a:lnTo>
                  <a:pt x="1083468" y="59531"/>
                </a:lnTo>
                <a:lnTo>
                  <a:pt x="1044222" y="28222"/>
                </a:lnTo>
                <a:lnTo>
                  <a:pt x="999684" y="7496"/>
                </a:lnTo>
                <a:lnTo>
                  <a:pt x="95250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4324984" y="5696584"/>
            <a:ext cx="290829" cy="24256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4343400" y="596772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4343400" y="608584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4343400" y="620522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4343400" y="632460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4343400" y="6442709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154"/>
          <p:cNvSpPr/>
          <p:nvPr/>
        </p:nvSpPr>
        <p:spPr>
          <a:xfrm>
            <a:off x="4343400" y="6562090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object 155"/>
          <p:cNvSpPr/>
          <p:nvPr/>
        </p:nvSpPr>
        <p:spPr>
          <a:xfrm>
            <a:off x="4324984" y="6663055"/>
            <a:ext cx="256539" cy="2133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object 156"/>
          <p:cNvSpPr/>
          <p:nvPr/>
        </p:nvSpPr>
        <p:spPr>
          <a:xfrm>
            <a:off x="4608829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object 157"/>
          <p:cNvSpPr/>
          <p:nvPr/>
        </p:nvSpPr>
        <p:spPr>
          <a:xfrm>
            <a:off x="4728209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object 158"/>
          <p:cNvSpPr/>
          <p:nvPr/>
        </p:nvSpPr>
        <p:spPr>
          <a:xfrm>
            <a:off x="4847590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" name="object 159"/>
          <p:cNvSpPr/>
          <p:nvPr/>
        </p:nvSpPr>
        <p:spPr>
          <a:xfrm>
            <a:off x="4965700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160"/>
          <p:cNvSpPr/>
          <p:nvPr/>
        </p:nvSpPr>
        <p:spPr>
          <a:xfrm>
            <a:off x="5085079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object 161"/>
          <p:cNvSpPr/>
          <p:nvPr/>
        </p:nvSpPr>
        <p:spPr>
          <a:xfrm>
            <a:off x="5204459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object 162"/>
          <p:cNvSpPr/>
          <p:nvPr/>
        </p:nvSpPr>
        <p:spPr>
          <a:xfrm>
            <a:off x="5304154" y="6605905"/>
            <a:ext cx="200659" cy="26797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" name="object 163"/>
          <p:cNvSpPr/>
          <p:nvPr/>
        </p:nvSpPr>
        <p:spPr>
          <a:xfrm>
            <a:off x="5486400" y="6504940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object 164"/>
          <p:cNvSpPr/>
          <p:nvPr/>
        </p:nvSpPr>
        <p:spPr>
          <a:xfrm>
            <a:off x="5486400" y="638682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object 165"/>
          <p:cNvSpPr/>
          <p:nvPr/>
        </p:nvSpPr>
        <p:spPr>
          <a:xfrm>
            <a:off x="5467984" y="6326822"/>
            <a:ext cx="36830" cy="0"/>
          </a:xfrm>
          <a:custGeom>
            <a:avLst/>
            <a:gdLst/>
            <a:ahLst/>
            <a:cxnLst/>
            <a:rect l="l" t="t" r="r" b="b"/>
            <a:pathLst>
              <a:path w="36829">
                <a:moveTo>
                  <a:pt x="0" y="0"/>
                </a:moveTo>
                <a:lnTo>
                  <a:pt x="36829" y="0"/>
                </a:lnTo>
              </a:path>
            </a:pathLst>
          </a:custGeom>
          <a:ln w="26034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" name="object 166"/>
          <p:cNvSpPr/>
          <p:nvPr/>
        </p:nvSpPr>
        <p:spPr>
          <a:xfrm>
            <a:off x="5486400" y="614934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" name="object 167"/>
          <p:cNvSpPr/>
          <p:nvPr/>
        </p:nvSpPr>
        <p:spPr>
          <a:xfrm>
            <a:off x="5486400" y="602995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" name="object 168"/>
          <p:cNvSpPr/>
          <p:nvPr/>
        </p:nvSpPr>
        <p:spPr>
          <a:xfrm>
            <a:off x="5486400" y="591057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9" name="object 169"/>
          <p:cNvSpPr/>
          <p:nvPr/>
        </p:nvSpPr>
        <p:spPr>
          <a:xfrm>
            <a:off x="5338445" y="5709284"/>
            <a:ext cx="161289" cy="17398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0" name="object 170"/>
          <p:cNvSpPr/>
          <p:nvPr/>
        </p:nvSpPr>
        <p:spPr>
          <a:xfrm>
            <a:off x="5221604" y="57150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49" y="0"/>
                </a:lnTo>
              </a:path>
            </a:pathLst>
          </a:custGeom>
          <a:ln w="3682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" name="object 171"/>
          <p:cNvSpPr/>
          <p:nvPr/>
        </p:nvSpPr>
        <p:spPr>
          <a:xfrm>
            <a:off x="5120640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" name="object 172"/>
          <p:cNvSpPr/>
          <p:nvPr/>
        </p:nvSpPr>
        <p:spPr>
          <a:xfrm>
            <a:off x="5001259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" name="object 173"/>
          <p:cNvSpPr/>
          <p:nvPr/>
        </p:nvSpPr>
        <p:spPr>
          <a:xfrm>
            <a:off x="4881879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4" name="object 174"/>
          <p:cNvSpPr/>
          <p:nvPr/>
        </p:nvSpPr>
        <p:spPr>
          <a:xfrm>
            <a:off x="4763770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5" name="object 175"/>
          <p:cNvSpPr/>
          <p:nvPr/>
        </p:nvSpPr>
        <p:spPr>
          <a:xfrm>
            <a:off x="4644390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6" name="object 176"/>
          <p:cNvSpPr/>
          <p:nvPr/>
        </p:nvSpPr>
        <p:spPr>
          <a:xfrm>
            <a:off x="6629400" y="5715000"/>
            <a:ext cx="1143000" cy="1143000"/>
          </a:xfrm>
          <a:custGeom>
            <a:avLst/>
            <a:gdLst/>
            <a:ahLst/>
            <a:cxnLst/>
            <a:rect l="l" t="t" r="r" b="b"/>
            <a:pathLst>
              <a:path w="1143000" h="1143000">
                <a:moveTo>
                  <a:pt x="952500" y="0"/>
                </a:moveTo>
                <a:lnTo>
                  <a:pt x="190500" y="0"/>
                </a:lnTo>
                <a:lnTo>
                  <a:pt x="143315" y="7496"/>
                </a:lnTo>
                <a:lnTo>
                  <a:pt x="98777" y="28222"/>
                </a:lnTo>
                <a:lnTo>
                  <a:pt x="59531" y="59531"/>
                </a:lnTo>
                <a:lnTo>
                  <a:pt x="28222" y="98777"/>
                </a:lnTo>
                <a:lnTo>
                  <a:pt x="7496" y="143315"/>
                </a:lnTo>
                <a:lnTo>
                  <a:pt x="0" y="190500"/>
                </a:lnTo>
                <a:lnTo>
                  <a:pt x="0" y="952500"/>
                </a:lnTo>
                <a:lnTo>
                  <a:pt x="7496" y="999684"/>
                </a:lnTo>
                <a:lnTo>
                  <a:pt x="28222" y="1044222"/>
                </a:lnTo>
                <a:lnTo>
                  <a:pt x="59531" y="1083468"/>
                </a:lnTo>
                <a:lnTo>
                  <a:pt x="98777" y="1114777"/>
                </a:lnTo>
                <a:lnTo>
                  <a:pt x="143315" y="1135503"/>
                </a:lnTo>
                <a:lnTo>
                  <a:pt x="190500" y="1143000"/>
                </a:lnTo>
                <a:lnTo>
                  <a:pt x="952500" y="1143000"/>
                </a:lnTo>
                <a:lnTo>
                  <a:pt x="999684" y="1135503"/>
                </a:lnTo>
                <a:lnTo>
                  <a:pt x="1044222" y="1114777"/>
                </a:lnTo>
                <a:lnTo>
                  <a:pt x="1083468" y="1083468"/>
                </a:lnTo>
                <a:lnTo>
                  <a:pt x="1114777" y="1044222"/>
                </a:lnTo>
                <a:lnTo>
                  <a:pt x="1135503" y="999684"/>
                </a:lnTo>
                <a:lnTo>
                  <a:pt x="1143000" y="952500"/>
                </a:lnTo>
                <a:lnTo>
                  <a:pt x="1143000" y="190500"/>
                </a:lnTo>
                <a:lnTo>
                  <a:pt x="1135503" y="143315"/>
                </a:lnTo>
                <a:lnTo>
                  <a:pt x="1114777" y="98777"/>
                </a:lnTo>
                <a:lnTo>
                  <a:pt x="1083468" y="59531"/>
                </a:lnTo>
                <a:lnTo>
                  <a:pt x="1044222" y="28222"/>
                </a:lnTo>
                <a:lnTo>
                  <a:pt x="999684" y="7496"/>
                </a:lnTo>
                <a:lnTo>
                  <a:pt x="95250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7" name="object 177"/>
          <p:cNvSpPr/>
          <p:nvPr/>
        </p:nvSpPr>
        <p:spPr>
          <a:xfrm>
            <a:off x="6610984" y="5696584"/>
            <a:ext cx="290830" cy="24256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8" name="object 178"/>
          <p:cNvSpPr/>
          <p:nvPr/>
        </p:nvSpPr>
        <p:spPr>
          <a:xfrm>
            <a:off x="6629400" y="596772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9" name="object 179"/>
          <p:cNvSpPr/>
          <p:nvPr/>
        </p:nvSpPr>
        <p:spPr>
          <a:xfrm>
            <a:off x="6629400" y="608584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0" name="object 180"/>
          <p:cNvSpPr/>
          <p:nvPr/>
        </p:nvSpPr>
        <p:spPr>
          <a:xfrm>
            <a:off x="6629400" y="620522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1" name="object 181"/>
          <p:cNvSpPr/>
          <p:nvPr/>
        </p:nvSpPr>
        <p:spPr>
          <a:xfrm>
            <a:off x="6629400" y="632460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2" name="object 182"/>
          <p:cNvSpPr/>
          <p:nvPr/>
        </p:nvSpPr>
        <p:spPr>
          <a:xfrm>
            <a:off x="6629400" y="6442709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3" name="object 183"/>
          <p:cNvSpPr/>
          <p:nvPr/>
        </p:nvSpPr>
        <p:spPr>
          <a:xfrm>
            <a:off x="6629400" y="6562090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4" name="object 184"/>
          <p:cNvSpPr/>
          <p:nvPr/>
        </p:nvSpPr>
        <p:spPr>
          <a:xfrm>
            <a:off x="6610984" y="6663055"/>
            <a:ext cx="256540" cy="2133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5" name="object 185"/>
          <p:cNvSpPr/>
          <p:nvPr/>
        </p:nvSpPr>
        <p:spPr>
          <a:xfrm>
            <a:off x="6894830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6" name="object 186"/>
          <p:cNvSpPr/>
          <p:nvPr/>
        </p:nvSpPr>
        <p:spPr>
          <a:xfrm>
            <a:off x="7014209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7" name="object 187"/>
          <p:cNvSpPr/>
          <p:nvPr/>
        </p:nvSpPr>
        <p:spPr>
          <a:xfrm>
            <a:off x="7133590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8" name="object 188"/>
          <p:cNvSpPr/>
          <p:nvPr/>
        </p:nvSpPr>
        <p:spPr>
          <a:xfrm>
            <a:off x="7251700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9" name="object 189"/>
          <p:cNvSpPr/>
          <p:nvPr/>
        </p:nvSpPr>
        <p:spPr>
          <a:xfrm>
            <a:off x="7371080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0" name="object 190"/>
          <p:cNvSpPr/>
          <p:nvPr/>
        </p:nvSpPr>
        <p:spPr>
          <a:xfrm>
            <a:off x="7490459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1" name="object 191"/>
          <p:cNvSpPr/>
          <p:nvPr/>
        </p:nvSpPr>
        <p:spPr>
          <a:xfrm>
            <a:off x="7590155" y="6605905"/>
            <a:ext cx="200660" cy="26797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2" name="object 192"/>
          <p:cNvSpPr/>
          <p:nvPr/>
        </p:nvSpPr>
        <p:spPr>
          <a:xfrm>
            <a:off x="7772400" y="6504940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3" name="object 193"/>
          <p:cNvSpPr/>
          <p:nvPr/>
        </p:nvSpPr>
        <p:spPr>
          <a:xfrm>
            <a:off x="7772400" y="638682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4" name="object 194"/>
          <p:cNvSpPr/>
          <p:nvPr/>
        </p:nvSpPr>
        <p:spPr>
          <a:xfrm>
            <a:off x="7772400" y="626745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5" name="object 195"/>
          <p:cNvSpPr/>
          <p:nvPr/>
        </p:nvSpPr>
        <p:spPr>
          <a:xfrm>
            <a:off x="7772400" y="614934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6" name="object 196"/>
          <p:cNvSpPr/>
          <p:nvPr/>
        </p:nvSpPr>
        <p:spPr>
          <a:xfrm>
            <a:off x="7772400" y="602995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7" name="object 197"/>
          <p:cNvSpPr/>
          <p:nvPr/>
        </p:nvSpPr>
        <p:spPr>
          <a:xfrm>
            <a:off x="7772400" y="591057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8" name="object 198"/>
          <p:cNvSpPr/>
          <p:nvPr/>
        </p:nvSpPr>
        <p:spPr>
          <a:xfrm>
            <a:off x="7624444" y="5709284"/>
            <a:ext cx="161290" cy="17398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9" name="object 199"/>
          <p:cNvSpPr/>
          <p:nvPr/>
        </p:nvSpPr>
        <p:spPr>
          <a:xfrm>
            <a:off x="7507605" y="57150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3682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0" name="object 200"/>
          <p:cNvSpPr/>
          <p:nvPr/>
        </p:nvSpPr>
        <p:spPr>
          <a:xfrm>
            <a:off x="7406640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1" name="object 201"/>
          <p:cNvSpPr/>
          <p:nvPr/>
        </p:nvSpPr>
        <p:spPr>
          <a:xfrm>
            <a:off x="7287259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2" name="object 202"/>
          <p:cNvSpPr/>
          <p:nvPr/>
        </p:nvSpPr>
        <p:spPr>
          <a:xfrm>
            <a:off x="7167880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3" name="object 203"/>
          <p:cNvSpPr/>
          <p:nvPr/>
        </p:nvSpPr>
        <p:spPr>
          <a:xfrm>
            <a:off x="7049769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4" name="object 204"/>
          <p:cNvSpPr/>
          <p:nvPr/>
        </p:nvSpPr>
        <p:spPr>
          <a:xfrm>
            <a:off x="6930390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5" name="object 205"/>
          <p:cNvSpPr/>
          <p:nvPr/>
        </p:nvSpPr>
        <p:spPr>
          <a:xfrm>
            <a:off x="2057400" y="914400"/>
            <a:ext cx="1143000" cy="1143000"/>
          </a:xfrm>
          <a:custGeom>
            <a:avLst/>
            <a:gdLst/>
            <a:ahLst/>
            <a:cxnLst/>
            <a:rect l="l" t="t" r="r" b="b"/>
            <a:pathLst>
              <a:path w="1143000" h="1143000">
                <a:moveTo>
                  <a:pt x="952500" y="0"/>
                </a:moveTo>
                <a:lnTo>
                  <a:pt x="190500" y="0"/>
                </a:lnTo>
                <a:lnTo>
                  <a:pt x="143315" y="7496"/>
                </a:lnTo>
                <a:lnTo>
                  <a:pt x="98777" y="28222"/>
                </a:lnTo>
                <a:lnTo>
                  <a:pt x="59531" y="59531"/>
                </a:lnTo>
                <a:lnTo>
                  <a:pt x="28222" y="98777"/>
                </a:lnTo>
                <a:lnTo>
                  <a:pt x="7496" y="143315"/>
                </a:lnTo>
                <a:lnTo>
                  <a:pt x="0" y="190500"/>
                </a:lnTo>
                <a:lnTo>
                  <a:pt x="0" y="952500"/>
                </a:lnTo>
                <a:lnTo>
                  <a:pt x="7496" y="999684"/>
                </a:lnTo>
                <a:lnTo>
                  <a:pt x="28222" y="1044222"/>
                </a:lnTo>
                <a:lnTo>
                  <a:pt x="59531" y="1083468"/>
                </a:lnTo>
                <a:lnTo>
                  <a:pt x="98777" y="1114777"/>
                </a:lnTo>
                <a:lnTo>
                  <a:pt x="143315" y="1135503"/>
                </a:lnTo>
                <a:lnTo>
                  <a:pt x="190500" y="1143000"/>
                </a:lnTo>
                <a:lnTo>
                  <a:pt x="952500" y="1143000"/>
                </a:lnTo>
                <a:lnTo>
                  <a:pt x="999684" y="1135503"/>
                </a:lnTo>
                <a:lnTo>
                  <a:pt x="1044222" y="1114777"/>
                </a:lnTo>
                <a:lnTo>
                  <a:pt x="1083468" y="1083468"/>
                </a:lnTo>
                <a:lnTo>
                  <a:pt x="1114777" y="1044222"/>
                </a:lnTo>
                <a:lnTo>
                  <a:pt x="1135503" y="999684"/>
                </a:lnTo>
                <a:lnTo>
                  <a:pt x="1143000" y="952500"/>
                </a:lnTo>
                <a:lnTo>
                  <a:pt x="1143000" y="190500"/>
                </a:lnTo>
                <a:lnTo>
                  <a:pt x="1135503" y="143315"/>
                </a:lnTo>
                <a:lnTo>
                  <a:pt x="1114777" y="98777"/>
                </a:lnTo>
                <a:lnTo>
                  <a:pt x="1083468" y="59531"/>
                </a:lnTo>
                <a:lnTo>
                  <a:pt x="1044222" y="28222"/>
                </a:lnTo>
                <a:lnTo>
                  <a:pt x="999684" y="7496"/>
                </a:lnTo>
                <a:lnTo>
                  <a:pt x="95250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6" name="object 206"/>
          <p:cNvSpPr/>
          <p:nvPr/>
        </p:nvSpPr>
        <p:spPr>
          <a:xfrm>
            <a:off x="2038985" y="895985"/>
            <a:ext cx="290829" cy="2425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7" name="object 207"/>
          <p:cNvSpPr/>
          <p:nvPr/>
        </p:nvSpPr>
        <p:spPr>
          <a:xfrm>
            <a:off x="2057400" y="1167130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8" name="object 208"/>
          <p:cNvSpPr/>
          <p:nvPr/>
        </p:nvSpPr>
        <p:spPr>
          <a:xfrm>
            <a:off x="2057400" y="1285239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9" name="object 209"/>
          <p:cNvSpPr/>
          <p:nvPr/>
        </p:nvSpPr>
        <p:spPr>
          <a:xfrm>
            <a:off x="2057400" y="1404619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0" name="object 210"/>
          <p:cNvSpPr/>
          <p:nvPr/>
        </p:nvSpPr>
        <p:spPr>
          <a:xfrm>
            <a:off x="2057400" y="1524000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1" name="object 211"/>
          <p:cNvSpPr/>
          <p:nvPr/>
        </p:nvSpPr>
        <p:spPr>
          <a:xfrm>
            <a:off x="2057400" y="164211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2" name="object 212"/>
          <p:cNvSpPr/>
          <p:nvPr/>
        </p:nvSpPr>
        <p:spPr>
          <a:xfrm>
            <a:off x="2057400" y="176148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3" name="object 213"/>
          <p:cNvSpPr/>
          <p:nvPr/>
        </p:nvSpPr>
        <p:spPr>
          <a:xfrm>
            <a:off x="2038985" y="1862454"/>
            <a:ext cx="256539" cy="21335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4" name="object 214"/>
          <p:cNvSpPr/>
          <p:nvPr/>
        </p:nvSpPr>
        <p:spPr>
          <a:xfrm>
            <a:off x="2322829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5" name="object 215"/>
          <p:cNvSpPr/>
          <p:nvPr/>
        </p:nvSpPr>
        <p:spPr>
          <a:xfrm>
            <a:off x="2442210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6" name="object 216"/>
          <p:cNvSpPr/>
          <p:nvPr/>
        </p:nvSpPr>
        <p:spPr>
          <a:xfrm>
            <a:off x="2561589" y="2057400"/>
            <a:ext cx="40005" cy="0"/>
          </a:xfrm>
          <a:custGeom>
            <a:avLst/>
            <a:gdLst/>
            <a:ahLst/>
            <a:cxnLst/>
            <a:rect l="l" t="t" r="r" b="b"/>
            <a:pathLst>
              <a:path w="40005">
                <a:moveTo>
                  <a:pt x="0" y="0"/>
                </a:moveTo>
                <a:lnTo>
                  <a:pt x="40005" y="0"/>
                </a:lnTo>
              </a:path>
            </a:pathLst>
          </a:custGeom>
          <a:ln w="3682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7" name="object 217"/>
          <p:cNvSpPr/>
          <p:nvPr/>
        </p:nvSpPr>
        <p:spPr>
          <a:xfrm>
            <a:off x="2679700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8" name="object 218"/>
          <p:cNvSpPr/>
          <p:nvPr/>
        </p:nvSpPr>
        <p:spPr>
          <a:xfrm>
            <a:off x="2799079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9" name="object 219"/>
          <p:cNvSpPr/>
          <p:nvPr/>
        </p:nvSpPr>
        <p:spPr>
          <a:xfrm>
            <a:off x="2918460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0" name="object 220"/>
          <p:cNvSpPr/>
          <p:nvPr/>
        </p:nvSpPr>
        <p:spPr>
          <a:xfrm>
            <a:off x="3036570" y="2028189"/>
            <a:ext cx="67310" cy="26670"/>
          </a:xfrm>
          <a:custGeom>
            <a:avLst/>
            <a:gdLst/>
            <a:ahLst/>
            <a:cxnLst/>
            <a:rect l="l" t="t" r="r" b="b"/>
            <a:pathLst>
              <a:path w="67310" h="26669">
                <a:moveTo>
                  <a:pt x="0" y="26670"/>
                </a:moveTo>
                <a:lnTo>
                  <a:pt x="17839" y="22681"/>
                </a:lnTo>
                <a:lnTo>
                  <a:pt x="35083" y="16668"/>
                </a:lnTo>
                <a:lnTo>
                  <a:pt x="51613" y="8989"/>
                </a:lnTo>
                <a:lnTo>
                  <a:pt x="6731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1" name="object 221"/>
          <p:cNvSpPr/>
          <p:nvPr/>
        </p:nvSpPr>
        <p:spPr>
          <a:xfrm>
            <a:off x="3139439" y="1940560"/>
            <a:ext cx="43180" cy="58419"/>
          </a:xfrm>
          <a:custGeom>
            <a:avLst/>
            <a:gdLst/>
            <a:ahLst/>
            <a:cxnLst/>
            <a:rect l="l" t="t" r="r" b="b"/>
            <a:pathLst>
              <a:path w="43180" h="58419">
                <a:moveTo>
                  <a:pt x="0" y="58419"/>
                </a:moveTo>
                <a:lnTo>
                  <a:pt x="12819" y="44827"/>
                </a:lnTo>
                <a:lnTo>
                  <a:pt x="24447" y="30638"/>
                </a:lnTo>
                <a:lnTo>
                  <a:pt x="34647" y="15736"/>
                </a:lnTo>
                <a:lnTo>
                  <a:pt x="43180" y="0"/>
                </a:lnTo>
              </a:path>
            </a:pathLst>
          </a:custGeom>
          <a:ln w="3682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2" name="object 222"/>
          <p:cNvSpPr/>
          <p:nvPr/>
        </p:nvSpPr>
        <p:spPr>
          <a:xfrm>
            <a:off x="3197860" y="1823720"/>
            <a:ext cx="2540" cy="72390"/>
          </a:xfrm>
          <a:custGeom>
            <a:avLst/>
            <a:gdLst/>
            <a:ahLst/>
            <a:cxnLst/>
            <a:rect l="l" t="t" r="r" b="b"/>
            <a:pathLst>
              <a:path w="2539" h="72389">
                <a:moveTo>
                  <a:pt x="0" y="72389"/>
                </a:moveTo>
                <a:lnTo>
                  <a:pt x="932" y="64789"/>
                </a:lnTo>
                <a:lnTo>
                  <a:pt x="1746" y="57308"/>
                </a:lnTo>
                <a:lnTo>
                  <a:pt x="2321" y="50065"/>
                </a:lnTo>
                <a:lnTo>
                  <a:pt x="2539" y="43179"/>
                </a:lnTo>
                <a:lnTo>
                  <a:pt x="253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3" name="object 223"/>
          <p:cNvSpPr/>
          <p:nvPr/>
        </p:nvSpPr>
        <p:spPr>
          <a:xfrm>
            <a:off x="3200400" y="170433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4" name="object 224"/>
          <p:cNvSpPr/>
          <p:nvPr/>
        </p:nvSpPr>
        <p:spPr>
          <a:xfrm>
            <a:off x="3200400" y="158623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5" name="object 225"/>
          <p:cNvSpPr/>
          <p:nvPr/>
        </p:nvSpPr>
        <p:spPr>
          <a:xfrm>
            <a:off x="3181985" y="1526222"/>
            <a:ext cx="36830" cy="0"/>
          </a:xfrm>
          <a:custGeom>
            <a:avLst/>
            <a:gdLst/>
            <a:ahLst/>
            <a:cxnLst/>
            <a:rect l="l" t="t" r="r" b="b"/>
            <a:pathLst>
              <a:path w="36830">
                <a:moveTo>
                  <a:pt x="0" y="0"/>
                </a:moveTo>
                <a:lnTo>
                  <a:pt x="36829" y="0"/>
                </a:lnTo>
              </a:path>
            </a:pathLst>
          </a:custGeom>
          <a:ln w="2603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6" name="object 226"/>
          <p:cNvSpPr/>
          <p:nvPr/>
        </p:nvSpPr>
        <p:spPr>
          <a:xfrm>
            <a:off x="3200400" y="1348739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7" name="object 227"/>
          <p:cNvSpPr/>
          <p:nvPr/>
        </p:nvSpPr>
        <p:spPr>
          <a:xfrm>
            <a:off x="3200400" y="1229360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8" name="object 228"/>
          <p:cNvSpPr/>
          <p:nvPr/>
        </p:nvSpPr>
        <p:spPr>
          <a:xfrm>
            <a:off x="3200400" y="1109980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9" name="object 229"/>
          <p:cNvSpPr/>
          <p:nvPr/>
        </p:nvSpPr>
        <p:spPr>
          <a:xfrm>
            <a:off x="3052445" y="908685"/>
            <a:ext cx="161289" cy="17399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0" name="object 230"/>
          <p:cNvSpPr/>
          <p:nvPr/>
        </p:nvSpPr>
        <p:spPr>
          <a:xfrm>
            <a:off x="2935604" y="9144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4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1" name="object 231"/>
          <p:cNvSpPr/>
          <p:nvPr/>
        </p:nvSpPr>
        <p:spPr>
          <a:xfrm>
            <a:off x="283463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2" name="object 232"/>
          <p:cNvSpPr/>
          <p:nvPr/>
        </p:nvSpPr>
        <p:spPr>
          <a:xfrm>
            <a:off x="271526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3" name="object 233"/>
          <p:cNvSpPr/>
          <p:nvPr/>
        </p:nvSpPr>
        <p:spPr>
          <a:xfrm>
            <a:off x="259587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4" name="object 234"/>
          <p:cNvSpPr/>
          <p:nvPr/>
        </p:nvSpPr>
        <p:spPr>
          <a:xfrm>
            <a:off x="247777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5" name="object 235"/>
          <p:cNvSpPr/>
          <p:nvPr/>
        </p:nvSpPr>
        <p:spPr>
          <a:xfrm>
            <a:off x="235838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6" name="object 236"/>
          <p:cNvSpPr/>
          <p:nvPr/>
        </p:nvSpPr>
        <p:spPr>
          <a:xfrm>
            <a:off x="2971800" y="1485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7" name="object 237"/>
          <p:cNvSpPr/>
          <p:nvPr/>
        </p:nvSpPr>
        <p:spPr>
          <a:xfrm>
            <a:off x="3148329" y="1485900"/>
            <a:ext cx="109220" cy="0"/>
          </a:xfrm>
          <a:custGeom>
            <a:avLst/>
            <a:gdLst/>
            <a:ahLst/>
            <a:cxnLst/>
            <a:rect l="l" t="t" r="r" b="b"/>
            <a:pathLst>
              <a:path w="109220">
                <a:moveTo>
                  <a:pt x="0" y="0"/>
                </a:moveTo>
                <a:lnTo>
                  <a:pt x="109219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8" name="object 238"/>
          <p:cNvSpPr/>
          <p:nvPr/>
        </p:nvSpPr>
        <p:spPr>
          <a:xfrm>
            <a:off x="3326129" y="1485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9" name="object 239"/>
          <p:cNvSpPr/>
          <p:nvPr/>
        </p:nvSpPr>
        <p:spPr>
          <a:xfrm>
            <a:off x="3503929" y="1485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0" name="object 240"/>
          <p:cNvSpPr/>
          <p:nvPr/>
        </p:nvSpPr>
        <p:spPr>
          <a:xfrm>
            <a:off x="3680459" y="1485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1" name="object 241"/>
          <p:cNvSpPr/>
          <p:nvPr/>
        </p:nvSpPr>
        <p:spPr>
          <a:xfrm>
            <a:off x="3858259" y="1485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2" name="object 242"/>
          <p:cNvSpPr/>
          <p:nvPr/>
        </p:nvSpPr>
        <p:spPr>
          <a:xfrm>
            <a:off x="4036059" y="148590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79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3" name="object 243"/>
          <p:cNvSpPr/>
          <p:nvPr/>
        </p:nvSpPr>
        <p:spPr>
          <a:xfrm>
            <a:off x="4212590" y="1485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4" name="object 244"/>
          <p:cNvSpPr/>
          <p:nvPr/>
        </p:nvSpPr>
        <p:spPr>
          <a:xfrm>
            <a:off x="4390390" y="1485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5" name="object 245"/>
          <p:cNvSpPr/>
          <p:nvPr/>
        </p:nvSpPr>
        <p:spPr>
          <a:xfrm>
            <a:off x="4566920" y="1485900"/>
            <a:ext cx="5080" cy="0"/>
          </a:xfrm>
          <a:custGeom>
            <a:avLst/>
            <a:gdLst/>
            <a:ahLst/>
            <a:cxnLst/>
            <a:rect l="l" t="t" r="r" b="b"/>
            <a:pathLst>
              <a:path w="5079">
                <a:moveTo>
                  <a:pt x="2539" y="-27304"/>
                </a:moveTo>
                <a:lnTo>
                  <a:pt x="2539" y="27304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6" name="object 246"/>
          <p:cNvSpPr txBox="1"/>
          <p:nvPr/>
        </p:nvSpPr>
        <p:spPr>
          <a:xfrm>
            <a:off x="3662679" y="10972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47" name="object 247"/>
          <p:cNvSpPr/>
          <p:nvPr/>
        </p:nvSpPr>
        <p:spPr>
          <a:xfrm>
            <a:off x="2871470" y="172847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8" name="object 248"/>
          <p:cNvSpPr/>
          <p:nvPr/>
        </p:nvSpPr>
        <p:spPr>
          <a:xfrm>
            <a:off x="2997200" y="185420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9" name="object 249"/>
          <p:cNvSpPr/>
          <p:nvPr/>
        </p:nvSpPr>
        <p:spPr>
          <a:xfrm>
            <a:off x="3121660" y="197866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0" name="object 250"/>
          <p:cNvSpPr/>
          <p:nvPr/>
        </p:nvSpPr>
        <p:spPr>
          <a:xfrm>
            <a:off x="3247389" y="2104389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1" name="object 251"/>
          <p:cNvSpPr/>
          <p:nvPr/>
        </p:nvSpPr>
        <p:spPr>
          <a:xfrm>
            <a:off x="3373120" y="223012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2" name="object 252"/>
          <p:cNvSpPr/>
          <p:nvPr/>
        </p:nvSpPr>
        <p:spPr>
          <a:xfrm>
            <a:off x="3497579" y="2354579"/>
            <a:ext cx="77470" cy="77470"/>
          </a:xfrm>
          <a:custGeom>
            <a:avLst/>
            <a:gdLst/>
            <a:ahLst/>
            <a:cxnLst/>
            <a:rect l="l" t="t" r="r" b="b"/>
            <a:pathLst>
              <a:path w="77470" h="77469">
                <a:moveTo>
                  <a:pt x="0" y="0"/>
                </a:moveTo>
                <a:lnTo>
                  <a:pt x="77470" y="7747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3" name="object 253"/>
          <p:cNvSpPr/>
          <p:nvPr/>
        </p:nvSpPr>
        <p:spPr>
          <a:xfrm>
            <a:off x="3623309" y="248031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4" name="object 254"/>
          <p:cNvSpPr/>
          <p:nvPr/>
        </p:nvSpPr>
        <p:spPr>
          <a:xfrm>
            <a:off x="3749040" y="2606039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5" name="object 255"/>
          <p:cNvSpPr/>
          <p:nvPr/>
        </p:nvSpPr>
        <p:spPr>
          <a:xfrm>
            <a:off x="3874770" y="273177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6" name="object 256"/>
          <p:cNvSpPr/>
          <p:nvPr/>
        </p:nvSpPr>
        <p:spPr>
          <a:xfrm>
            <a:off x="3999229" y="2856229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7" name="object 257"/>
          <p:cNvSpPr/>
          <p:nvPr/>
        </p:nvSpPr>
        <p:spPr>
          <a:xfrm>
            <a:off x="4124959" y="298196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8" name="object 258"/>
          <p:cNvSpPr/>
          <p:nvPr/>
        </p:nvSpPr>
        <p:spPr>
          <a:xfrm>
            <a:off x="4250690" y="3107689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9" name="object 259"/>
          <p:cNvSpPr/>
          <p:nvPr/>
        </p:nvSpPr>
        <p:spPr>
          <a:xfrm>
            <a:off x="4376420" y="323342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0" name="object 260"/>
          <p:cNvSpPr/>
          <p:nvPr/>
        </p:nvSpPr>
        <p:spPr>
          <a:xfrm>
            <a:off x="4500879" y="3357879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1" name="object 261"/>
          <p:cNvSpPr/>
          <p:nvPr/>
        </p:nvSpPr>
        <p:spPr>
          <a:xfrm>
            <a:off x="4626609" y="3483609"/>
            <a:ext cx="45720" cy="45720"/>
          </a:xfrm>
          <a:custGeom>
            <a:avLst/>
            <a:gdLst/>
            <a:ahLst/>
            <a:cxnLst/>
            <a:rect l="l" t="t" r="r" b="b"/>
            <a:pathLst>
              <a:path w="45720" h="45720">
                <a:moveTo>
                  <a:pt x="0" y="0"/>
                </a:moveTo>
                <a:lnTo>
                  <a:pt x="45719" y="4571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2" name="object 262"/>
          <p:cNvSpPr txBox="1"/>
          <p:nvPr/>
        </p:nvSpPr>
        <p:spPr>
          <a:xfrm>
            <a:off x="3808729" y="22402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63" name="object 263"/>
          <p:cNvSpPr/>
          <p:nvPr/>
        </p:nvSpPr>
        <p:spPr>
          <a:xfrm>
            <a:off x="2628900" y="18288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4" name="object 264"/>
          <p:cNvSpPr/>
          <p:nvPr/>
        </p:nvSpPr>
        <p:spPr>
          <a:xfrm>
            <a:off x="2628900" y="2005329"/>
            <a:ext cx="0" cy="109220"/>
          </a:xfrm>
          <a:custGeom>
            <a:avLst/>
            <a:gdLst/>
            <a:ahLst/>
            <a:cxnLst/>
            <a:rect l="l" t="t" r="r" b="b"/>
            <a:pathLst>
              <a:path h="109219">
                <a:moveTo>
                  <a:pt x="0" y="0"/>
                </a:moveTo>
                <a:lnTo>
                  <a:pt x="0" y="10922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5" name="object 265"/>
          <p:cNvSpPr/>
          <p:nvPr/>
        </p:nvSpPr>
        <p:spPr>
          <a:xfrm>
            <a:off x="2628900" y="21831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6" name="object 266"/>
          <p:cNvSpPr/>
          <p:nvPr/>
        </p:nvSpPr>
        <p:spPr>
          <a:xfrm>
            <a:off x="2628900" y="23609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7" name="object 267"/>
          <p:cNvSpPr/>
          <p:nvPr/>
        </p:nvSpPr>
        <p:spPr>
          <a:xfrm>
            <a:off x="2628900" y="253746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8" name="object 268"/>
          <p:cNvSpPr/>
          <p:nvPr/>
        </p:nvSpPr>
        <p:spPr>
          <a:xfrm>
            <a:off x="2628900" y="271526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9" name="object 269"/>
          <p:cNvSpPr/>
          <p:nvPr/>
        </p:nvSpPr>
        <p:spPr>
          <a:xfrm>
            <a:off x="2628900" y="2893060"/>
            <a:ext cx="0" cy="106680"/>
          </a:xfrm>
          <a:custGeom>
            <a:avLst/>
            <a:gdLst/>
            <a:ahLst/>
            <a:cxnLst/>
            <a:rect l="l" t="t" r="r" b="b"/>
            <a:pathLst>
              <a:path h="106680">
                <a:moveTo>
                  <a:pt x="0" y="0"/>
                </a:moveTo>
                <a:lnTo>
                  <a:pt x="0" y="1066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0" name="object 270"/>
          <p:cNvSpPr/>
          <p:nvPr/>
        </p:nvSpPr>
        <p:spPr>
          <a:xfrm>
            <a:off x="2628900" y="306958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1" name="object 271"/>
          <p:cNvSpPr/>
          <p:nvPr/>
        </p:nvSpPr>
        <p:spPr>
          <a:xfrm>
            <a:off x="2628900" y="324738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2" name="object 272"/>
          <p:cNvSpPr/>
          <p:nvPr/>
        </p:nvSpPr>
        <p:spPr>
          <a:xfrm>
            <a:off x="2628900" y="3423920"/>
            <a:ext cx="0" cy="5080"/>
          </a:xfrm>
          <a:custGeom>
            <a:avLst/>
            <a:gdLst/>
            <a:ahLst/>
            <a:cxnLst/>
            <a:rect l="l" t="t" r="r" b="b"/>
            <a:pathLst>
              <a:path h="5079">
                <a:moveTo>
                  <a:pt x="0" y="0"/>
                </a:moveTo>
                <a:lnTo>
                  <a:pt x="0" y="50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3" name="object 273"/>
          <p:cNvSpPr txBox="1"/>
          <p:nvPr/>
        </p:nvSpPr>
        <p:spPr>
          <a:xfrm>
            <a:off x="2324100" y="24168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74" name="object 274"/>
          <p:cNvSpPr/>
          <p:nvPr/>
        </p:nvSpPr>
        <p:spPr>
          <a:xfrm>
            <a:off x="2971800" y="3771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5" name="object 275"/>
          <p:cNvSpPr/>
          <p:nvPr/>
        </p:nvSpPr>
        <p:spPr>
          <a:xfrm>
            <a:off x="3148329" y="3771900"/>
            <a:ext cx="109220" cy="0"/>
          </a:xfrm>
          <a:custGeom>
            <a:avLst/>
            <a:gdLst/>
            <a:ahLst/>
            <a:cxnLst/>
            <a:rect l="l" t="t" r="r" b="b"/>
            <a:pathLst>
              <a:path w="109220">
                <a:moveTo>
                  <a:pt x="0" y="0"/>
                </a:moveTo>
                <a:lnTo>
                  <a:pt x="109219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6" name="object 276"/>
          <p:cNvSpPr/>
          <p:nvPr/>
        </p:nvSpPr>
        <p:spPr>
          <a:xfrm>
            <a:off x="3326129" y="3771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7" name="object 277"/>
          <p:cNvSpPr/>
          <p:nvPr/>
        </p:nvSpPr>
        <p:spPr>
          <a:xfrm>
            <a:off x="3503929" y="3771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8" name="object 278"/>
          <p:cNvSpPr/>
          <p:nvPr/>
        </p:nvSpPr>
        <p:spPr>
          <a:xfrm>
            <a:off x="3680459" y="3771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9" name="object 279"/>
          <p:cNvSpPr/>
          <p:nvPr/>
        </p:nvSpPr>
        <p:spPr>
          <a:xfrm>
            <a:off x="3858259" y="3771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0" name="object 280"/>
          <p:cNvSpPr/>
          <p:nvPr/>
        </p:nvSpPr>
        <p:spPr>
          <a:xfrm>
            <a:off x="4036059" y="377190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79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1" name="object 281"/>
          <p:cNvSpPr/>
          <p:nvPr/>
        </p:nvSpPr>
        <p:spPr>
          <a:xfrm>
            <a:off x="4212590" y="3771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2" name="object 282"/>
          <p:cNvSpPr/>
          <p:nvPr/>
        </p:nvSpPr>
        <p:spPr>
          <a:xfrm>
            <a:off x="4390390" y="3771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3" name="object 283"/>
          <p:cNvSpPr/>
          <p:nvPr/>
        </p:nvSpPr>
        <p:spPr>
          <a:xfrm>
            <a:off x="4566920" y="3771900"/>
            <a:ext cx="5080" cy="0"/>
          </a:xfrm>
          <a:custGeom>
            <a:avLst/>
            <a:gdLst/>
            <a:ahLst/>
            <a:cxnLst/>
            <a:rect l="l" t="t" r="r" b="b"/>
            <a:pathLst>
              <a:path w="5079">
                <a:moveTo>
                  <a:pt x="2539" y="-27304"/>
                </a:moveTo>
                <a:lnTo>
                  <a:pt x="2539" y="27304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4" name="object 284"/>
          <p:cNvSpPr txBox="1"/>
          <p:nvPr/>
        </p:nvSpPr>
        <p:spPr>
          <a:xfrm>
            <a:off x="3662679" y="33832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85" name="object 285"/>
          <p:cNvSpPr/>
          <p:nvPr/>
        </p:nvSpPr>
        <p:spPr>
          <a:xfrm>
            <a:off x="7200900" y="41148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6" name="object 286"/>
          <p:cNvSpPr/>
          <p:nvPr/>
        </p:nvSpPr>
        <p:spPr>
          <a:xfrm>
            <a:off x="7200900" y="4291329"/>
            <a:ext cx="0" cy="109220"/>
          </a:xfrm>
          <a:custGeom>
            <a:avLst/>
            <a:gdLst/>
            <a:ahLst/>
            <a:cxnLst/>
            <a:rect l="l" t="t" r="r" b="b"/>
            <a:pathLst>
              <a:path h="109220">
                <a:moveTo>
                  <a:pt x="0" y="0"/>
                </a:moveTo>
                <a:lnTo>
                  <a:pt x="0" y="10922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7" name="object 287"/>
          <p:cNvSpPr/>
          <p:nvPr/>
        </p:nvSpPr>
        <p:spPr>
          <a:xfrm>
            <a:off x="7200900" y="44691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8" name="object 288"/>
          <p:cNvSpPr/>
          <p:nvPr/>
        </p:nvSpPr>
        <p:spPr>
          <a:xfrm>
            <a:off x="7200900" y="46469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9" name="object 289"/>
          <p:cNvSpPr/>
          <p:nvPr/>
        </p:nvSpPr>
        <p:spPr>
          <a:xfrm>
            <a:off x="7200900" y="482345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0" name="object 290"/>
          <p:cNvSpPr/>
          <p:nvPr/>
        </p:nvSpPr>
        <p:spPr>
          <a:xfrm>
            <a:off x="7200900" y="500125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1" name="object 291"/>
          <p:cNvSpPr/>
          <p:nvPr/>
        </p:nvSpPr>
        <p:spPr>
          <a:xfrm>
            <a:off x="7200900" y="5179059"/>
            <a:ext cx="0" cy="106680"/>
          </a:xfrm>
          <a:custGeom>
            <a:avLst/>
            <a:gdLst/>
            <a:ahLst/>
            <a:cxnLst/>
            <a:rect l="l" t="t" r="r" b="b"/>
            <a:pathLst>
              <a:path h="106679">
                <a:moveTo>
                  <a:pt x="0" y="0"/>
                </a:moveTo>
                <a:lnTo>
                  <a:pt x="0" y="1066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2" name="object 292"/>
          <p:cNvSpPr/>
          <p:nvPr/>
        </p:nvSpPr>
        <p:spPr>
          <a:xfrm>
            <a:off x="7200900" y="535559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3" name="object 293"/>
          <p:cNvSpPr/>
          <p:nvPr/>
        </p:nvSpPr>
        <p:spPr>
          <a:xfrm>
            <a:off x="7200900" y="553339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4" name="object 294"/>
          <p:cNvSpPr/>
          <p:nvPr/>
        </p:nvSpPr>
        <p:spPr>
          <a:xfrm>
            <a:off x="7200900" y="570992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4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5" name="object 295"/>
          <p:cNvSpPr/>
          <p:nvPr/>
        </p:nvSpPr>
        <p:spPr>
          <a:xfrm>
            <a:off x="7200900" y="5887720"/>
            <a:ext cx="0" cy="55880"/>
          </a:xfrm>
          <a:custGeom>
            <a:avLst/>
            <a:gdLst/>
            <a:ahLst/>
            <a:cxnLst/>
            <a:rect l="l" t="t" r="r" b="b"/>
            <a:pathLst>
              <a:path h="55879">
                <a:moveTo>
                  <a:pt x="0" y="0"/>
                </a:moveTo>
                <a:lnTo>
                  <a:pt x="0" y="558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6" name="object 296"/>
          <p:cNvSpPr txBox="1"/>
          <p:nvPr/>
        </p:nvSpPr>
        <p:spPr>
          <a:xfrm>
            <a:off x="7287259" y="48171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97" name="object 297"/>
          <p:cNvSpPr/>
          <p:nvPr/>
        </p:nvSpPr>
        <p:spPr>
          <a:xfrm>
            <a:off x="7200900" y="18288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8" name="object 298"/>
          <p:cNvSpPr/>
          <p:nvPr/>
        </p:nvSpPr>
        <p:spPr>
          <a:xfrm>
            <a:off x="7200900" y="2005329"/>
            <a:ext cx="0" cy="109220"/>
          </a:xfrm>
          <a:custGeom>
            <a:avLst/>
            <a:gdLst/>
            <a:ahLst/>
            <a:cxnLst/>
            <a:rect l="l" t="t" r="r" b="b"/>
            <a:pathLst>
              <a:path h="109219">
                <a:moveTo>
                  <a:pt x="0" y="0"/>
                </a:moveTo>
                <a:lnTo>
                  <a:pt x="0" y="10922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9" name="object 299"/>
          <p:cNvSpPr/>
          <p:nvPr/>
        </p:nvSpPr>
        <p:spPr>
          <a:xfrm>
            <a:off x="7200900" y="21831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0" name="object 300"/>
          <p:cNvSpPr/>
          <p:nvPr/>
        </p:nvSpPr>
        <p:spPr>
          <a:xfrm>
            <a:off x="7200900" y="23609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1" name="object 301"/>
          <p:cNvSpPr/>
          <p:nvPr/>
        </p:nvSpPr>
        <p:spPr>
          <a:xfrm>
            <a:off x="7200900" y="253746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2" name="object 302"/>
          <p:cNvSpPr/>
          <p:nvPr/>
        </p:nvSpPr>
        <p:spPr>
          <a:xfrm>
            <a:off x="7200900" y="271526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3" name="object 303"/>
          <p:cNvSpPr/>
          <p:nvPr/>
        </p:nvSpPr>
        <p:spPr>
          <a:xfrm>
            <a:off x="7200900" y="2893060"/>
            <a:ext cx="0" cy="106680"/>
          </a:xfrm>
          <a:custGeom>
            <a:avLst/>
            <a:gdLst/>
            <a:ahLst/>
            <a:cxnLst/>
            <a:rect l="l" t="t" r="r" b="b"/>
            <a:pathLst>
              <a:path h="106680">
                <a:moveTo>
                  <a:pt x="0" y="0"/>
                </a:moveTo>
                <a:lnTo>
                  <a:pt x="0" y="1066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4" name="object 304"/>
          <p:cNvSpPr/>
          <p:nvPr/>
        </p:nvSpPr>
        <p:spPr>
          <a:xfrm>
            <a:off x="7200900" y="306958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5" name="object 305"/>
          <p:cNvSpPr/>
          <p:nvPr/>
        </p:nvSpPr>
        <p:spPr>
          <a:xfrm>
            <a:off x="7200900" y="324738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6" name="object 306"/>
          <p:cNvSpPr/>
          <p:nvPr/>
        </p:nvSpPr>
        <p:spPr>
          <a:xfrm>
            <a:off x="7200900" y="3423920"/>
            <a:ext cx="0" cy="5080"/>
          </a:xfrm>
          <a:custGeom>
            <a:avLst/>
            <a:gdLst/>
            <a:ahLst/>
            <a:cxnLst/>
            <a:rect l="l" t="t" r="r" b="b"/>
            <a:pathLst>
              <a:path h="5079">
                <a:moveTo>
                  <a:pt x="0" y="0"/>
                </a:moveTo>
                <a:lnTo>
                  <a:pt x="0" y="50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7" name="object 307"/>
          <p:cNvSpPr txBox="1"/>
          <p:nvPr/>
        </p:nvSpPr>
        <p:spPr>
          <a:xfrm>
            <a:off x="7383780" y="24168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08" name="object 308"/>
          <p:cNvSpPr/>
          <p:nvPr/>
        </p:nvSpPr>
        <p:spPr>
          <a:xfrm>
            <a:off x="5257800" y="1485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9" name="object 309"/>
          <p:cNvSpPr/>
          <p:nvPr/>
        </p:nvSpPr>
        <p:spPr>
          <a:xfrm>
            <a:off x="5435600" y="1485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0" name="object 310"/>
          <p:cNvSpPr/>
          <p:nvPr/>
        </p:nvSpPr>
        <p:spPr>
          <a:xfrm>
            <a:off x="5612129" y="1485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1" name="object 311"/>
          <p:cNvSpPr/>
          <p:nvPr/>
        </p:nvSpPr>
        <p:spPr>
          <a:xfrm>
            <a:off x="5789929" y="1485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2" name="object 312"/>
          <p:cNvSpPr/>
          <p:nvPr/>
        </p:nvSpPr>
        <p:spPr>
          <a:xfrm>
            <a:off x="5967729" y="148590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8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3" name="object 313"/>
          <p:cNvSpPr/>
          <p:nvPr/>
        </p:nvSpPr>
        <p:spPr>
          <a:xfrm>
            <a:off x="6144259" y="1485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4" name="object 314"/>
          <p:cNvSpPr/>
          <p:nvPr/>
        </p:nvSpPr>
        <p:spPr>
          <a:xfrm>
            <a:off x="6322059" y="1485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5" name="object 315"/>
          <p:cNvSpPr/>
          <p:nvPr/>
        </p:nvSpPr>
        <p:spPr>
          <a:xfrm>
            <a:off x="6498590" y="1485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6" name="object 316"/>
          <p:cNvSpPr/>
          <p:nvPr/>
        </p:nvSpPr>
        <p:spPr>
          <a:xfrm>
            <a:off x="6676390" y="1485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7" name="object 317"/>
          <p:cNvSpPr/>
          <p:nvPr/>
        </p:nvSpPr>
        <p:spPr>
          <a:xfrm>
            <a:off x="6854190" y="1485900"/>
            <a:ext cx="3810" cy="0"/>
          </a:xfrm>
          <a:custGeom>
            <a:avLst/>
            <a:gdLst/>
            <a:ahLst/>
            <a:cxnLst/>
            <a:rect l="l" t="t" r="r" b="b"/>
            <a:pathLst>
              <a:path w="3809">
                <a:moveTo>
                  <a:pt x="1904" y="-27304"/>
                </a:moveTo>
                <a:lnTo>
                  <a:pt x="1904" y="27304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8" name="object 318"/>
          <p:cNvSpPr txBox="1"/>
          <p:nvPr/>
        </p:nvSpPr>
        <p:spPr>
          <a:xfrm>
            <a:off x="5948679" y="10972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19" name="object 319"/>
          <p:cNvSpPr/>
          <p:nvPr/>
        </p:nvSpPr>
        <p:spPr>
          <a:xfrm>
            <a:off x="5257800" y="3771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0" name="object 320"/>
          <p:cNvSpPr/>
          <p:nvPr/>
        </p:nvSpPr>
        <p:spPr>
          <a:xfrm>
            <a:off x="5435600" y="3771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1" name="object 321"/>
          <p:cNvSpPr/>
          <p:nvPr/>
        </p:nvSpPr>
        <p:spPr>
          <a:xfrm>
            <a:off x="5612129" y="3771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2" name="object 322"/>
          <p:cNvSpPr/>
          <p:nvPr/>
        </p:nvSpPr>
        <p:spPr>
          <a:xfrm>
            <a:off x="5789929" y="3771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3" name="object 323"/>
          <p:cNvSpPr/>
          <p:nvPr/>
        </p:nvSpPr>
        <p:spPr>
          <a:xfrm>
            <a:off x="5967729" y="377190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8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4" name="object 324"/>
          <p:cNvSpPr/>
          <p:nvPr/>
        </p:nvSpPr>
        <p:spPr>
          <a:xfrm>
            <a:off x="6144259" y="3771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5" name="object 325"/>
          <p:cNvSpPr/>
          <p:nvPr/>
        </p:nvSpPr>
        <p:spPr>
          <a:xfrm>
            <a:off x="6322059" y="3771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6" name="object 326"/>
          <p:cNvSpPr/>
          <p:nvPr/>
        </p:nvSpPr>
        <p:spPr>
          <a:xfrm>
            <a:off x="6498590" y="3771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7" name="object 327"/>
          <p:cNvSpPr/>
          <p:nvPr/>
        </p:nvSpPr>
        <p:spPr>
          <a:xfrm>
            <a:off x="6676390" y="3771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8" name="object 328"/>
          <p:cNvSpPr/>
          <p:nvPr/>
        </p:nvSpPr>
        <p:spPr>
          <a:xfrm>
            <a:off x="6854190" y="3771900"/>
            <a:ext cx="3810" cy="0"/>
          </a:xfrm>
          <a:custGeom>
            <a:avLst/>
            <a:gdLst/>
            <a:ahLst/>
            <a:cxnLst/>
            <a:rect l="l" t="t" r="r" b="b"/>
            <a:pathLst>
              <a:path w="3809">
                <a:moveTo>
                  <a:pt x="1904" y="-27304"/>
                </a:moveTo>
                <a:lnTo>
                  <a:pt x="1904" y="27304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9" name="object 329"/>
          <p:cNvSpPr txBox="1"/>
          <p:nvPr/>
        </p:nvSpPr>
        <p:spPr>
          <a:xfrm>
            <a:off x="5948679" y="33832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30" name="object 330"/>
          <p:cNvSpPr/>
          <p:nvPr/>
        </p:nvSpPr>
        <p:spPr>
          <a:xfrm>
            <a:off x="6882130" y="172847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0"/>
                </a:moveTo>
                <a:lnTo>
                  <a:pt x="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1" name="object 331"/>
          <p:cNvSpPr/>
          <p:nvPr/>
        </p:nvSpPr>
        <p:spPr>
          <a:xfrm>
            <a:off x="6756400" y="185420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0"/>
                </a:moveTo>
                <a:lnTo>
                  <a:pt x="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2" name="object 332"/>
          <p:cNvSpPr/>
          <p:nvPr/>
        </p:nvSpPr>
        <p:spPr>
          <a:xfrm>
            <a:off x="6631940" y="197866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0"/>
                </a:moveTo>
                <a:lnTo>
                  <a:pt x="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3" name="object 333"/>
          <p:cNvSpPr/>
          <p:nvPr/>
        </p:nvSpPr>
        <p:spPr>
          <a:xfrm>
            <a:off x="6506209" y="2104389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0"/>
                </a:moveTo>
                <a:lnTo>
                  <a:pt x="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4" name="object 334"/>
          <p:cNvSpPr/>
          <p:nvPr/>
        </p:nvSpPr>
        <p:spPr>
          <a:xfrm>
            <a:off x="6380479" y="223012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0"/>
                </a:moveTo>
                <a:lnTo>
                  <a:pt x="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5" name="object 335"/>
          <p:cNvSpPr/>
          <p:nvPr/>
        </p:nvSpPr>
        <p:spPr>
          <a:xfrm>
            <a:off x="6254750" y="2355850"/>
            <a:ext cx="77470" cy="76200"/>
          </a:xfrm>
          <a:custGeom>
            <a:avLst/>
            <a:gdLst/>
            <a:ahLst/>
            <a:cxnLst/>
            <a:rect l="l" t="t" r="r" b="b"/>
            <a:pathLst>
              <a:path w="77470" h="76200">
                <a:moveTo>
                  <a:pt x="77470" y="0"/>
                </a:moveTo>
                <a:lnTo>
                  <a:pt x="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6" name="object 336"/>
          <p:cNvSpPr/>
          <p:nvPr/>
        </p:nvSpPr>
        <p:spPr>
          <a:xfrm>
            <a:off x="6130290" y="248031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0"/>
                </a:moveTo>
                <a:lnTo>
                  <a:pt x="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7" name="object 337"/>
          <p:cNvSpPr/>
          <p:nvPr/>
        </p:nvSpPr>
        <p:spPr>
          <a:xfrm>
            <a:off x="6004559" y="2606039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0"/>
                </a:moveTo>
                <a:lnTo>
                  <a:pt x="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8" name="object 338"/>
          <p:cNvSpPr/>
          <p:nvPr/>
        </p:nvSpPr>
        <p:spPr>
          <a:xfrm>
            <a:off x="5880100" y="273177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0"/>
                </a:moveTo>
                <a:lnTo>
                  <a:pt x="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9" name="object 339"/>
          <p:cNvSpPr/>
          <p:nvPr/>
        </p:nvSpPr>
        <p:spPr>
          <a:xfrm>
            <a:off x="5754370" y="285750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0"/>
                </a:moveTo>
                <a:lnTo>
                  <a:pt x="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0" name="object 340"/>
          <p:cNvSpPr/>
          <p:nvPr/>
        </p:nvSpPr>
        <p:spPr>
          <a:xfrm>
            <a:off x="5628640" y="298196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0"/>
                </a:moveTo>
                <a:lnTo>
                  <a:pt x="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1" name="object 341"/>
          <p:cNvSpPr/>
          <p:nvPr/>
        </p:nvSpPr>
        <p:spPr>
          <a:xfrm>
            <a:off x="5502909" y="3107689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0"/>
                </a:moveTo>
                <a:lnTo>
                  <a:pt x="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2" name="object 342"/>
          <p:cNvSpPr/>
          <p:nvPr/>
        </p:nvSpPr>
        <p:spPr>
          <a:xfrm>
            <a:off x="5378450" y="323342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0"/>
                </a:moveTo>
                <a:lnTo>
                  <a:pt x="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3" name="object 343"/>
          <p:cNvSpPr/>
          <p:nvPr/>
        </p:nvSpPr>
        <p:spPr>
          <a:xfrm>
            <a:off x="5252720" y="3357879"/>
            <a:ext cx="76200" cy="77470"/>
          </a:xfrm>
          <a:custGeom>
            <a:avLst/>
            <a:gdLst/>
            <a:ahLst/>
            <a:cxnLst/>
            <a:rect l="l" t="t" r="r" b="b"/>
            <a:pathLst>
              <a:path w="76200" h="77470">
                <a:moveTo>
                  <a:pt x="76200" y="0"/>
                </a:moveTo>
                <a:lnTo>
                  <a:pt x="0" y="7747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4" name="object 344"/>
          <p:cNvSpPr/>
          <p:nvPr/>
        </p:nvSpPr>
        <p:spPr>
          <a:xfrm>
            <a:off x="5157470" y="3483609"/>
            <a:ext cx="45720" cy="45720"/>
          </a:xfrm>
          <a:custGeom>
            <a:avLst/>
            <a:gdLst/>
            <a:ahLst/>
            <a:cxnLst/>
            <a:rect l="l" t="t" r="r" b="b"/>
            <a:pathLst>
              <a:path w="45720" h="45720">
                <a:moveTo>
                  <a:pt x="45719" y="0"/>
                </a:moveTo>
                <a:lnTo>
                  <a:pt x="0" y="4571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5" name="object 345"/>
          <p:cNvSpPr txBox="1"/>
          <p:nvPr/>
        </p:nvSpPr>
        <p:spPr>
          <a:xfrm>
            <a:off x="5802629" y="22402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46" name="object 346"/>
          <p:cNvSpPr/>
          <p:nvPr/>
        </p:nvSpPr>
        <p:spPr>
          <a:xfrm>
            <a:off x="2871470" y="4014470"/>
            <a:ext cx="71120" cy="80010"/>
          </a:xfrm>
          <a:custGeom>
            <a:avLst/>
            <a:gdLst/>
            <a:ahLst/>
            <a:cxnLst/>
            <a:rect l="l" t="t" r="r" b="b"/>
            <a:pathLst>
              <a:path w="71119" h="80010">
                <a:moveTo>
                  <a:pt x="0" y="0"/>
                </a:moveTo>
                <a:lnTo>
                  <a:pt x="71119" y="8000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7" name="object 347"/>
          <p:cNvSpPr/>
          <p:nvPr/>
        </p:nvSpPr>
        <p:spPr>
          <a:xfrm>
            <a:off x="2989579" y="4146550"/>
            <a:ext cx="71120" cy="81280"/>
          </a:xfrm>
          <a:custGeom>
            <a:avLst/>
            <a:gdLst/>
            <a:ahLst/>
            <a:cxnLst/>
            <a:rect l="l" t="t" r="r" b="b"/>
            <a:pathLst>
              <a:path w="71119" h="81279">
                <a:moveTo>
                  <a:pt x="0" y="0"/>
                </a:moveTo>
                <a:lnTo>
                  <a:pt x="71119" y="81279"/>
                </a:lnTo>
              </a:path>
            </a:pathLst>
          </a:custGeom>
          <a:ln w="5460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8" name="object 348"/>
          <p:cNvSpPr/>
          <p:nvPr/>
        </p:nvSpPr>
        <p:spPr>
          <a:xfrm>
            <a:off x="3106420" y="4279900"/>
            <a:ext cx="71120" cy="80010"/>
          </a:xfrm>
          <a:custGeom>
            <a:avLst/>
            <a:gdLst/>
            <a:ahLst/>
            <a:cxnLst/>
            <a:rect l="l" t="t" r="r" b="b"/>
            <a:pathLst>
              <a:path w="71119" h="80010">
                <a:moveTo>
                  <a:pt x="0" y="0"/>
                </a:moveTo>
                <a:lnTo>
                  <a:pt x="71119" y="8001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9" name="object 349"/>
          <p:cNvSpPr/>
          <p:nvPr/>
        </p:nvSpPr>
        <p:spPr>
          <a:xfrm>
            <a:off x="3224529" y="4411979"/>
            <a:ext cx="71120" cy="81280"/>
          </a:xfrm>
          <a:custGeom>
            <a:avLst/>
            <a:gdLst/>
            <a:ahLst/>
            <a:cxnLst/>
            <a:rect l="l" t="t" r="r" b="b"/>
            <a:pathLst>
              <a:path w="71120" h="81279">
                <a:moveTo>
                  <a:pt x="0" y="0"/>
                </a:moveTo>
                <a:lnTo>
                  <a:pt x="71119" y="8128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0" name="object 350"/>
          <p:cNvSpPr/>
          <p:nvPr/>
        </p:nvSpPr>
        <p:spPr>
          <a:xfrm>
            <a:off x="3341370" y="4544059"/>
            <a:ext cx="72390" cy="81280"/>
          </a:xfrm>
          <a:custGeom>
            <a:avLst/>
            <a:gdLst/>
            <a:ahLst/>
            <a:cxnLst/>
            <a:rect l="l" t="t" r="r" b="b"/>
            <a:pathLst>
              <a:path w="72389" h="81279">
                <a:moveTo>
                  <a:pt x="0" y="0"/>
                </a:moveTo>
                <a:lnTo>
                  <a:pt x="72389" y="812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1" name="object 351"/>
          <p:cNvSpPr/>
          <p:nvPr/>
        </p:nvSpPr>
        <p:spPr>
          <a:xfrm>
            <a:off x="3459479" y="4677409"/>
            <a:ext cx="72390" cy="81280"/>
          </a:xfrm>
          <a:custGeom>
            <a:avLst/>
            <a:gdLst/>
            <a:ahLst/>
            <a:cxnLst/>
            <a:rect l="l" t="t" r="r" b="b"/>
            <a:pathLst>
              <a:path w="72389" h="81279">
                <a:moveTo>
                  <a:pt x="0" y="0"/>
                </a:moveTo>
                <a:lnTo>
                  <a:pt x="72390" y="812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2" name="object 352"/>
          <p:cNvSpPr/>
          <p:nvPr/>
        </p:nvSpPr>
        <p:spPr>
          <a:xfrm>
            <a:off x="3577590" y="4809490"/>
            <a:ext cx="71120" cy="81280"/>
          </a:xfrm>
          <a:custGeom>
            <a:avLst/>
            <a:gdLst/>
            <a:ahLst/>
            <a:cxnLst/>
            <a:rect l="l" t="t" r="r" b="b"/>
            <a:pathLst>
              <a:path w="71120" h="81279">
                <a:moveTo>
                  <a:pt x="0" y="0"/>
                </a:moveTo>
                <a:lnTo>
                  <a:pt x="71120" y="81280"/>
                </a:lnTo>
              </a:path>
            </a:pathLst>
          </a:custGeom>
          <a:ln w="5460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3" name="object 353"/>
          <p:cNvSpPr/>
          <p:nvPr/>
        </p:nvSpPr>
        <p:spPr>
          <a:xfrm>
            <a:off x="3694429" y="4942840"/>
            <a:ext cx="72390" cy="80010"/>
          </a:xfrm>
          <a:custGeom>
            <a:avLst/>
            <a:gdLst/>
            <a:ahLst/>
            <a:cxnLst/>
            <a:rect l="l" t="t" r="r" b="b"/>
            <a:pathLst>
              <a:path w="72389" h="80010">
                <a:moveTo>
                  <a:pt x="0" y="0"/>
                </a:moveTo>
                <a:lnTo>
                  <a:pt x="72390" y="8001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4" name="object 354"/>
          <p:cNvSpPr/>
          <p:nvPr/>
        </p:nvSpPr>
        <p:spPr>
          <a:xfrm>
            <a:off x="3812540" y="5074920"/>
            <a:ext cx="72390" cy="81280"/>
          </a:xfrm>
          <a:custGeom>
            <a:avLst/>
            <a:gdLst/>
            <a:ahLst/>
            <a:cxnLst/>
            <a:rect l="l" t="t" r="r" b="b"/>
            <a:pathLst>
              <a:path w="72389" h="81279">
                <a:moveTo>
                  <a:pt x="0" y="0"/>
                </a:moveTo>
                <a:lnTo>
                  <a:pt x="72389" y="812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5" name="object 355"/>
          <p:cNvSpPr/>
          <p:nvPr/>
        </p:nvSpPr>
        <p:spPr>
          <a:xfrm>
            <a:off x="3930650" y="5208270"/>
            <a:ext cx="71120" cy="80010"/>
          </a:xfrm>
          <a:custGeom>
            <a:avLst/>
            <a:gdLst/>
            <a:ahLst/>
            <a:cxnLst/>
            <a:rect l="l" t="t" r="r" b="b"/>
            <a:pathLst>
              <a:path w="71120" h="80010">
                <a:moveTo>
                  <a:pt x="0" y="0"/>
                </a:moveTo>
                <a:lnTo>
                  <a:pt x="71120" y="8000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6" name="object 356"/>
          <p:cNvSpPr/>
          <p:nvPr/>
        </p:nvSpPr>
        <p:spPr>
          <a:xfrm>
            <a:off x="4048759" y="5340350"/>
            <a:ext cx="71120" cy="81280"/>
          </a:xfrm>
          <a:custGeom>
            <a:avLst/>
            <a:gdLst/>
            <a:ahLst/>
            <a:cxnLst/>
            <a:rect l="l" t="t" r="r" b="b"/>
            <a:pathLst>
              <a:path w="71120" h="81279">
                <a:moveTo>
                  <a:pt x="0" y="0"/>
                </a:moveTo>
                <a:lnTo>
                  <a:pt x="71119" y="8128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7" name="object 357"/>
          <p:cNvSpPr/>
          <p:nvPr/>
        </p:nvSpPr>
        <p:spPr>
          <a:xfrm>
            <a:off x="4165600" y="5473700"/>
            <a:ext cx="71120" cy="80010"/>
          </a:xfrm>
          <a:custGeom>
            <a:avLst/>
            <a:gdLst/>
            <a:ahLst/>
            <a:cxnLst/>
            <a:rect l="l" t="t" r="r" b="b"/>
            <a:pathLst>
              <a:path w="71120" h="80010">
                <a:moveTo>
                  <a:pt x="0" y="0"/>
                </a:moveTo>
                <a:lnTo>
                  <a:pt x="71120" y="8001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8" name="object 358"/>
          <p:cNvSpPr/>
          <p:nvPr/>
        </p:nvSpPr>
        <p:spPr>
          <a:xfrm>
            <a:off x="4283709" y="5605779"/>
            <a:ext cx="71120" cy="80010"/>
          </a:xfrm>
          <a:custGeom>
            <a:avLst/>
            <a:gdLst/>
            <a:ahLst/>
            <a:cxnLst/>
            <a:rect l="l" t="t" r="r" b="b"/>
            <a:pathLst>
              <a:path w="71120" h="80010">
                <a:moveTo>
                  <a:pt x="0" y="0"/>
                </a:moveTo>
                <a:lnTo>
                  <a:pt x="71119" y="8001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9" name="object 359"/>
          <p:cNvSpPr/>
          <p:nvPr/>
        </p:nvSpPr>
        <p:spPr>
          <a:xfrm>
            <a:off x="4400550" y="5737859"/>
            <a:ext cx="72390" cy="81280"/>
          </a:xfrm>
          <a:custGeom>
            <a:avLst/>
            <a:gdLst/>
            <a:ahLst/>
            <a:cxnLst/>
            <a:rect l="l" t="t" r="r" b="b"/>
            <a:pathLst>
              <a:path w="72389" h="81279">
                <a:moveTo>
                  <a:pt x="0" y="0"/>
                </a:moveTo>
                <a:lnTo>
                  <a:pt x="72389" y="812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0" name="object 360"/>
          <p:cNvSpPr/>
          <p:nvPr/>
        </p:nvSpPr>
        <p:spPr>
          <a:xfrm>
            <a:off x="4518659" y="5871209"/>
            <a:ext cx="71120" cy="80010"/>
          </a:xfrm>
          <a:custGeom>
            <a:avLst/>
            <a:gdLst/>
            <a:ahLst/>
            <a:cxnLst/>
            <a:rect l="l" t="t" r="r" b="b"/>
            <a:pathLst>
              <a:path w="71120" h="80010">
                <a:moveTo>
                  <a:pt x="0" y="0"/>
                </a:moveTo>
                <a:lnTo>
                  <a:pt x="71119" y="8000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1" name="object 361"/>
          <p:cNvSpPr/>
          <p:nvPr/>
        </p:nvSpPr>
        <p:spPr>
          <a:xfrm>
            <a:off x="4636770" y="6003290"/>
            <a:ext cx="35560" cy="40640"/>
          </a:xfrm>
          <a:custGeom>
            <a:avLst/>
            <a:gdLst/>
            <a:ahLst/>
            <a:cxnLst/>
            <a:rect l="l" t="t" r="r" b="b"/>
            <a:pathLst>
              <a:path w="35560" h="40639">
                <a:moveTo>
                  <a:pt x="0" y="0"/>
                </a:moveTo>
                <a:lnTo>
                  <a:pt x="35559" y="4064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2" name="object 362"/>
          <p:cNvSpPr txBox="1"/>
          <p:nvPr/>
        </p:nvSpPr>
        <p:spPr>
          <a:xfrm>
            <a:off x="3808729" y="46405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63" name="object 363"/>
          <p:cNvSpPr/>
          <p:nvPr/>
        </p:nvSpPr>
        <p:spPr>
          <a:xfrm>
            <a:off x="4914900" y="41148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4" name="object 364"/>
          <p:cNvSpPr/>
          <p:nvPr/>
        </p:nvSpPr>
        <p:spPr>
          <a:xfrm>
            <a:off x="4914900" y="42926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5" name="object 365"/>
          <p:cNvSpPr/>
          <p:nvPr/>
        </p:nvSpPr>
        <p:spPr>
          <a:xfrm>
            <a:off x="4914900" y="44691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6" name="object 366"/>
          <p:cNvSpPr/>
          <p:nvPr/>
        </p:nvSpPr>
        <p:spPr>
          <a:xfrm>
            <a:off x="4914900" y="46469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7" name="object 367"/>
          <p:cNvSpPr/>
          <p:nvPr/>
        </p:nvSpPr>
        <p:spPr>
          <a:xfrm>
            <a:off x="4914900" y="4824729"/>
            <a:ext cx="0" cy="106680"/>
          </a:xfrm>
          <a:custGeom>
            <a:avLst/>
            <a:gdLst/>
            <a:ahLst/>
            <a:cxnLst/>
            <a:rect l="l" t="t" r="r" b="b"/>
            <a:pathLst>
              <a:path h="106679">
                <a:moveTo>
                  <a:pt x="0" y="0"/>
                </a:moveTo>
                <a:lnTo>
                  <a:pt x="0" y="10668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8" name="object 368"/>
          <p:cNvSpPr/>
          <p:nvPr/>
        </p:nvSpPr>
        <p:spPr>
          <a:xfrm>
            <a:off x="4914900" y="500125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9" name="object 369"/>
          <p:cNvSpPr/>
          <p:nvPr/>
        </p:nvSpPr>
        <p:spPr>
          <a:xfrm>
            <a:off x="4914900" y="517905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0" name="object 370"/>
          <p:cNvSpPr/>
          <p:nvPr/>
        </p:nvSpPr>
        <p:spPr>
          <a:xfrm>
            <a:off x="4914900" y="535559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1" name="object 371"/>
          <p:cNvSpPr/>
          <p:nvPr/>
        </p:nvSpPr>
        <p:spPr>
          <a:xfrm>
            <a:off x="4914900" y="553339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2" name="object 372"/>
          <p:cNvSpPr/>
          <p:nvPr/>
        </p:nvSpPr>
        <p:spPr>
          <a:xfrm>
            <a:off x="4914900" y="571119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3" name="object 373"/>
          <p:cNvSpPr/>
          <p:nvPr/>
        </p:nvSpPr>
        <p:spPr>
          <a:xfrm>
            <a:off x="4914900" y="5887720"/>
            <a:ext cx="0" cy="55880"/>
          </a:xfrm>
          <a:custGeom>
            <a:avLst/>
            <a:gdLst/>
            <a:ahLst/>
            <a:cxnLst/>
            <a:rect l="l" t="t" r="r" b="b"/>
            <a:pathLst>
              <a:path h="55879">
                <a:moveTo>
                  <a:pt x="0" y="0"/>
                </a:moveTo>
                <a:lnTo>
                  <a:pt x="0" y="558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4" name="object 374"/>
          <p:cNvSpPr txBox="1"/>
          <p:nvPr/>
        </p:nvSpPr>
        <p:spPr>
          <a:xfrm>
            <a:off x="5001259" y="48183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75" name="object 375"/>
          <p:cNvSpPr/>
          <p:nvPr/>
        </p:nvSpPr>
        <p:spPr>
          <a:xfrm>
            <a:off x="5157470" y="4014470"/>
            <a:ext cx="72390" cy="81280"/>
          </a:xfrm>
          <a:custGeom>
            <a:avLst/>
            <a:gdLst/>
            <a:ahLst/>
            <a:cxnLst/>
            <a:rect l="l" t="t" r="r" b="b"/>
            <a:pathLst>
              <a:path w="72389" h="81279">
                <a:moveTo>
                  <a:pt x="0" y="0"/>
                </a:moveTo>
                <a:lnTo>
                  <a:pt x="72389" y="812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6" name="object 376"/>
          <p:cNvSpPr/>
          <p:nvPr/>
        </p:nvSpPr>
        <p:spPr>
          <a:xfrm>
            <a:off x="5275579" y="4147820"/>
            <a:ext cx="71120" cy="80010"/>
          </a:xfrm>
          <a:custGeom>
            <a:avLst/>
            <a:gdLst/>
            <a:ahLst/>
            <a:cxnLst/>
            <a:rect l="l" t="t" r="r" b="b"/>
            <a:pathLst>
              <a:path w="71120" h="80010">
                <a:moveTo>
                  <a:pt x="0" y="0"/>
                </a:moveTo>
                <a:lnTo>
                  <a:pt x="71120" y="8000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7" name="object 377"/>
          <p:cNvSpPr/>
          <p:nvPr/>
        </p:nvSpPr>
        <p:spPr>
          <a:xfrm>
            <a:off x="5393690" y="4279900"/>
            <a:ext cx="71120" cy="81280"/>
          </a:xfrm>
          <a:custGeom>
            <a:avLst/>
            <a:gdLst/>
            <a:ahLst/>
            <a:cxnLst/>
            <a:rect l="l" t="t" r="r" b="b"/>
            <a:pathLst>
              <a:path w="71120" h="81279">
                <a:moveTo>
                  <a:pt x="0" y="0"/>
                </a:moveTo>
                <a:lnTo>
                  <a:pt x="71120" y="81280"/>
                </a:lnTo>
              </a:path>
            </a:pathLst>
          </a:custGeom>
          <a:ln w="5460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8" name="object 378"/>
          <p:cNvSpPr/>
          <p:nvPr/>
        </p:nvSpPr>
        <p:spPr>
          <a:xfrm>
            <a:off x="5510529" y="4411979"/>
            <a:ext cx="71120" cy="81280"/>
          </a:xfrm>
          <a:custGeom>
            <a:avLst/>
            <a:gdLst/>
            <a:ahLst/>
            <a:cxnLst/>
            <a:rect l="l" t="t" r="r" b="b"/>
            <a:pathLst>
              <a:path w="71120" h="81279">
                <a:moveTo>
                  <a:pt x="0" y="0"/>
                </a:moveTo>
                <a:lnTo>
                  <a:pt x="71120" y="81280"/>
                </a:lnTo>
              </a:path>
            </a:pathLst>
          </a:custGeom>
          <a:ln w="5460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9" name="object 379"/>
          <p:cNvSpPr/>
          <p:nvPr/>
        </p:nvSpPr>
        <p:spPr>
          <a:xfrm>
            <a:off x="5628640" y="4545329"/>
            <a:ext cx="71120" cy="80010"/>
          </a:xfrm>
          <a:custGeom>
            <a:avLst/>
            <a:gdLst/>
            <a:ahLst/>
            <a:cxnLst/>
            <a:rect l="l" t="t" r="r" b="b"/>
            <a:pathLst>
              <a:path w="71120" h="80010">
                <a:moveTo>
                  <a:pt x="0" y="0"/>
                </a:moveTo>
                <a:lnTo>
                  <a:pt x="71120" y="8001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0" name="object 380"/>
          <p:cNvSpPr/>
          <p:nvPr/>
        </p:nvSpPr>
        <p:spPr>
          <a:xfrm>
            <a:off x="5745479" y="4677409"/>
            <a:ext cx="72390" cy="81280"/>
          </a:xfrm>
          <a:custGeom>
            <a:avLst/>
            <a:gdLst/>
            <a:ahLst/>
            <a:cxnLst/>
            <a:rect l="l" t="t" r="r" b="b"/>
            <a:pathLst>
              <a:path w="72389" h="81279">
                <a:moveTo>
                  <a:pt x="0" y="0"/>
                </a:moveTo>
                <a:lnTo>
                  <a:pt x="72390" y="812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1" name="object 381"/>
          <p:cNvSpPr/>
          <p:nvPr/>
        </p:nvSpPr>
        <p:spPr>
          <a:xfrm>
            <a:off x="5863590" y="4810759"/>
            <a:ext cx="71120" cy="80010"/>
          </a:xfrm>
          <a:custGeom>
            <a:avLst/>
            <a:gdLst/>
            <a:ahLst/>
            <a:cxnLst/>
            <a:rect l="l" t="t" r="r" b="b"/>
            <a:pathLst>
              <a:path w="71120" h="80010">
                <a:moveTo>
                  <a:pt x="0" y="0"/>
                </a:moveTo>
                <a:lnTo>
                  <a:pt x="71120" y="8000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2" name="object 382"/>
          <p:cNvSpPr/>
          <p:nvPr/>
        </p:nvSpPr>
        <p:spPr>
          <a:xfrm>
            <a:off x="5981700" y="4942840"/>
            <a:ext cx="71120" cy="81280"/>
          </a:xfrm>
          <a:custGeom>
            <a:avLst/>
            <a:gdLst/>
            <a:ahLst/>
            <a:cxnLst/>
            <a:rect l="l" t="t" r="r" b="b"/>
            <a:pathLst>
              <a:path w="71120" h="81279">
                <a:moveTo>
                  <a:pt x="0" y="0"/>
                </a:moveTo>
                <a:lnTo>
                  <a:pt x="71120" y="81280"/>
                </a:lnTo>
              </a:path>
            </a:pathLst>
          </a:custGeom>
          <a:ln w="5460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3" name="object 383"/>
          <p:cNvSpPr/>
          <p:nvPr/>
        </p:nvSpPr>
        <p:spPr>
          <a:xfrm>
            <a:off x="6098540" y="5076190"/>
            <a:ext cx="72390" cy="80010"/>
          </a:xfrm>
          <a:custGeom>
            <a:avLst/>
            <a:gdLst/>
            <a:ahLst/>
            <a:cxnLst/>
            <a:rect l="l" t="t" r="r" b="b"/>
            <a:pathLst>
              <a:path w="72389" h="80010">
                <a:moveTo>
                  <a:pt x="0" y="0"/>
                </a:moveTo>
                <a:lnTo>
                  <a:pt x="72389" y="8001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4" name="object 384"/>
          <p:cNvSpPr/>
          <p:nvPr/>
        </p:nvSpPr>
        <p:spPr>
          <a:xfrm>
            <a:off x="6216650" y="5208270"/>
            <a:ext cx="72390" cy="80010"/>
          </a:xfrm>
          <a:custGeom>
            <a:avLst/>
            <a:gdLst/>
            <a:ahLst/>
            <a:cxnLst/>
            <a:rect l="l" t="t" r="r" b="b"/>
            <a:pathLst>
              <a:path w="72389" h="80010">
                <a:moveTo>
                  <a:pt x="0" y="0"/>
                </a:moveTo>
                <a:lnTo>
                  <a:pt x="72389" y="8000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5" name="object 385"/>
          <p:cNvSpPr/>
          <p:nvPr/>
        </p:nvSpPr>
        <p:spPr>
          <a:xfrm>
            <a:off x="6334759" y="5340350"/>
            <a:ext cx="71120" cy="81280"/>
          </a:xfrm>
          <a:custGeom>
            <a:avLst/>
            <a:gdLst/>
            <a:ahLst/>
            <a:cxnLst/>
            <a:rect l="l" t="t" r="r" b="b"/>
            <a:pathLst>
              <a:path w="71120" h="81279">
                <a:moveTo>
                  <a:pt x="0" y="0"/>
                </a:moveTo>
                <a:lnTo>
                  <a:pt x="71119" y="8128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6" name="object 386"/>
          <p:cNvSpPr/>
          <p:nvPr/>
        </p:nvSpPr>
        <p:spPr>
          <a:xfrm>
            <a:off x="6452870" y="5473700"/>
            <a:ext cx="71120" cy="80010"/>
          </a:xfrm>
          <a:custGeom>
            <a:avLst/>
            <a:gdLst/>
            <a:ahLst/>
            <a:cxnLst/>
            <a:rect l="l" t="t" r="r" b="b"/>
            <a:pathLst>
              <a:path w="71120" h="80010">
                <a:moveTo>
                  <a:pt x="0" y="0"/>
                </a:moveTo>
                <a:lnTo>
                  <a:pt x="71120" y="8001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7" name="object 387"/>
          <p:cNvSpPr/>
          <p:nvPr/>
        </p:nvSpPr>
        <p:spPr>
          <a:xfrm>
            <a:off x="6569709" y="5605779"/>
            <a:ext cx="71120" cy="81280"/>
          </a:xfrm>
          <a:custGeom>
            <a:avLst/>
            <a:gdLst/>
            <a:ahLst/>
            <a:cxnLst/>
            <a:rect l="l" t="t" r="r" b="b"/>
            <a:pathLst>
              <a:path w="71120" h="81279">
                <a:moveTo>
                  <a:pt x="0" y="0"/>
                </a:moveTo>
                <a:lnTo>
                  <a:pt x="71120" y="81280"/>
                </a:lnTo>
              </a:path>
            </a:pathLst>
          </a:custGeom>
          <a:ln w="5460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8" name="object 388"/>
          <p:cNvSpPr/>
          <p:nvPr/>
        </p:nvSpPr>
        <p:spPr>
          <a:xfrm>
            <a:off x="6687819" y="5739129"/>
            <a:ext cx="71120" cy="80010"/>
          </a:xfrm>
          <a:custGeom>
            <a:avLst/>
            <a:gdLst/>
            <a:ahLst/>
            <a:cxnLst/>
            <a:rect l="l" t="t" r="r" b="b"/>
            <a:pathLst>
              <a:path w="71120" h="80010">
                <a:moveTo>
                  <a:pt x="0" y="0"/>
                </a:moveTo>
                <a:lnTo>
                  <a:pt x="71120" y="8001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9" name="object 389"/>
          <p:cNvSpPr/>
          <p:nvPr/>
        </p:nvSpPr>
        <p:spPr>
          <a:xfrm>
            <a:off x="6804659" y="5871209"/>
            <a:ext cx="72390" cy="81280"/>
          </a:xfrm>
          <a:custGeom>
            <a:avLst/>
            <a:gdLst/>
            <a:ahLst/>
            <a:cxnLst/>
            <a:rect l="l" t="t" r="r" b="b"/>
            <a:pathLst>
              <a:path w="72390" h="81279">
                <a:moveTo>
                  <a:pt x="0" y="0"/>
                </a:moveTo>
                <a:lnTo>
                  <a:pt x="72390" y="812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0" name="object 390"/>
          <p:cNvSpPr/>
          <p:nvPr/>
        </p:nvSpPr>
        <p:spPr>
          <a:xfrm>
            <a:off x="6922769" y="6003290"/>
            <a:ext cx="35560" cy="40640"/>
          </a:xfrm>
          <a:custGeom>
            <a:avLst/>
            <a:gdLst/>
            <a:ahLst/>
            <a:cxnLst/>
            <a:rect l="l" t="t" r="r" b="b"/>
            <a:pathLst>
              <a:path w="35559" h="40639">
                <a:moveTo>
                  <a:pt x="0" y="0"/>
                </a:moveTo>
                <a:lnTo>
                  <a:pt x="35559" y="4064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1" name="object 391"/>
          <p:cNvSpPr txBox="1"/>
          <p:nvPr/>
        </p:nvSpPr>
        <p:spPr>
          <a:xfrm>
            <a:off x="6094729" y="46405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92" name="object 392"/>
          <p:cNvSpPr/>
          <p:nvPr/>
        </p:nvSpPr>
        <p:spPr>
          <a:xfrm>
            <a:off x="5257800" y="62865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3" name="object 393"/>
          <p:cNvSpPr/>
          <p:nvPr/>
        </p:nvSpPr>
        <p:spPr>
          <a:xfrm>
            <a:off x="5434329" y="6286500"/>
            <a:ext cx="109220" cy="0"/>
          </a:xfrm>
          <a:custGeom>
            <a:avLst/>
            <a:gdLst/>
            <a:ahLst/>
            <a:cxnLst/>
            <a:rect l="l" t="t" r="r" b="b"/>
            <a:pathLst>
              <a:path w="109220">
                <a:moveTo>
                  <a:pt x="0" y="0"/>
                </a:moveTo>
                <a:lnTo>
                  <a:pt x="10922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4" name="object 394"/>
          <p:cNvSpPr/>
          <p:nvPr/>
        </p:nvSpPr>
        <p:spPr>
          <a:xfrm>
            <a:off x="5612129" y="62865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5" name="object 395"/>
          <p:cNvSpPr/>
          <p:nvPr/>
        </p:nvSpPr>
        <p:spPr>
          <a:xfrm>
            <a:off x="5789929" y="62865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6" name="object 396"/>
          <p:cNvSpPr/>
          <p:nvPr/>
        </p:nvSpPr>
        <p:spPr>
          <a:xfrm>
            <a:off x="5966459" y="62865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7" name="object 397"/>
          <p:cNvSpPr/>
          <p:nvPr/>
        </p:nvSpPr>
        <p:spPr>
          <a:xfrm>
            <a:off x="6144259" y="62865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8" name="object 398"/>
          <p:cNvSpPr/>
          <p:nvPr/>
        </p:nvSpPr>
        <p:spPr>
          <a:xfrm>
            <a:off x="6322059" y="628650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79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9" name="object 399"/>
          <p:cNvSpPr/>
          <p:nvPr/>
        </p:nvSpPr>
        <p:spPr>
          <a:xfrm>
            <a:off x="6498590" y="62865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0" name="object 400"/>
          <p:cNvSpPr/>
          <p:nvPr/>
        </p:nvSpPr>
        <p:spPr>
          <a:xfrm>
            <a:off x="6676390" y="62865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1" name="object 401"/>
          <p:cNvSpPr/>
          <p:nvPr/>
        </p:nvSpPr>
        <p:spPr>
          <a:xfrm>
            <a:off x="6852919" y="6286500"/>
            <a:ext cx="5080" cy="0"/>
          </a:xfrm>
          <a:custGeom>
            <a:avLst/>
            <a:gdLst/>
            <a:ahLst/>
            <a:cxnLst/>
            <a:rect l="l" t="t" r="r" b="b"/>
            <a:pathLst>
              <a:path w="5079">
                <a:moveTo>
                  <a:pt x="2539" y="-27305"/>
                </a:moveTo>
                <a:lnTo>
                  <a:pt x="2539" y="27305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2" name="object 402"/>
          <p:cNvSpPr/>
          <p:nvPr/>
        </p:nvSpPr>
        <p:spPr>
          <a:xfrm>
            <a:off x="4914900" y="18288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3" name="object 403"/>
          <p:cNvSpPr/>
          <p:nvPr/>
        </p:nvSpPr>
        <p:spPr>
          <a:xfrm>
            <a:off x="4914900" y="20066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4" name="object 404"/>
          <p:cNvSpPr/>
          <p:nvPr/>
        </p:nvSpPr>
        <p:spPr>
          <a:xfrm>
            <a:off x="4914900" y="21831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5" name="object 405"/>
          <p:cNvSpPr/>
          <p:nvPr/>
        </p:nvSpPr>
        <p:spPr>
          <a:xfrm>
            <a:off x="4914900" y="23609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6" name="object 406"/>
          <p:cNvSpPr/>
          <p:nvPr/>
        </p:nvSpPr>
        <p:spPr>
          <a:xfrm>
            <a:off x="4914900" y="2538729"/>
            <a:ext cx="0" cy="106680"/>
          </a:xfrm>
          <a:custGeom>
            <a:avLst/>
            <a:gdLst/>
            <a:ahLst/>
            <a:cxnLst/>
            <a:rect l="l" t="t" r="r" b="b"/>
            <a:pathLst>
              <a:path h="106680">
                <a:moveTo>
                  <a:pt x="0" y="0"/>
                </a:moveTo>
                <a:lnTo>
                  <a:pt x="0" y="10668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7" name="object 407"/>
          <p:cNvSpPr/>
          <p:nvPr/>
        </p:nvSpPr>
        <p:spPr>
          <a:xfrm>
            <a:off x="4914900" y="271526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8" name="object 408"/>
          <p:cNvSpPr/>
          <p:nvPr/>
        </p:nvSpPr>
        <p:spPr>
          <a:xfrm>
            <a:off x="4914900" y="289306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9" name="object 409"/>
          <p:cNvSpPr/>
          <p:nvPr/>
        </p:nvSpPr>
        <p:spPr>
          <a:xfrm>
            <a:off x="4914900" y="306958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0" name="object 410"/>
          <p:cNvSpPr/>
          <p:nvPr/>
        </p:nvSpPr>
        <p:spPr>
          <a:xfrm>
            <a:off x="4914900" y="324738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1" name="object 411"/>
          <p:cNvSpPr/>
          <p:nvPr/>
        </p:nvSpPr>
        <p:spPr>
          <a:xfrm>
            <a:off x="4914900" y="3425190"/>
            <a:ext cx="0" cy="3810"/>
          </a:xfrm>
          <a:custGeom>
            <a:avLst/>
            <a:gdLst/>
            <a:ahLst/>
            <a:cxnLst/>
            <a:rect l="l" t="t" r="r" b="b"/>
            <a:pathLst>
              <a:path h="3810">
                <a:moveTo>
                  <a:pt x="0" y="0"/>
                </a:moveTo>
                <a:lnTo>
                  <a:pt x="0" y="381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2" name="object 412"/>
          <p:cNvSpPr txBox="1"/>
          <p:nvPr/>
        </p:nvSpPr>
        <p:spPr>
          <a:xfrm>
            <a:off x="5001259" y="24180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13" name="object 413"/>
          <p:cNvSpPr/>
          <p:nvPr/>
        </p:nvSpPr>
        <p:spPr>
          <a:xfrm>
            <a:off x="2286000" y="1143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4" name="object 414"/>
          <p:cNvSpPr/>
          <p:nvPr/>
        </p:nvSpPr>
        <p:spPr>
          <a:xfrm>
            <a:off x="2286000" y="1143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5" name="object 415"/>
          <p:cNvSpPr/>
          <p:nvPr/>
        </p:nvSpPr>
        <p:spPr>
          <a:xfrm>
            <a:off x="2286000" y="1143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6" name="object 416"/>
          <p:cNvSpPr/>
          <p:nvPr/>
        </p:nvSpPr>
        <p:spPr>
          <a:xfrm>
            <a:off x="2971800" y="1828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7" name="object 417"/>
          <p:cNvSpPr/>
          <p:nvPr/>
        </p:nvSpPr>
        <p:spPr>
          <a:xfrm>
            <a:off x="4572000" y="1143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8" name="object 418"/>
          <p:cNvSpPr/>
          <p:nvPr/>
        </p:nvSpPr>
        <p:spPr>
          <a:xfrm>
            <a:off x="4572000" y="1143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9" name="object 419"/>
          <p:cNvSpPr/>
          <p:nvPr/>
        </p:nvSpPr>
        <p:spPr>
          <a:xfrm>
            <a:off x="4572000" y="1143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0" name="object 420"/>
          <p:cNvSpPr/>
          <p:nvPr/>
        </p:nvSpPr>
        <p:spPr>
          <a:xfrm>
            <a:off x="5257800" y="1828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1" name="object 421"/>
          <p:cNvSpPr/>
          <p:nvPr/>
        </p:nvSpPr>
        <p:spPr>
          <a:xfrm>
            <a:off x="45720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2" name="object 422"/>
          <p:cNvSpPr/>
          <p:nvPr/>
        </p:nvSpPr>
        <p:spPr>
          <a:xfrm>
            <a:off x="45720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3" name="object 423"/>
          <p:cNvSpPr/>
          <p:nvPr/>
        </p:nvSpPr>
        <p:spPr>
          <a:xfrm>
            <a:off x="4572000" y="3429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4" name="object 424"/>
          <p:cNvSpPr/>
          <p:nvPr/>
        </p:nvSpPr>
        <p:spPr>
          <a:xfrm>
            <a:off x="5257800" y="4114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5" name="object 425"/>
          <p:cNvSpPr/>
          <p:nvPr/>
        </p:nvSpPr>
        <p:spPr>
          <a:xfrm>
            <a:off x="22860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6" name="object 426"/>
          <p:cNvSpPr/>
          <p:nvPr/>
        </p:nvSpPr>
        <p:spPr>
          <a:xfrm>
            <a:off x="22860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7" name="object 427"/>
          <p:cNvSpPr/>
          <p:nvPr/>
        </p:nvSpPr>
        <p:spPr>
          <a:xfrm>
            <a:off x="2286000" y="3429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8" name="object 428"/>
          <p:cNvSpPr/>
          <p:nvPr/>
        </p:nvSpPr>
        <p:spPr>
          <a:xfrm>
            <a:off x="2971800" y="4114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9" name="object 429"/>
          <p:cNvSpPr/>
          <p:nvPr/>
        </p:nvSpPr>
        <p:spPr>
          <a:xfrm>
            <a:off x="6858000" y="1143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0" name="object 430"/>
          <p:cNvSpPr/>
          <p:nvPr/>
        </p:nvSpPr>
        <p:spPr>
          <a:xfrm>
            <a:off x="6858000" y="1143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1" name="object 431"/>
          <p:cNvSpPr/>
          <p:nvPr/>
        </p:nvSpPr>
        <p:spPr>
          <a:xfrm>
            <a:off x="6858000" y="1143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2" name="object 432"/>
          <p:cNvSpPr/>
          <p:nvPr/>
        </p:nvSpPr>
        <p:spPr>
          <a:xfrm>
            <a:off x="7543800" y="1828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3" name="object 433"/>
          <p:cNvSpPr/>
          <p:nvPr/>
        </p:nvSpPr>
        <p:spPr>
          <a:xfrm>
            <a:off x="68580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4" name="object 434"/>
          <p:cNvSpPr/>
          <p:nvPr/>
        </p:nvSpPr>
        <p:spPr>
          <a:xfrm>
            <a:off x="68580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5" name="object 435"/>
          <p:cNvSpPr/>
          <p:nvPr/>
        </p:nvSpPr>
        <p:spPr>
          <a:xfrm>
            <a:off x="6858000" y="3429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6" name="object 436"/>
          <p:cNvSpPr/>
          <p:nvPr/>
        </p:nvSpPr>
        <p:spPr>
          <a:xfrm>
            <a:off x="7543800" y="4114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7" name="object 437"/>
          <p:cNvSpPr/>
          <p:nvPr/>
        </p:nvSpPr>
        <p:spPr>
          <a:xfrm>
            <a:off x="68580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8" name="object 438"/>
          <p:cNvSpPr/>
          <p:nvPr/>
        </p:nvSpPr>
        <p:spPr>
          <a:xfrm>
            <a:off x="68580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79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9" name="object 439"/>
          <p:cNvSpPr/>
          <p:nvPr/>
        </p:nvSpPr>
        <p:spPr>
          <a:xfrm>
            <a:off x="6858000" y="5943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0" name="object 440"/>
          <p:cNvSpPr/>
          <p:nvPr/>
        </p:nvSpPr>
        <p:spPr>
          <a:xfrm>
            <a:off x="7543800" y="6629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1" name="object 441"/>
          <p:cNvSpPr/>
          <p:nvPr/>
        </p:nvSpPr>
        <p:spPr>
          <a:xfrm>
            <a:off x="45720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2" name="object 442"/>
          <p:cNvSpPr/>
          <p:nvPr/>
        </p:nvSpPr>
        <p:spPr>
          <a:xfrm>
            <a:off x="45720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79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3" name="object 443"/>
          <p:cNvSpPr/>
          <p:nvPr/>
        </p:nvSpPr>
        <p:spPr>
          <a:xfrm>
            <a:off x="4572000" y="5943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4" name="object 444"/>
          <p:cNvSpPr/>
          <p:nvPr/>
        </p:nvSpPr>
        <p:spPr>
          <a:xfrm>
            <a:off x="5257800" y="6629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5" name="object 445"/>
          <p:cNvSpPr txBox="1"/>
          <p:nvPr/>
        </p:nvSpPr>
        <p:spPr>
          <a:xfrm>
            <a:off x="5948679" y="5919757"/>
            <a:ext cx="219710" cy="380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10"/>
              </a:lnSpc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343400" y="914400"/>
            <a:ext cx="1143000" cy="1143000"/>
          </a:xfrm>
          <a:custGeom>
            <a:avLst/>
            <a:gdLst/>
            <a:ahLst/>
            <a:cxnLst/>
            <a:rect l="l" t="t" r="r" b="b"/>
            <a:pathLst>
              <a:path w="1143000" h="1143000">
                <a:moveTo>
                  <a:pt x="952500" y="0"/>
                </a:moveTo>
                <a:lnTo>
                  <a:pt x="190500" y="0"/>
                </a:lnTo>
                <a:lnTo>
                  <a:pt x="143315" y="7496"/>
                </a:lnTo>
                <a:lnTo>
                  <a:pt x="98777" y="28222"/>
                </a:lnTo>
                <a:lnTo>
                  <a:pt x="59531" y="59531"/>
                </a:lnTo>
                <a:lnTo>
                  <a:pt x="28222" y="98777"/>
                </a:lnTo>
                <a:lnTo>
                  <a:pt x="7496" y="143315"/>
                </a:lnTo>
                <a:lnTo>
                  <a:pt x="0" y="190500"/>
                </a:lnTo>
                <a:lnTo>
                  <a:pt x="0" y="952500"/>
                </a:lnTo>
                <a:lnTo>
                  <a:pt x="7496" y="999684"/>
                </a:lnTo>
                <a:lnTo>
                  <a:pt x="28222" y="1044222"/>
                </a:lnTo>
                <a:lnTo>
                  <a:pt x="59531" y="1083468"/>
                </a:lnTo>
                <a:lnTo>
                  <a:pt x="98777" y="1114777"/>
                </a:lnTo>
                <a:lnTo>
                  <a:pt x="143315" y="1135503"/>
                </a:lnTo>
                <a:lnTo>
                  <a:pt x="190500" y="1143000"/>
                </a:lnTo>
                <a:lnTo>
                  <a:pt x="952500" y="1143000"/>
                </a:lnTo>
                <a:lnTo>
                  <a:pt x="999684" y="1135503"/>
                </a:lnTo>
                <a:lnTo>
                  <a:pt x="1044222" y="1114777"/>
                </a:lnTo>
                <a:lnTo>
                  <a:pt x="1083468" y="1083468"/>
                </a:lnTo>
                <a:lnTo>
                  <a:pt x="1114777" y="1044222"/>
                </a:lnTo>
                <a:lnTo>
                  <a:pt x="1135503" y="999684"/>
                </a:lnTo>
                <a:lnTo>
                  <a:pt x="1143000" y="952500"/>
                </a:lnTo>
                <a:lnTo>
                  <a:pt x="1143000" y="190500"/>
                </a:lnTo>
                <a:lnTo>
                  <a:pt x="1135503" y="143315"/>
                </a:lnTo>
                <a:lnTo>
                  <a:pt x="1114777" y="98777"/>
                </a:lnTo>
                <a:lnTo>
                  <a:pt x="1083468" y="59531"/>
                </a:lnTo>
                <a:lnTo>
                  <a:pt x="1044222" y="28222"/>
                </a:lnTo>
                <a:lnTo>
                  <a:pt x="999684" y="7496"/>
                </a:lnTo>
                <a:lnTo>
                  <a:pt x="95250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324984" y="895985"/>
            <a:ext cx="290829" cy="2425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343400" y="1167130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343400" y="1285239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343400" y="1404619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343400" y="1524000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343400" y="164211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343400" y="176148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324984" y="1862454"/>
            <a:ext cx="256539" cy="21335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608829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728209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847590" y="2057400"/>
            <a:ext cx="40005" cy="0"/>
          </a:xfrm>
          <a:custGeom>
            <a:avLst/>
            <a:gdLst/>
            <a:ahLst/>
            <a:cxnLst/>
            <a:rect l="l" t="t" r="r" b="b"/>
            <a:pathLst>
              <a:path w="40004">
                <a:moveTo>
                  <a:pt x="0" y="0"/>
                </a:moveTo>
                <a:lnTo>
                  <a:pt x="40005" y="0"/>
                </a:lnTo>
              </a:path>
            </a:pathLst>
          </a:custGeom>
          <a:ln w="3682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965700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085079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204459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304154" y="1805304"/>
            <a:ext cx="200659" cy="26796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486400" y="170433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486400" y="158623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467984" y="1526222"/>
            <a:ext cx="36830" cy="0"/>
          </a:xfrm>
          <a:custGeom>
            <a:avLst/>
            <a:gdLst/>
            <a:ahLst/>
            <a:cxnLst/>
            <a:rect l="l" t="t" r="r" b="b"/>
            <a:pathLst>
              <a:path w="36829">
                <a:moveTo>
                  <a:pt x="0" y="0"/>
                </a:moveTo>
                <a:lnTo>
                  <a:pt x="36829" y="0"/>
                </a:lnTo>
              </a:path>
            </a:pathLst>
          </a:custGeom>
          <a:ln w="2603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486400" y="1348739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486400" y="1229360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486400" y="1109980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338445" y="908685"/>
            <a:ext cx="161289" cy="17399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221604" y="9144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4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12064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00125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88187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76377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64439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6629400" y="914400"/>
            <a:ext cx="1143000" cy="1143000"/>
          </a:xfrm>
          <a:custGeom>
            <a:avLst/>
            <a:gdLst/>
            <a:ahLst/>
            <a:cxnLst/>
            <a:rect l="l" t="t" r="r" b="b"/>
            <a:pathLst>
              <a:path w="1143000" h="1143000">
                <a:moveTo>
                  <a:pt x="952500" y="0"/>
                </a:moveTo>
                <a:lnTo>
                  <a:pt x="190500" y="0"/>
                </a:lnTo>
                <a:lnTo>
                  <a:pt x="143315" y="7496"/>
                </a:lnTo>
                <a:lnTo>
                  <a:pt x="98777" y="28222"/>
                </a:lnTo>
                <a:lnTo>
                  <a:pt x="59531" y="59531"/>
                </a:lnTo>
                <a:lnTo>
                  <a:pt x="28222" y="98777"/>
                </a:lnTo>
                <a:lnTo>
                  <a:pt x="7496" y="143315"/>
                </a:lnTo>
                <a:lnTo>
                  <a:pt x="0" y="190500"/>
                </a:lnTo>
                <a:lnTo>
                  <a:pt x="0" y="952500"/>
                </a:lnTo>
                <a:lnTo>
                  <a:pt x="7496" y="999684"/>
                </a:lnTo>
                <a:lnTo>
                  <a:pt x="28222" y="1044222"/>
                </a:lnTo>
                <a:lnTo>
                  <a:pt x="59531" y="1083468"/>
                </a:lnTo>
                <a:lnTo>
                  <a:pt x="98777" y="1114777"/>
                </a:lnTo>
                <a:lnTo>
                  <a:pt x="143315" y="1135503"/>
                </a:lnTo>
                <a:lnTo>
                  <a:pt x="190500" y="1143000"/>
                </a:lnTo>
                <a:lnTo>
                  <a:pt x="952500" y="1143000"/>
                </a:lnTo>
                <a:lnTo>
                  <a:pt x="999684" y="1135503"/>
                </a:lnTo>
                <a:lnTo>
                  <a:pt x="1044222" y="1114777"/>
                </a:lnTo>
                <a:lnTo>
                  <a:pt x="1083468" y="1083468"/>
                </a:lnTo>
                <a:lnTo>
                  <a:pt x="1114777" y="1044222"/>
                </a:lnTo>
                <a:lnTo>
                  <a:pt x="1135503" y="999684"/>
                </a:lnTo>
                <a:lnTo>
                  <a:pt x="1143000" y="952500"/>
                </a:lnTo>
                <a:lnTo>
                  <a:pt x="1143000" y="190500"/>
                </a:lnTo>
                <a:lnTo>
                  <a:pt x="1135503" y="143315"/>
                </a:lnTo>
                <a:lnTo>
                  <a:pt x="1114777" y="98777"/>
                </a:lnTo>
                <a:lnTo>
                  <a:pt x="1083468" y="59531"/>
                </a:lnTo>
                <a:lnTo>
                  <a:pt x="1044222" y="28222"/>
                </a:lnTo>
                <a:lnTo>
                  <a:pt x="999684" y="7496"/>
                </a:lnTo>
                <a:lnTo>
                  <a:pt x="95250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6610984" y="895985"/>
            <a:ext cx="290830" cy="2425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6629400" y="1167130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6629400" y="1285239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629400" y="1404619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6629400" y="1524000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6629400" y="164211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6629400" y="176148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6610984" y="1862454"/>
            <a:ext cx="256540" cy="21335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6894830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7014209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7133590" y="2057400"/>
            <a:ext cx="40005" cy="0"/>
          </a:xfrm>
          <a:custGeom>
            <a:avLst/>
            <a:gdLst/>
            <a:ahLst/>
            <a:cxnLst/>
            <a:rect l="l" t="t" r="r" b="b"/>
            <a:pathLst>
              <a:path w="40004">
                <a:moveTo>
                  <a:pt x="0" y="0"/>
                </a:moveTo>
                <a:lnTo>
                  <a:pt x="40004" y="0"/>
                </a:lnTo>
              </a:path>
            </a:pathLst>
          </a:custGeom>
          <a:ln w="3682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7251700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7371080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7490459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7590155" y="1805304"/>
            <a:ext cx="200660" cy="26796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7772400" y="170433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7772400" y="158623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7772400" y="1466850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7772400" y="1348739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7772400" y="1229360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7772400" y="1109980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7624444" y="908685"/>
            <a:ext cx="161290" cy="17399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7507605" y="9144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740664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728725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716788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704976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693039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6629400" y="3200400"/>
            <a:ext cx="1143000" cy="1143000"/>
          </a:xfrm>
          <a:custGeom>
            <a:avLst/>
            <a:gdLst/>
            <a:ahLst/>
            <a:cxnLst/>
            <a:rect l="l" t="t" r="r" b="b"/>
            <a:pathLst>
              <a:path w="1143000" h="1143000">
                <a:moveTo>
                  <a:pt x="952500" y="0"/>
                </a:moveTo>
                <a:lnTo>
                  <a:pt x="190500" y="0"/>
                </a:lnTo>
                <a:lnTo>
                  <a:pt x="143315" y="7496"/>
                </a:lnTo>
                <a:lnTo>
                  <a:pt x="98777" y="28222"/>
                </a:lnTo>
                <a:lnTo>
                  <a:pt x="59531" y="59531"/>
                </a:lnTo>
                <a:lnTo>
                  <a:pt x="28222" y="98777"/>
                </a:lnTo>
                <a:lnTo>
                  <a:pt x="7496" y="143315"/>
                </a:lnTo>
                <a:lnTo>
                  <a:pt x="0" y="190500"/>
                </a:lnTo>
                <a:lnTo>
                  <a:pt x="0" y="952500"/>
                </a:lnTo>
                <a:lnTo>
                  <a:pt x="7496" y="999684"/>
                </a:lnTo>
                <a:lnTo>
                  <a:pt x="28222" y="1044222"/>
                </a:lnTo>
                <a:lnTo>
                  <a:pt x="59531" y="1083468"/>
                </a:lnTo>
                <a:lnTo>
                  <a:pt x="98777" y="1114777"/>
                </a:lnTo>
                <a:lnTo>
                  <a:pt x="143315" y="1135503"/>
                </a:lnTo>
                <a:lnTo>
                  <a:pt x="190500" y="1143000"/>
                </a:lnTo>
                <a:lnTo>
                  <a:pt x="952500" y="1143000"/>
                </a:lnTo>
                <a:lnTo>
                  <a:pt x="999684" y="1135503"/>
                </a:lnTo>
                <a:lnTo>
                  <a:pt x="1044222" y="1114777"/>
                </a:lnTo>
                <a:lnTo>
                  <a:pt x="1083468" y="1083468"/>
                </a:lnTo>
                <a:lnTo>
                  <a:pt x="1114777" y="1044222"/>
                </a:lnTo>
                <a:lnTo>
                  <a:pt x="1135503" y="999684"/>
                </a:lnTo>
                <a:lnTo>
                  <a:pt x="1143000" y="952500"/>
                </a:lnTo>
                <a:lnTo>
                  <a:pt x="1143000" y="190500"/>
                </a:lnTo>
                <a:lnTo>
                  <a:pt x="1135503" y="143315"/>
                </a:lnTo>
                <a:lnTo>
                  <a:pt x="1114777" y="98777"/>
                </a:lnTo>
                <a:lnTo>
                  <a:pt x="1083468" y="59531"/>
                </a:lnTo>
                <a:lnTo>
                  <a:pt x="1044222" y="28222"/>
                </a:lnTo>
                <a:lnTo>
                  <a:pt x="999684" y="7496"/>
                </a:lnTo>
                <a:lnTo>
                  <a:pt x="95250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6610984" y="3181985"/>
            <a:ext cx="290830" cy="24256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6629400" y="345312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6629400" y="357124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6629400" y="369062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6629400" y="381000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6629400" y="392810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6629400" y="404749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6610984" y="4148454"/>
            <a:ext cx="256540" cy="21335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689483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701420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7133590" y="4343400"/>
            <a:ext cx="40005" cy="0"/>
          </a:xfrm>
          <a:custGeom>
            <a:avLst/>
            <a:gdLst/>
            <a:ahLst/>
            <a:cxnLst/>
            <a:rect l="l" t="t" r="r" b="b"/>
            <a:pathLst>
              <a:path w="40004">
                <a:moveTo>
                  <a:pt x="0" y="0"/>
                </a:moveTo>
                <a:lnTo>
                  <a:pt x="40004" y="0"/>
                </a:lnTo>
              </a:path>
            </a:pathLst>
          </a:custGeom>
          <a:ln w="3682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725170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737108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749045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7590155" y="4091304"/>
            <a:ext cx="200660" cy="26796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7772400" y="399034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7772400" y="387222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7772400" y="375285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7772400" y="363474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7772400" y="351535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7772400" y="339597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7624444" y="3194685"/>
            <a:ext cx="161290" cy="17398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7507605" y="32004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3682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7406640" y="3200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7287259" y="3200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7167880" y="3200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7049769" y="3200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6930390" y="3200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4343400" y="3200400"/>
            <a:ext cx="1143000" cy="1143000"/>
          </a:xfrm>
          <a:custGeom>
            <a:avLst/>
            <a:gdLst/>
            <a:ahLst/>
            <a:cxnLst/>
            <a:rect l="l" t="t" r="r" b="b"/>
            <a:pathLst>
              <a:path w="1143000" h="1143000">
                <a:moveTo>
                  <a:pt x="952500" y="0"/>
                </a:moveTo>
                <a:lnTo>
                  <a:pt x="190500" y="0"/>
                </a:lnTo>
                <a:lnTo>
                  <a:pt x="143315" y="7496"/>
                </a:lnTo>
                <a:lnTo>
                  <a:pt x="98777" y="28222"/>
                </a:lnTo>
                <a:lnTo>
                  <a:pt x="59531" y="59531"/>
                </a:lnTo>
                <a:lnTo>
                  <a:pt x="28222" y="98777"/>
                </a:lnTo>
                <a:lnTo>
                  <a:pt x="7496" y="143315"/>
                </a:lnTo>
                <a:lnTo>
                  <a:pt x="0" y="190500"/>
                </a:lnTo>
                <a:lnTo>
                  <a:pt x="0" y="952500"/>
                </a:lnTo>
                <a:lnTo>
                  <a:pt x="7496" y="999684"/>
                </a:lnTo>
                <a:lnTo>
                  <a:pt x="28222" y="1044222"/>
                </a:lnTo>
                <a:lnTo>
                  <a:pt x="59531" y="1083468"/>
                </a:lnTo>
                <a:lnTo>
                  <a:pt x="98777" y="1114777"/>
                </a:lnTo>
                <a:lnTo>
                  <a:pt x="143315" y="1135503"/>
                </a:lnTo>
                <a:lnTo>
                  <a:pt x="190500" y="1143000"/>
                </a:lnTo>
                <a:lnTo>
                  <a:pt x="952500" y="1143000"/>
                </a:lnTo>
                <a:lnTo>
                  <a:pt x="999684" y="1135503"/>
                </a:lnTo>
                <a:lnTo>
                  <a:pt x="1044222" y="1114777"/>
                </a:lnTo>
                <a:lnTo>
                  <a:pt x="1083468" y="1083468"/>
                </a:lnTo>
                <a:lnTo>
                  <a:pt x="1114777" y="1044222"/>
                </a:lnTo>
                <a:lnTo>
                  <a:pt x="1135503" y="999684"/>
                </a:lnTo>
                <a:lnTo>
                  <a:pt x="1143000" y="952500"/>
                </a:lnTo>
                <a:lnTo>
                  <a:pt x="1143000" y="190500"/>
                </a:lnTo>
                <a:lnTo>
                  <a:pt x="1135503" y="143315"/>
                </a:lnTo>
                <a:lnTo>
                  <a:pt x="1114777" y="98777"/>
                </a:lnTo>
                <a:lnTo>
                  <a:pt x="1083468" y="59531"/>
                </a:lnTo>
                <a:lnTo>
                  <a:pt x="1044222" y="28222"/>
                </a:lnTo>
                <a:lnTo>
                  <a:pt x="999684" y="7496"/>
                </a:lnTo>
                <a:lnTo>
                  <a:pt x="95250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4324984" y="3181985"/>
            <a:ext cx="290829" cy="24256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4343400" y="345312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4343400" y="357124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4343400" y="369062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4343400" y="381000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4343400" y="392810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4343400" y="404749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4324984" y="4148454"/>
            <a:ext cx="256539" cy="21335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460882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472820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4847590" y="4343400"/>
            <a:ext cx="40005" cy="0"/>
          </a:xfrm>
          <a:custGeom>
            <a:avLst/>
            <a:gdLst/>
            <a:ahLst/>
            <a:cxnLst/>
            <a:rect l="l" t="t" r="r" b="b"/>
            <a:pathLst>
              <a:path w="40004">
                <a:moveTo>
                  <a:pt x="0" y="0"/>
                </a:moveTo>
                <a:lnTo>
                  <a:pt x="40005" y="0"/>
                </a:lnTo>
              </a:path>
            </a:pathLst>
          </a:custGeom>
          <a:ln w="3682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496570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508507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520445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5304154" y="4091304"/>
            <a:ext cx="200659" cy="26796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5486400" y="399034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5486400" y="387222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5467984" y="3812222"/>
            <a:ext cx="36830" cy="0"/>
          </a:xfrm>
          <a:custGeom>
            <a:avLst/>
            <a:gdLst/>
            <a:ahLst/>
            <a:cxnLst/>
            <a:rect l="l" t="t" r="r" b="b"/>
            <a:pathLst>
              <a:path w="36829">
                <a:moveTo>
                  <a:pt x="0" y="0"/>
                </a:moveTo>
                <a:lnTo>
                  <a:pt x="36829" y="0"/>
                </a:lnTo>
              </a:path>
            </a:pathLst>
          </a:custGeom>
          <a:ln w="2603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5486400" y="363474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5486400" y="351535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5486400" y="339597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5338445" y="3194685"/>
            <a:ext cx="161289" cy="17398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5221604" y="32004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49" y="0"/>
                </a:lnTo>
              </a:path>
            </a:pathLst>
          </a:custGeom>
          <a:ln w="3682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5120640" y="3200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5001259" y="3200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4881879" y="3200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4763770" y="3200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4644390" y="3200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2057400" y="3200400"/>
            <a:ext cx="1143000" cy="1143000"/>
          </a:xfrm>
          <a:custGeom>
            <a:avLst/>
            <a:gdLst/>
            <a:ahLst/>
            <a:cxnLst/>
            <a:rect l="l" t="t" r="r" b="b"/>
            <a:pathLst>
              <a:path w="1143000" h="1143000">
                <a:moveTo>
                  <a:pt x="952500" y="0"/>
                </a:moveTo>
                <a:lnTo>
                  <a:pt x="190500" y="0"/>
                </a:lnTo>
                <a:lnTo>
                  <a:pt x="143315" y="7496"/>
                </a:lnTo>
                <a:lnTo>
                  <a:pt x="98777" y="28222"/>
                </a:lnTo>
                <a:lnTo>
                  <a:pt x="59531" y="59531"/>
                </a:lnTo>
                <a:lnTo>
                  <a:pt x="28222" y="98777"/>
                </a:lnTo>
                <a:lnTo>
                  <a:pt x="7496" y="143315"/>
                </a:lnTo>
                <a:lnTo>
                  <a:pt x="0" y="190500"/>
                </a:lnTo>
                <a:lnTo>
                  <a:pt x="0" y="952500"/>
                </a:lnTo>
                <a:lnTo>
                  <a:pt x="7496" y="999684"/>
                </a:lnTo>
                <a:lnTo>
                  <a:pt x="28222" y="1044222"/>
                </a:lnTo>
                <a:lnTo>
                  <a:pt x="59531" y="1083468"/>
                </a:lnTo>
                <a:lnTo>
                  <a:pt x="98777" y="1114777"/>
                </a:lnTo>
                <a:lnTo>
                  <a:pt x="143315" y="1135503"/>
                </a:lnTo>
                <a:lnTo>
                  <a:pt x="190500" y="1143000"/>
                </a:lnTo>
                <a:lnTo>
                  <a:pt x="952500" y="1143000"/>
                </a:lnTo>
                <a:lnTo>
                  <a:pt x="999684" y="1135503"/>
                </a:lnTo>
                <a:lnTo>
                  <a:pt x="1044222" y="1114777"/>
                </a:lnTo>
                <a:lnTo>
                  <a:pt x="1083468" y="1083468"/>
                </a:lnTo>
                <a:lnTo>
                  <a:pt x="1114777" y="1044222"/>
                </a:lnTo>
                <a:lnTo>
                  <a:pt x="1135503" y="999684"/>
                </a:lnTo>
                <a:lnTo>
                  <a:pt x="1143000" y="952500"/>
                </a:lnTo>
                <a:lnTo>
                  <a:pt x="1143000" y="190500"/>
                </a:lnTo>
                <a:lnTo>
                  <a:pt x="1135503" y="143315"/>
                </a:lnTo>
                <a:lnTo>
                  <a:pt x="1114777" y="98777"/>
                </a:lnTo>
                <a:lnTo>
                  <a:pt x="1083468" y="59531"/>
                </a:lnTo>
                <a:lnTo>
                  <a:pt x="1044222" y="28222"/>
                </a:lnTo>
                <a:lnTo>
                  <a:pt x="999684" y="7496"/>
                </a:lnTo>
                <a:lnTo>
                  <a:pt x="95250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2038985" y="3181985"/>
            <a:ext cx="290829" cy="24256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2057400" y="345312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2057400" y="357124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2057400" y="369062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2057400" y="381000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2057400" y="392810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2057400" y="404749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2038985" y="4148454"/>
            <a:ext cx="256539" cy="21335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232282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244221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256158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267970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279907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291846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3018154" y="4091304"/>
            <a:ext cx="200659" cy="26796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3200400" y="399034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3200400" y="387222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3181985" y="3812222"/>
            <a:ext cx="36830" cy="0"/>
          </a:xfrm>
          <a:custGeom>
            <a:avLst/>
            <a:gdLst/>
            <a:ahLst/>
            <a:cxnLst/>
            <a:rect l="l" t="t" r="r" b="b"/>
            <a:pathLst>
              <a:path w="36830">
                <a:moveTo>
                  <a:pt x="0" y="0"/>
                </a:moveTo>
                <a:lnTo>
                  <a:pt x="36829" y="0"/>
                </a:lnTo>
              </a:path>
            </a:pathLst>
          </a:custGeom>
          <a:ln w="2603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3200400" y="363474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3200400" y="351535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3200400" y="339597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3052445" y="3194685"/>
            <a:ext cx="161289" cy="17398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2935604" y="32004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49" y="0"/>
                </a:lnTo>
              </a:path>
            </a:pathLst>
          </a:custGeom>
          <a:ln w="3682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2834639" y="3200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2715260" y="3200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2595879" y="3200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2477770" y="3200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2358389" y="3200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4343400" y="5715000"/>
            <a:ext cx="1143000" cy="1143000"/>
          </a:xfrm>
          <a:custGeom>
            <a:avLst/>
            <a:gdLst/>
            <a:ahLst/>
            <a:cxnLst/>
            <a:rect l="l" t="t" r="r" b="b"/>
            <a:pathLst>
              <a:path w="1143000" h="1143000">
                <a:moveTo>
                  <a:pt x="952500" y="0"/>
                </a:moveTo>
                <a:lnTo>
                  <a:pt x="190500" y="0"/>
                </a:lnTo>
                <a:lnTo>
                  <a:pt x="143315" y="7496"/>
                </a:lnTo>
                <a:lnTo>
                  <a:pt x="98777" y="28222"/>
                </a:lnTo>
                <a:lnTo>
                  <a:pt x="59531" y="59531"/>
                </a:lnTo>
                <a:lnTo>
                  <a:pt x="28222" y="98777"/>
                </a:lnTo>
                <a:lnTo>
                  <a:pt x="7496" y="143315"/>
                </a:lnTo>
                <a:lnTo>
                  <a:pt x="0" y="190500"/>
                </a:lnTo>
                <a:lnTo>
                  <a:pt x="0" y="952500"/>
                </a:lnTo>
                <a:lnTo>
                  <a:pt x="7496" y="999684"/>
                </a:lnTo>
                <a:lnTo>
                  <a:pt x="28222" y="1044222"/>
                </a:lnTo>
                <a:lnTo>
                  <a:pt x="59531" y="1083468"/>
                </a:lnTo>
                <a:lnTo>
                  <a:pt x="98777" y="1114777"/>
                </a:lnTo>
                <a:lnTo>
                  <a:pt x="143315" y="1135503"/>
                </a:lnTo>
                <a:lnTo>
                  <a:pt x="190500" y="1143000"/>
                </a:lnTo>
                <a:lnTo>
                  <a:pt x="952500" y="1143000"/>
                </a:lnTo>
                <a:lnTo>
                  <a:pt x="999684" y="1135503"/>
                </a:lnTo>
                <a:lnTo>
                  <a:pt x="1044222" y="1114777"/>
                </a:lnTo>
                <a:lnTo>
                  <a:pt x="1083468" y="1083468"/>
                </a:lnTo>
                <a:lnTo>
                  <a:pt x="1114777" y="1044222"/>
                </a:lnTo>
                <a:lnTo>
                  <a:pt x="1135503" y="999684"/>
                </a:lnTo>
                <a:lnTo>
                  <a:pt x="1143000" y="952500"/>
                </a:lnTo>
                <a:lnTo>
                  <a:pt x="1143000" y="190500"/>
                </a:lnTo>
                <a:lnTo>
                  <a:pt x="1135503" y="143315"/>
                </a:lnTo>
                <a:lnTo>
                  <a:pt x="1114777" y="98777"/>
                </a:lnTo>
                <a:lnTo>
                  <a:pt x="1083468" y="59531"/>
                </a:lnTo>
                <a:lnTo>
                  <a:pt x="1044222" y="28222"/>
                </a:lnTo>
                <a:lnTo>
                  <a:pt x="999684" y="7496"/>
                </a:lnTo>
                <a:lnTo>
                  <a:pt x="95250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4324984" y="5696584"/>
            <a:ext cx="290829" cy="24256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4343400" y="596772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4343400" y="608584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4343400" y="620522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4343400" y="632460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4343400" y="6442709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154"/>
          <p:cNvSpPr/>
          <p:nvPr/>
        </p:nvSpPr>
        <p:spPr>
          <a:xfrm>
            <a:off x="4343400" y="6562090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object 155"/>
          <p:cNvSpPr/>
          <p:nvPr/>
        </p:nvSpPr>
        <p:spPr>
          <a:xfrm>
            <a:off x="4324984" y="6663055"/>
            <a:ext cx="256539" cy="2133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object 156"/>
          <p:cNvSpPr/>
          <p:nvPr/>
        </p:nvSpPr>
        <p:spPr>
          <a:xfrm>
            <a:off x="4608829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object 157"/>
          <p:cNvSpPr/>
          <p:nvPr/>
        </p:nvSpPr>
        <p:spPr>
          <a:xfrm>
            <a:off x="4728209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object 158"/>
          <p:cNvSpPr/>
          <p:nvPr/>
        </p:nvSpPr>
        <p:spPr>
          <a:xfrm>
            <a:off x="4847590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" name="object 159"/>
          <p:cNvSpPr/>
          <p:nvPr/>
        </p:nvSpPr>
        <p:spPr>
          <a:xfrm>
            <a:off x="4965700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160"/>
          <p:cNvSpPr/>
          <p:nvPr/>
        </p:nvSpPr>
        <p:spPr>
          <a:xfrm>
            <a:off x="5085079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object 161"/>
          <p:cNvSpPr/>
          <p:nvPr/>
        </p:nvSpPr>
        <p:spPr>
          <a:xfrm>
            <a:off x="5204459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object 162"/>
          <p:cNvSpPr/>
          <p:nvPr/>
        </p:nvSpPr>
        <p:spPr>
          <a:xfrm>
            <a:off x="5304154" y="6605905"/>
            <a:ext cx="200659" cy="26797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" name="object 163"/>
          <p:cNvSpPr/>
          <p:nvPr/>
        </p:nvSpPr>
        <p:spPr>
          <a:xfrm>
            <a:off x="5486400" y="6504940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object 164"/>
          <p:cNvSpPr/>
          <p:nvPr/>
        </p:nvSpPr>
        <p:spPr>
          <a:xfrm>
            <a:off x="5486400" y="638682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object 165"/>
          <p:cNvSpPr/>
          <p:nvPr/>
        </p:nvSpPr>
        <p:spPr>
          <a:xfrm>
            <a:off x="5467984" y="6326822"/>
            <a:ext cx="36830" cy="0"/>
          </a:xfrm>
          <a:custGeom>
            <a:avLst/>
            <a:gdLst/>
            <a:ahLst/>
            <a:cxnLst/>
            <a:rect l="l" t="t" r="r" b="b"/>
            <a:pathLst>
              <a:path w="36829">
                <a:moveTo>
                  <a:pt x="0" y="0"/>
                </a:moveTo>
                <a:lnTo>
                  <a:pt x="36829" y="0"/>
                </a:lnTo>
              </a:path>
            </a:pathLst>
          </a:custGeom>
          <a:ln w="26034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" name="object 166"/>
          <p:cNvSpPr/>
          <p:nvPr/>
        </p:nvSpPr>
        <p:spPr>
          <a:xfrm>
            <a:off x="5486400" y="614934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" name="object 167"/>
          <p:cNvSpPr/>
          <p:nvPr/>
        </p:nvSpPr>
        <p:spPr>
          <a:xfrm>
            <a:off x="5486400" y="602995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" name="object 168"/>
          <p:cNvSpPr/>
          <p:nvPr/>
        </p:nvSpPr>
        <p:spPr>
          <a:xfrm>
            <a:off x="5486400" y="591057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9" name="object 169"/>
          <p:cNvSpPr/>
          <p:nvPr/>
        </p:nvSpPr>
        <p:spPr>
          <a:xfrm>
            <a:off x="5338445" y="5709284"/>
            <a:ext cx="161289" cy="17398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0" name="object 170"/>
          <p:cNvSpPr/>
          <p:nvPr/>
        </p:nvSpPr>
        <p:spPr>
          <a:xfrm>
            <a:off x="5221604" y="57150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49" y="0"/>
                </a:lnTo>
              </a:path>
            </a:pathLst>
          </a:custGeom>
          <a:ln w="3682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" name="object 171"/>
          <p:cNvSpPr/>
          <p:nvPr/>
        </p:nvSpPr>
        <p:spPr>
          <a:xfrm>
            <a:off x="5120640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" name="object 172"/>
          <p:cNvSpPr/>
          <p:nvPr/>
        </p:nvSpPr>
        <p:spPr>
          <a:xfrm>
            <a:off x="5001259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" name="object 173"/>
          <p:cNvSpPr/>
          <p:nvPr/>
        </p:nvSpPr>
        <p:spPr>
          <a:xfrm>
            <a:off x="4881879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4" name="object 174"/>
          <p:cNvSpPr/>
          <p:nvPr/>
        </p:nvSpPr>
        <p:spPr>
          <a:xfrm>
            <a:off x="4763770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5" name="object 175"/>
          <p:cNvSpPr/>
          <p:nvPr/>
        </p:nvSpPr>
        <p:spPr>
          <a:xfrm>
            <a:off x="4644390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6" name="object 176"/>
          <p:cNvSpPr/>
          <p:nvPr/>
        </p:nvSpPr>
        <p:spPr>
          <a:xfrm>
            <a:off x="6629400" y="5715000"/>
            <a:ext cx="1143000" cy="1143000"/>
          </a:xfrm>
          <a:custGeom>
            <a:avLst/>
            <a:gdLst/>
            <a:ahLst/>
            <a:cxnLst/>
            <a:rect l="l" t="t" r="r" b="b"/>
            <a:pathLst>
              <a:path w="1143000" h="1143000">
                <a:moveTo>
                  <a:pt x="952500" y="0"/>
                </a:moveTo>
                <a:lnTo>
                  <a:pt x="190500" y="0"/>
                </a:lnTo>
                <a:lnTo>
                  <a:pt x="143315" y="7496"/>
                </a:lnTo>
                <a:lnTo>
                  <a:pt x="98777" y="28222"/>
                </a:lnTo>
                <a:lnTo>
                  <a:pt x="59531" y="59531"/>
                </a:lnTo>
                <a:lnTo>
                  <a:pt x="28222" y="98777"/>
                </a:lnTo>
                <a:lnTo>
                  <a:pt x="7496" y="143315"/>
                </a:lnTo>
                <a:lnTo>
                  <a:pt x="0" y="190500"/>
                </a:lnTo>
                <a:lnTo>
                  <a:pt x="0" y="952500"/>
                </a:lnTo>
                <a:lnTo>
                  <a:pt x="7496" y="999684"/>
                </a:lnTo>
                <a:lnTo>
                  <a:pt x="28222" y="1044222"/>
                </a:lnTo>
                <a:lnTo>
                  <a:pt x="59531" y="1083468"/>
                </a:lnTo>
                <a:lnTo>
                  <a:pt x="98777" y="1114777"/>
                </a:lnTo>
                <a:lnTo>
                  <a:pt x="143315" y="1135503"/>
                </a:lnTo>
                <a:lnTo>
                  <a:pt x="190500" y="1143000"/>
                </a:lnTo>
                <a:lnTo>
                  <a:pt x="952500" y="1143000"/>
                </a:lnTo>
                <a:lnTo>
                  <a:pt x="999684" y="1135503"/>
                </a:lnTo>
                <a:lnTo>
                  <a:pt x="1044222" y="1114777"/>
                </a:lnTo>
                <a:lnTo>
                  <a:pt x="1083468" y="1083468"/>
                </a:lnTo>
                <a:lnTo>
                  <a:pt x="1114777" y="1044222"/>
                </a:lnTo>
                <a:lnTo>
                  <a:pt x="1135503" y="999684"/>
                </a:lnTo>
                <a:lnTo>
                  <a:pt x="1143000" y="952500"/>
                </a:lnTo>
                <a:lnTo>
                  <a:pt x="1143000" y="190500"/>
                </a:lnTo>
                <a:lnTo>
                  <a:pt x="1135503" y="143315"/>
                </a:lnTo>
                <a:lnTo>
                  <a:pt x="1114777" y="98777"/>
                </a:lnTo>
                <a:lnTo>
                  <a:pt x="1083468" y="59531"/>
                </a:lnTo>
                <a:lnTo>
                  <a:pt x="1044222" y="28222"/>
                </a:lnTo>
                <a:lnTo>
                  <a:pt x="999684" y="7496"/>
                </a:lnTo>
                <a:lnTo>
                  <a:pt x="95250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7" name="object 177"/>
          <p:cNvSpPr/>
          <p:nvPr/>
        </p:nvSpPr>
        <p:spPr>
          <a:xfrm>
            <a:off x="6610984" y="5696584"/>
            <a:ext cx="290830" cy="24256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8" name="object 178"/>
          <p:cNvSpPr/>
          <p:nvPr/>
        </p:nvSpPr>
        <p:spPr>
          <a:xfrm>
            <a:off x="6629400" y="596772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9" name="object 179"/>
          <p:cNvSpPr/>
          <p:nvPr/>
        </p:nvSpPr>
        <p:spPr>
          <a:xfrm>
            <a:off x="6629400" y="608584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0" name="object 180"/>
          <p:cNvSpPr/>
          <p:nvPr/>
        </p:nvSpPr>
        <p:spPr>
          <a:xfrm>
            <a:off x="6629400" y="620522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1" name="object 181"/>
          <p:cNvSpPr/>
          <p:nvPr/>
        </p:nvSpPr>
        <p:spPr>
          <a:xfrm>
            <a:off x="6629400" y="632460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2" name="object 182"/>
          <p:cNvSpPr/>
          <p:nvPr/>
        </p:nvSpPr>
        <p:spPr>
          <a:xfrm>
            <a:off x="6629400" y="6442709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3" name="object 183"/>
          <p:cNvSpPr/>
          <p:nvPr/>
        </p:nvSpPr>
        <p:spPr>
          <a:xfrm>
            <a:off x="6629400" y="6562090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4" name="object 184"/>
          <p:cNvSpPr/>
          <p:nvPr/>
        </p:nvSpPr>
        <p:spPr>
          <a:xfrm>
            <a:off x="6610984" y="6663055"/>
            <a:ext cx="256540" cy="2133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5" name="object 185"/>
          <p:cNvSpPr/>
          <p:nvPr/>
        </p:nvSpPr>
        <p:spPr>
          <a:xfrm>
            <a:off x="6894830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6" name="object 186"/>
          <p:cNvSpPr/>
          <p:nvPr/>
        </p:nvSpPr>
        <p:spPr>
          <a:xfrm>
            <a:off x="7014209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7" name="object 187"/>
          <p:cNvSpPr/>
          <p:nvPr/>
        </p:nvSpPr>
        <p:spPr>
          <a:xfrm>
            <a:off x="7133590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8" name="object 188"/>
          <p:cNvSpPr/>
          <p:nvPr/>
        </p:nvSpPr>
        <p:spPr>
          <a:xfrm>
            <a:off x="7251700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9" name="object 189"/>
          <p:cNvSpPr/>
          <p:nvPr/>
        </p:nvSpPr>
        <p:spPr>
          <a:xfrm>
            <a:off x="7371080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0" name="object 190"/>
          <p:cNvSpPr/>
          <p:nvPr/>
        </p:nvSpPr>
        <p:spPr>
          <a:xfrm>
            <a:off x="7490459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1" name="object 191"/>
          <p:cNvSpPr/>
          <p:nvPr/>
        </p:nvSpPr>
        <p:spPr>
          <a:xfrm>
            <a:off x="7590155" y="6605905"/>
            <a:ext cx="200660" cy="26797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2" name="object 192"/>
          <p:cNvSpPr/>
          <p:nvPr/>
        </p:nvSpPr>
        <p:spPr>
          <a:xfrm>
            <a:off x="7772400" y="6504940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3" name="object 193"/>
          <p:cNvSpPr/>
          <p:nvPr/>
        </p:nvSpPr>
        <p:spPr>
          <a:xfrm>
            <a:off x="7772400" y="638682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4" name="object 194"/>
          <p:cNvSpPr/>
          <p:nvPr/>
        </p:nvSpPr>
        <p:spPr>
          <a:xfrm>
            <a:off x="7772400" y="626745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5" name="object 195"/>
          <p:cNvSpPr/>
          <p:nvPr/>
        </p:nvSpPr>
        <p:spPr>
          <a:xfrm>
            <a:off x="7772400" y="614934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6" name="object 196"/>
          <p:cNvSpPr/>
          <p:nvPr/>
        </p:nvSpPr>
        <p:spPr>
          <a:xfrm>
            <a:off x="7772400" y="602995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7" name="object 197"/>
          <p:cNvSpPr/>
          <p:nvPr/>
        </p:nvSpPr>
        <p:spPr>
          <a:xfrm>
            <a:off x="7772400" y="591057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8" name="object 198"/>
          <p:cNvSpPr/>
          <p:nvPr/>
        </p:nvSpPr>
        <p:spPr>
          <a:xfrm>
            <a:off x="7624444" y="5709284"/>
            <a:ext cx="161290" cy="17398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9" name="object 199"/>
          <p:cNvSpPr/>
          <p:nvPr/>
        </p:nvSpPr>
        <p:spPr>
          <a:xfrm>
            <a:off x="7507605" y="57150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3682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0" name="object 200"/>
          <p:cNvSpPr/>
          <p:nvPr/>
        </p:nvSpPr>
        <p:spPr>
          <a:xfrm>
            <a:off x="7406640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1" name="object 201"/>
          <p:cNvSpPr/>
          <p:nvPr/>
        </p:nvSpPr>
        <p:spPr>
          <a:xfrm>
            <a:off x="7287259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2" name="object 202"/>
          <p:cNvSpPr/>
          <p:nvPr/>
        </p:nvSpPr>
        <p:spPr>
          <a:xfrm>
            <a:off x="7167880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3" name="object 203"/>
          <p:cNvSpPr/>
          <p:nvPr/>
        </p:nvSpPr>
        <p:spPr>
          <a:xfrm>
            <a:off x="7049769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4" name="object 204"/>
          <p:cNvSpPr/>
          <p:nvPr/>
        </p:nvSpPr>
        <p:spPr>
          <a:xfrm>
            <a:off x="6930390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5" name="object 205"/>
          <p:cNvSpPr/>
          <p:nvPr/>
        </p:nvSpPr>
        <p:spPr>
          <a:xfrm>
            <a:off x="2057400" y="914400"/>
            <a:ext cx="1143000" cy="1143000"/>
          </a:xfrm>
          <a:custGeom>
            <a:avLst/>
            <a:gdLst/>
            <a:ahLst/>
            <a:cxnLst/>
            <a:rect l="l" t="t" r="r" b="b"/>
            <a:pathLst>
              <a:path w="1143000" h="1143000">
                <a:moveTo>
                  <a:pt x="952500" y="0"/>
                </a:moveTo>
                <a:lnTo>
                  <a:pt x="190500" y="0"/>
                </a:lnTo>
                <a:lnTo>
                  <a:pt x="143315" y="7496"/>
                </a:lnTo>
                <a:lnTo>
                  <a:pt x="98777" y="28222"/>
                </a:lnTo>
                <a:lnTo>
                  <a:pt x="59531" y="59531"/>
                </a:lnTo>
                <a:lnTo>
                  <a:pt x="28222" y="98777"/>
                </a:lnTo>
                <a:lnTo>
                  <a:pt x="7496" y="143315"/>
                </a:lnTo>
                <a:lnTo>
                  <a:pt x="0" y="190500"/>
                </a:lnTo>
                <a:lnTo>
                  <a:pt x="0" y="952500"/>
                </a:lnTo>
                <a:lnTo>
                  <a:pt x="7496" y="999684"/>
                </a:lnTo>
                <a:lnTo>
                  <a:pt x="28222" y="1044222"/>
                </a:lnTo>
                <a:lnTo>
                  <a:pt x="59531" y="1083468"/>
                </a:lnTo>
                <a:lnTo>
                  <a:pt x="98777" y="1114777"/>
                </a:lnTo>
                <a:lnTo>
                  <a:pt x="143315" y="1135503"/>
                </a:lnTo>
                <a:lnTo>
                  <a:pt x="190500" y="1143000"/>
                </a:lnTo>
                <a:lnTo>
                  <a:pt x="952500" y="1143000"/>
                </a:lnTo>
                <a:lnTo>
                  <a:pt x="999684" y="1135503"/>
                </a:lnTo>
                <a:lnTo>
                  <a:pt x="1044222" y="1114777"/>
                </a:lnTo>
                <a:lnTo>
                  <a:pt x="1083468" y="1083468"/>
                </a:lnTo>
                <a:lnTo>
                  <a:pt x="1114777" y="1044222"/>
                </a:lnTo>
                <a:lnTo>
                  <a:pt x="1135503" y="999684"/>
                </a:lnTo>
                <a:lnTo>
                  <a:pt x="1143000" y="952500"/>
                </a:lnTo>
                <a:lnTo>
                  <a:pt x="1143000" y="190500"/>
                </a:lnTo>
                <a:lnTo>
                  <a:pt x="1135503" y="143315"/>
                </a:lnTo>
                <a:lnTo>
                  <a:pt x="1114777" y="98777"/>
                </a:lnTo>
                <a:lnTo>
                  <a:pt x="1083468" y="59531"/>
                </a:lnTo>
                <a:lnTo>
                  <a:pt x="1044222" y="28222"/>
                </a:lnTo>
                <a:lnTo>
                  <a:pt x="999684" y="7496"/>
                </a:lnTo>
                <a:lnTo>
                  <a:pt x="95250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6" name="object 206"/>
          <p:cNvSpPr/>
          <p:nvPr/>
        </p:nvSpPr>
        <p:spPr>
          <a:xfrm>
            <a:off x="2038985" y="895985"/>
            <a:ext cx="290829" cy="2425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7" name="object 207"/>
          <p:cNvSpPr/>
          <p:nvPr/>
        </p:nvSpPr>
        <p:spPr>
          <a:xfrm>
            <a:off x="2057400" y="1167130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8" name="object 208"/>
          <p:cNvSpPr/>
          <p:nvPr/>
        </p:nvSpPr>
        <p:spPr>
          <a:xfrm>
            <a:off x="2057400" y="1285239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9" name="object 209"/>
          <p:cNvSpPr/>
          <p:nvPr/>
        </p:nvSpPr>
        <p:spPr>
          <a:xfrm>
            <a:off x="2057400" y="1404619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0" name="object 210"/>
          <p:cNvSpPr/>
          <p:nvPr/>
        </p:nvSpPr>
        <p:spPr>
          <a:xfrm>
            <a:off x="2057400" y="1524000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1" name="object 211"/>
          <p:cNvSpPr/>
          <p:nvPr/>
        </p:nvSpPr>
        <p:spPr>
          <a:xfrm>
            <a:off x="2057400" y="164211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2" name="object 212"/>
          <p:cNvSpPr/>
          <p:nvPr/>
        </p:nvSpPr>
        <p:spPr>
          <a:xfrm>
            <a:off x="2057400" y="176148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3" name="object 213"/>
          <p:cNvSpPr/>
          <p:nvPr/>
        </p:nvSpPr>
        <p:spPr>
          <a:xfrm>
            <a:off x="2038985" y="1862454"/>
            <a:ext cx="256539" cy="21335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4" name="object 214"/>
          <p:cNvSpPr/>
          <p:nvPr/>
        </p:nvSpPr>
        <p:spPr>
          <a:xfrm>
            <a:off x="2322829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5" name="object 215"/>
          <p:cNvSpPr/>
          <p:nvPr/>
        </p:nvSpPr>
        <p:spPr>
          <a:xfrm>
            <a:off x="2442210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6" name="object 216"/>
          <p:cNvSpPr/>
          <p:nvPr/>
        </p:nvSpPr>
        <p:spPr>
          <a:xfrm>
            <a:off x="2561589" y="2057400"/>
            <a:ext cx="40005" cy="0"/>
          </a:xfrm>
          <a:custGeom>
            <a:avLst/>
            <a:gdLst/>
            <a:ahLst/>
            <a:cxnLst/>
            <a:rect l="l" t="t" r="r" b="b"/>
            <a:pathLst>
              <a:path w="40005">
                <a:moveTo>
                  <a:pt x="0" y="0"/>
                </a:moveTo>
                <a:lnTo>
                  <a:pt x="40005" y="0"/>
                </a:lnTo>
              </a:path>
            </a:pathLst>
          </a:custGeom>
          <a:ln w="3682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7" name="object 217"/>
          <p:cNvSpPr/>
          <p:nvPr/>
        </p:nvSpPr>
        <p:spPr>
          <a:xfrm>
            <a:off x="2679700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8" name="object 218"/>
          <p:cNvSpPr/>
          <p:nvPr/>
        </p:nvSpPr>
        <p:spPr>
          <a:xfrm>
            <a:off x="2799079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9" name="object 219"/>
          <p:cNvSpPr/>
          <p:nvPr/>
        </p:nvSpPr>
        <p:spPr>
          <a:xfrm>
            <a:off x="2918460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0" name="object 220"/>
          <p:cNvSpPr/>
          <p:nvPr/>
        </p:nvSpPr>
        <p:spPr>
          <a:xfrm>
            <a:off x="3036570" y="2028189"/>
            <a:ext cx="67310" cy="26670"/>
          </a:xfrm>
          <a:custGeom>
            <a:avLst/>
            <a:gdLst/>
            <a:ahLst/>
            <a:cxnLst/>
            <a:rect l="l" t="t" r="r" b="b"/>
            <a:pathLst>
              <a:path w="67310" h="26669">
                <a:moveTo>
                  <a:pt x="0" y="26670"/>
                </a:moveTo>
                <a:lnTo>
                  <a:pt x="17839" y="22681"/>
                </a:lnTo>
                <a:lnTo>
                  <a:pt x="35083" y="16668"/>
                </a:lnTo>
                <a:lnTo>
                  <a:pt x="51613" y="8989"/>
                </a:lnTo>
                <a:lnTo>
                  <a:pt x="6731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1" name="object 221"/>
          <p:cNvSpPr/>
          <p:nvPr/>
        </p:nvSpPr>
        <p:spPr>
          <a:xfrm>
            <a:off x="3139439" y="1940560"/>
            <a:ext cx="43180" cy="58419"/>
          </a:xfrm>
          <a:custGeom>
            <a:avLst/>
            <a:gdLst/>
            <a:ahLst/>
            <a:cxnLst/>
            <a:rect l="l" t="t" r="r" b="b"/>
            <a:pathLst>
              <a:path w="43180" h="58419">
                <a:moveTo>
                  <a:pt x="0" y="58419"/>
                </a:moveTo>
                <a:lnTo>
                  <a:pt x="12819" y="44827"/>
                </a:lnTo>
                <a:lnTo>
                  <a:pt x="24447" y="30638"/>
                </a:lnTo>
                <a:lnTo>
                  <a:pt x="34647" y="15736"/>
                </a:lnTo>
                <a:lnTo>
                  <a:pt x="43180" y="0"/>
                </a:lnTo>
              </a:path>
            </a:pathLst>
          </a:custGeom>
          <a:ln w="3682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2" name="object 222"/>
          <p:cNvSpPr/>
          <p:nvPr/>
        </p:nvSpPr>
        <p:spPr>
          <a:xfrm>
            <a:off x="3197860" y="1823720"/>
            <a:ext cx="2540" cy="72390"/>
          </a:xfrm>
          <a:custGeom>
            <a:avLst/>
            <a:gdLst/>
            <a:ahLst/>
            <a:cxnLst/>
            <a:rect l="l" t="t" r="r" b="b"/>
            <a:pathLst>
              <a:path w="2539" h="72389">
                <a:moveTo>
                  <a:pt x="0" y="72389"/>
                </a:moveTo>
                <a:lnTo>
                  <a:pt x="932" y="64789"/>
                </a:lnTo>
                <a:lnTo>
                  <a:pt x="1746" y="57308"/>
                </a:lnTo>
                <a:lnTo>
                  <a:pt x="2321" y="50065"/>
                </a:lnTo>
                <a:lnTo>
                  <a:pt x="2539" y="43179"/>
                </a:lnTo>
                <a:lnTo>
                  <a:pt x="253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3" name="object 223"/>
          <p:cNvSpPr/>
          <p:nvPr/>
        </p:nvSpPr>
        <p:spPr>
          <a:xfrm>
            <a:off x="3200400" y="170433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4" name="object 224"/>
          <p:cNvSpPr/>
          <p:nvPr/>
        </p:nvSpPr>
        <p:spPr>
          <a:xfrm>
            <a:off x="3200400" y="158623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5" name="object 225"/>
          <p:cNvSpPr/>
          <p:nvPr/>
        </p:nvSpPr>
        <p:spPr>
          <a:xfrm>
            <a:off x="3181985" y="1526222"/>
            <a:ext cx="36830" cy="0"/>
          </a:xfrm>
          <a:custGeom>
            <a:avLst/>
            <a:gdLst/>
            <a:ahLst/>
            <a:cxnLst/>
            <a:rect l="l" t="t" r="r" b="b"/>
            <a:pathLst>
              <a:path w="36830">
                <a:moveTo>
                  <a:pt x="0" y="0"/>
                </a:moveTo>
                <a:lnTo>
                  <a:pt x="36829" y="0"/>
                </a:lnTo>
              </a:path>
            </a:pathLst>
          </a:custGeom>
          <a:ln w="2603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6" name="object 226"/>
          <p:cNvSpPr/>
          <p:nvPr/>
        </p:nvSpPr>
        <p:spPr>
          <a:xfrm>
            <a:off x="3200400" y="1348739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7" name="object 227"/>
          <p:cNvSpPr/>
          <p:nvPr/>
        </p:nvSpPr>
        <p:spPr>
          <a:xfrm>
            <a:off x="3200400" y="1229360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8" name="object 228"/>
          <p:cNvSpPr/>
          <p:nvPr/>
        </p:nvSpPr>
        <p:spPr>
          <a:xfrm>
            <a:off x="3200400" y="1109980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9" name="object 229"/>
          <p:cNvSpPr/>
          <p:nvPr/>
        </p:nvSpPr>
        <p:spPr>
          <a:xfrm>
            <a:off x="3052445" y="908685"/>
            <a:ext cx="161289" cy="17399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0" name="object 230"/>
          <p:cNvSpPr/>
          <p:nvPr/>
        </p:nvSpPr>
        <p:spPr>
          <a:xfrm>
            <a:off x="2935604" y="9144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4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1" name="object 231"/>
          <p:cNvSpPr/>
          <p:nvPr/>
        </p:nvSpPr>
        <p:spPr>
          <a:xfrm>
            <a:off x="283463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2" name="object 232"/>
          <p:cNvSpPr/>
          <p:nvPr/>
        </p:nvSpPr>
        <p:spPr>
          <a:xfrm>
            <a:off x="271526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3" name="object 233"/>
          <p:cNvSpPr/>
          <p:nvPr/>
        </p:nvSpPr>
        <p:spPr>
          <a:xfrm>
            <a:off x="259587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4" name="object 234"/>
          <p:cNvSpPr/>
          <p:nvPr/>
        </p:nvSpPr>
        <p:spPr>
          <a:xfrm>
            <a:off x="247777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5" name="object 235"/>
          <p:cNvSpPr/>
          <p:nvPr/>
        </p:nvSpPr>
        <p:spPr>
          <a:xfrm>
            <a:off x="235838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6" name="object 236"/>
          <p:cNvSpPr/>
          <p:nvPr/>
        </p:nvSpPr>
        <p:spPr>
          <a:xfrm>
            <a:off x="2971800" y="1485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7" name="object 237"/>
          <p:cNvSpPr/>
          <p:nvPr/>
        </p:nvSpPr>
        <p:spPr>
          <a:xfrm>
            <a:off x="3148329" y="1485900"/>
            <a:ext cx="109220" cy="0"/>
          </a:xfrm>
          <a:custGeom>
            <a:avLst/>
            <a:gdLst/>
            <a:ahLst/>
            <a:cxnLst/>
            <a:rect l="l" t="t" r="r" b="b"/>
            <a:pathLst>
              <a:path w="109220">
                <a:moveTo>
                  <a:pt x="0" y="0"/>
                </a:moveTo>
                <a:lnTo>
                  <a:pt x="109219" y="0"/>
                </a:lnTo>
              </a:path>
            </a:pathLst>
          </a:custGeom>
          <a:ln w="5461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8" name="object 238"/>
          <p:cNvSpPr/>
          <p:nvPr/>
        </p:nvSpPr>
        <p:spPr>
          <a:xfrm>
            <a:off x="3326129" y="1485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9" name="object 239"/>
          <p:cNvSpPr/>
          <p:nvPr/>
        </p:nvSpPr>
        <p:spPr>
          <a:xfrm>
            <a:off x="3503929" y="1485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0" name="object 240"/>
          <p:cNvSpPr/>
          <p:nvPr/>
        </p:nvSpPr>
        <p:spPr>
          <a:xfrm>
            <a:off x="3680459" y="1485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1" name="object 241"/>
          <p:cNvSpPr/>
          <p:nvPr/>
        </p:nvSpPr>
        <p:spPr>
          <a:xfrm>
            <a:off x="3858259" y="1485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2" name="object 242"/>
          <p:cNvSpPr/>
          <p:nvPr/>
        </p:nvSpPr>
        <p:spPr>
          <a:xfrm>
            <a:off x="4036059" y="148590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79" y="0"/>
                </a:lnTo>
              </a:path>
            </a:pathLst>
          </a:custGeom>
          <a:ln w="5461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3" name="object 243"/>
          <p:cNvSpPr/>
          <p:nvPr/>
        </p:nvSpPr>
        <p:spPr>
          <a:xfrm>
            <a:off x="4212590" y="1485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4" name="object 244"/>
          <p:cNvSpPr/>
          <p:nvPr/>
        </p:nvSpPr>
        <p:spPr>
          <a:xfrm>
            <a:off x="4390390" y="1485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5" name="object 245"/>
          <p:cNvSpPr/>
          <p:nvPr/>
        </p:nvSpPr>
        <p:spPr>
          <a:xfrm>
            <a:off x="4566920" y="1485900"/>
            <a:ext cx="5080" cy="0"/>
          </a:xfrm>
          <a:custGeom>
            <a:avLst/>
            <a:gdLst/>
            <a:ahLst/>
            <a:cxnLst/>
            <a:rect l="l" t="t" r="r" b="b"/>
            <a:pathLst>
              <a:path w="5079">
                <a:moveTo>
                  <a:pt x="2539" y="-27304"/>
                </a:moveTo>
                <a:lnTo>
                  <a:pt x="2539" y="27304"/>
                </a:lnTo>
              </a:path>
            </a:pathLst>
          </a:custGeom>
          <a:ln w="5461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6" name="object 246"/>
          <p:cNvSpPr txBox="1"/>
          <p:nvPr/>
        </p:nvSpPr>
        <p:spPr>
          <a:xfrm>
            <a:off x="3662679" y="10972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47" name="object 247"/>
          <p:cNvSpPr/>
          <p:nvPr/>
        </p:nvSpPr>
        <p:spPr>
          <a:xfrm>
            <a:off x="2871470" y="172847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8" name="object 248"/>
          <p:cNvSpPr/>
          <p:nvPr/>
        </p:nvSpPr>
        <p:spPr>
          <a:xfrm>
            <a:off x="2997200" y="185420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9" name="object 249"/>
          <p:cNvSpPr/>
          <p:nvPr/>
        </p:nvSpPr>
        <p:spPr>
          <a:xfrm>
            <a:off x="3121660" y="197866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0" name="object 250"/>
          <p:cNvSpPr/>
          <p:nvPr/>
        </p:nvSpPr>
        <p:spPr>
          <a:xfrm>
            <a:off x="3247389" y="2104389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1" name="object 251"/>
          <p:cNvSpPr/>
          <p:nvPr/>
        </p:nvSpPr>
        <p:spPr>
          <a:xfrm>
            <a:off x="3373120" y="223012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2" name="object 252"/>
          <p:cNvSpPr/>
          <p:nvPr/>
        </p:nvSpPr>
        <p:spPr>
          <a:xfrm>
            <a:off x="3497579" y="2354579"/>
            <a:ext cx="77470" cy="77470"/>
          </a:xfrm>
          <a:custGeom>
            <a:avLst/>
            <a:gdLst/>
            <a:ahLst/>
            <a:cxnLst/>
            <a:rect l="l" t="t" r="r" b="b"/>
            <a:pathLst>
              <a:path w="77470" h="77469">
                <a:moveTo>
                  <a:pt x="0" y="0"/>
                </a:moveTo>
                <a:lnTo>
                  <a:pt x="77470" y="7747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3" name="object 253"/>
          <p:cNvSpPr/>
          <p:nvPr/>
        </p:nvSpPr>
        <p:spPr>
          <a:xfrm>
            <a:off x="3623309" y="248031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4" name="object 254"/>
          <p:cNvSpPr/>
          <p:nvPr/>
        </p:nvSpPr>
        <p:spPr>
          <a:xfrm>
            <a:off x="3749040" y="2606039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5" name="object 255"/>
          <p:cNvSpPr/>
          <p:nvPr/>
        </p:nvSpPr>
        <p:spPr>
          <a:xfrm>
            <a:off x="3874770" y="273177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6" name="object 256"/>
          <p:cNvSpPr/>
          <p:nvPr/>
        </p:nvSpPr>
        <p:spPr>
          <a:xfrm>
            <a:off x="3999229" y="2856229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7" name="object 257"/>
          <p:cNvSpPr/>
          <p:nvPr/>
        </p:nvSpPr>
        <p:spPr>
          <a:xfrm>
            <a:off x="4124959" y="298196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8" name="object 258"/>
          <p:cNvSpPr/>
          <p:nvPr/>
        </p:nvSpPr>
        <p:spPr>
          <a:xfrm>
            <a:off x="4250690" y="3107689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9" name="object 259"/>
          <p:cNvSpPr/>
          <p:nvPr/>
        </p:nvSpPr>
        <p:spPr>
          <a:xfrm>
            <a:off x="4376420" y="323342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0" name="object 260"/>
          <p:cNvSpPr/>
          <p:nvPr/>
        </p:nvSpPr>
        <p:spPr>
          <a:xfrm>
            <a:off x="4500879" y="3357879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1" name="object 261"/>
          <p:cNvSpPr/>
          <p:nvPr/>
        </p:nvSpPr>
        <p:spPr>
          <a:xfrm>
            <a:off x="4626609" y="3483609"/>
            <a:ext cx="45720" cy="45720"/>
          </a:xfrm>
          <a:custGeom>
            <a:avLst/>
            <a:gdLst/>
            <a:ahLst/>
            <a:cxnLst/>
            <a:rect l="l" t="t" r="r" b="b"/>
            <a:pathLst>
              <a:path w="45720" h="45720">
                <a:moveTo>
                  <a:pt x="0" y="0"/>
                </a:moveTo>
                <a:lnTo>
                  <a:pt x="45719" y="4571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2" name="object 262"/>
          <p:cNvSpPr txBox="1"/>
          <p:nvPr/>
        </p:nvSpPr>
        <p:spPr>
          <a:xfrm>
            <a:off x="3808729" y="22402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63" name="object 263"/>
          <p:cNvSpPr/>
          <p:nvPr/>
        </p:nvSpPr>
        <p:spPr>
          <a:xfrm>
            <a:off x="2628900" y="18288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4" name="object 264"/>
          <p:cNvSpPr/>
          <p:nvPr/>
        </p:nvSpPr>
        <p:spPr>
          <a:xfrm>
            <a:off x="2628900" y="2005329"/>
            <a:ext cx="0" cy="109220"/>
          </a:xfrm>
          <a:custGeom>
            <a:avLst/>
            <a:gdLst/>
            <a:ahLst/>
            <a:cxnLst/>
            <a:rect l="l" t="t" r="r" b="b"/>
            <a:pathLst>
              <a:path h="109219">
                <a:moveTo>
                  <a:pt x="0" y="0"/>
                </a:moveTo>
                <a:lnTo>
                  <a:pt x="0" y="10922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5" name="object 265"/>
          <p:cNvSpPr/>
          <p:nvPr/>
        </p:nvSpPr>
        <p:spPr>
          <a:xfrm>
            <a:off x="2628900" y="21831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6" name="object 266"/>
          <p:cNvSpPr/>
          <p:nvPr/>
        </p:nvSpPr>
        <p:spPr>
          <a:xfrm>
            <a:off x="2628900" y="23609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7" name="object 267"/>
          <p:cNvSpPr/>
          <p:nvPr/>
        </p:nvSpPr>
        <p:spPr>
          <a:xfrm>
            <a:off x="2628900" y="253746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8" name="object 268"/>
          <p:cNvSpPr/>
          <p:nvPr/>
        </p:nvSpPr>
        <p:spPr>
          <a:xfrm>
            <a:off x="2628900" y="271526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9" name="object 269"/>
          <p:cNvSpPr/>
          <p:nvPr/>
        </p:nvSpPr>
        <p:spPr>
          <a:xfrm>
            <a:off x="2628900" y="2893060"/>
            <a:ext cx="0" cy="106680"/>
          </a:xfrm>
          <a:custGeom>
            <a:avLst/>
            <a:gdLst/>
            <a:ahLst/>
            <a:cxnLst/>
            <a:rect l="l" t="t" r="r" b="b"/>
            <a:pathLst>
              <a:path h="106680">
                <a:moveTo>
                  <a:pt x="0" y="0"/>
                </a:moveTo>
                <a:lnTo>
                  <a:pt x="0" y="1066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0" name="object 270"/>
          <p:cNvSpPr/>
          <p:nvPr/>
        </p:nvSpPr>
        <p:spPr>
          <a:xfrm>
            <a:off x="2628900" y="306958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1" name="object 271"/>
          <p:cNvSpPr/>
          <p:nvPr/>
        </p:nvSpPr>
        <p:spPr>
          <a:xfrm>
            <a:off x="2628900" y="324738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2" name="object 272"/>
          <p:cNvSpPr/>
          <p:nvPr/>
        </p:nvSpPr>
        <p:spPr>
          <a:xfrm>
            <a:off x="2628900" y="3423920"/>
            <a:ext cx="0" cy="5080"/>
          </a:xfrm>
          <a:custGeom>
            <a:avLst/>
            <a:gdLst/>
            <a:ahLst/>
            <a:cxnLst/>
            <a:rect l="l" t="t" r="r" b="b"/>
            <a:pathLst>
              <a:path h="5079">
                <a:moveTo>
                  <a:pt x="0" y="0"/>
                </a:moveTo>
                <a:lnTo>
                  <a:pt x="0" y="50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3" name="object 273"/>
          <p:cNvSpPr txBox="1"/>
          <p:nvPr/>
        </p:nvSpPr>
        <p:spPr>
          <a:xfrm>
            <a:off x="2324100" y="24168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74" name="object 274"/>
          <p:cNvSpPr/>
          <p:nvPr/>
        </p:nvSpPr>
        <p:spPr>
          <a:xfrm>
            <a:off x="2971800" y="3771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5" name="object 275"/>
          <p:cNvSpPr/>
          <p:nvPr/>
        </p:nvSpPr>
        <p:spPr>
          <a:xfrm>
            <a:off x="3148329" y="3771900"/>
            <a:ext cx="109220" cy="0"/>
          </a:xfrm>
          <a:custGeom>
            <a:avLst/>
            <a:gdLst/>
            <a:ahLst/>
            <a:cxnLst/>
            <a:rect l="l" t="t" r="r" b="b"/>
            <a:pathLst>
              <a:path w="109220">
                <a:moveTo>
                  <a:pt x="0" y="0"/>
                </a:moveTo>
                <a:lnTo>
                  <a:pt x="109219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6" name="object 276"/>
          <p:cNvSpPr/>
          <p:nvPr/>
        </p:nvSpPr>
        <p:spPr>
          <a:xfrm>
            <a:off x="3326129" y="3771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7" name="object 277"/>
          <p:cNvSpPr/>
          <p:nvPr/>
        </p:nvSpPr>
        <p:spPr>
          <a:xfrm>
            <a:off x="3503929" y="3771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8" name="object 278"/>
          <p:cNvSpPr/>
          <p:nvPr/>
        </p:nvSpPr>
        <p:spPr>
          <a:xfrm>
            <a:off x="3680459" y="3771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9" name="object 279"/>
          <p:cNvSpPr/>
          <p:nvPr/>
        </p:nvSpPr>
        <p:spPr>
          <a:xfrm>
            <a:off x="3858259" y="3771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0" name="object 280"/>
          <p:cNvSpPr/>
          <p:nvPr/>
        </p:nvSpPr>
        <p:spPr>
          <a:xfrm>
            <a:off x="4036059" y="377190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79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1" name="object 281"/>
          <p:cNvSpPr/>
          <p:nvPr/>
        </p:nvSpPr>
        <p:spPr>
          <a:xfrm>
            <a:off x="4212590" y="3771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2" name="object 282"/>
          <p:cNvSpPr/>
          <p:nvPr/>
        </p:nvSpPr>
        <p:spPr>
          <a:xfrm>
            <a:off x="4390390" y="3771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3" name="object 283"/>
          <p:cNvSpPr/>
          <p:nvPr/>
        </p:nvSpPr>
        <p:spPr>
          <a:xfrm>
            <a:off x="4566920" y="3771900"/>
            <a:ext cx="5080" cy="0"/>
          </a:xfrm>
          <a:custGeom>
            <a:avLst/>
            <a:gdLst/>
            <a:ahLst/>
            <a:cxnLst/>
            <a:rect l="l" t="t" r="r" b="b"/>
            <a:pathLst>
              <a:path w="5079">
                <a:moveTo>
                  <a:pt x="2539" y="-27304"/>
                </a:moveTo>
                <a:lnTo>
                  <a:pt x="2539" y="27304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4" name="object 284"/>
          <p:cNvSpPr txBox="1"/>
          <p:nvPr/>
        </p:nvSpPr>
        <p:spPr>
          <a:xfrm>
            <a:off x="3662679" y="33832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85" name="object 285"/>
          <p:cNvSpPr/>
          <p:nvPr/>
        </p:nvSpPr>
        <p:spPr>
          <a:xfrm>
            <a:off x="7200900" y="41148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6" name="object 286"/>
          <p:cNvSpPr/>
          <p:nvPr/>
        </p:nvSpPr>
        <p:spPr>
          <a:xfrm>
            <a:off x="7200900" y="4291329"/>
            <a:ext cx="0" cy="109220"/>
          </a:xfrm>
          <a:custGeom>
            <a:avLst/>
            <a:gdLst/>
            <a:ahLst/>
            <a:cxnLst/>
            <a:rect l="l" t="t" r="r" b="b"/>
            <a:pathLst>
              <a:path h="109220">
                <a:moveTo>
                  <a:pt x="0" y="0"/>
                </a:moveTo>
                <a:lnTo>
                  <a:pt x="0" y="10922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7" name="object 287"/>
          <p:cNvSpPr/>
          <p:nvPr/>
        </p:nvSpPr>
        <p:spPr>
          <a:xfrm>
            <a:off x="7200900" y="44691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8" name="object 288"/>
          <p:cNvSpPr/>
          <p:nvPr/>
        </p:nvSpPr>
        <p:spPr>
          <a:xfrm>
            <a:off x="7200900" y="46469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9" name="object 289"/>
          <p:cNvSpPr/>
          <p:nvPr/>
        </p:nvSpPr>
        <p:spPr>
          <a:xfrm>
            <a:off x="7200900" y="482345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0" name="object 290"/>
          <p:cNvSpPr/>
          <p:nvPr/>
        </p:nvSpPr>
        <p:spPr>
          <a:xfrm>
            <a:off x="7200900" y="500125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1" name="object 291"/>
          <p:cNvSpPr/>
          <p:nvPr/>
        </p:nvSpPr>
        <p:spPr>
          <a:xfrm>
            <a:off x="7200900" y="5179059"/>
            <a:ext cx="0" cy="106680"/>
          </a:xfrm>
          <a:custGeom>
            <a:avLst/>
            <a:gdLst/>
            <a:ahLst/>
            <a:cxnLst/>
            <a:rect l="l" t="t" r="r" b="b"/>
            <a:pathLst>
              <a:path h="106679">
                <a:moveTo>
                  <a:pt x="0" y="0"/>
                </a:moveTo>
                <a:lnTo>
                  <a:pt x="0" y="1066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2" name="object 292"/>
          <p:cNvSpPr/>
          <p:nvPr/>
        </p:nvSpPr>
        <p:spPr>
          <a:xfrm>
            <a:off x="7200900" y="535559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3" name="object 293"/>
          <p:cNvSpPr/>
          <p:nvPr/>
        </p:nvSpPr>
        <p:spPr>
          <a:xfrm>
            <a:off x="7200900" y="553339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4" name="object 294"/>
          <p:cNvSpPr/>
          <p:nvPr/>
        </p:nvSpPr>
        <p:spPr>
          <a:xfrm>
            <a:off x="7200900" y="570992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4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5" name="object 295"/>
          <p:cNvSpPr/>
          <p:nvPr/>
        </p:nvSpPr>
        <p:spPr>
          <a:xfrm>
            <a:off x="7200900" y="5887720"/>
            <a:ext cx="0" cy="55880"/>
          </a:xfrm>
          <a:custGeom>
            <a:avLst/>
            <a:gdLst/>
            <a:ahLst/>
            <a:cxnLst/>
            <a:rect l="l" t="t" r="r" b="b"/>
            <a:pathLst>
              <a:path h="55879">
                <a:moveTo>
                  <a:pt x="0" y="0"/>
                </a:moveTo>
                <a:lnTo>
                  <a:pt x="0" y="558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6" name="object 296"/>
          <p:cNvSpPr txBox="1"/>
          <p:nvPr/>
        </p:nvSpPr>
        <p:spPr>
          <a:xfrm>
            <a:off x="7287259" y="48171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97" name="object 297"/>
          <p:cNvSpPr/>
          <p:nvPr/>
        </p:nvSpPr>
        <p:spPr>
          <a:xfrm>
            <a:off x="7200900" y="18288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8" name="object 298"/>
          <p:cNvSpPr/>
          <p:nvPr/>
        </p:nvSpPr>
        <p:spPr>
          <a:xfrm>
            <a:off x="7200900" y="2005329"/>
            <a:ext cx="0" cy="109220"/>
          </a:xfrm>
          <a:custGeom>
            <a:avLst/>
            <a:gdLst/>
            <a:ahLst/>
            <a:cxnLst/>
            <a:rect l="l" t="t" r="r" b="b"/>
            <a:pathLst>
              <a:path h="109219">
                <a:moveTo>
                  <a:pt x="0" y="0"/>
                </a:moveTo>
                <a:lnTo>
                  <a:pt x="0" y="10922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9" name="object 299"/>
          <p:cNvSpPr/>
          <p:nvPr/>
        </p:nvSpPr>
        <p:spPr>
          <a:xfrm>
            <a:off x="7200900" y="21831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0" name="object 300"/>
          <p:cNvSpPr/>
          <p:nvPr/>
        </p:nvSpPr>
        <p:spPr>
          <a:xfrm>
            <a:off x="7200900" y="23609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1" name="object 301"/>
          <p:cNvSpPr/>
          <p:nvPr/>
        </p:nvSpPr>
        <p:spPr>
          <a:xfrm>
            <a:off x="7200900" y="253746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2" name="object 302"/>
          <p:cNvSpPr/>
          <p:nvPr/>
        </p:nvSpPr>
        <p:spPr>
          <a:xfrm>
            <a:off x="7200900" y="271526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3" name="object 303"/>
          <p:cNvSpPr/>
          <p:nvPr/>
        </p:nvSpPr>
        <p:spPr>
          <a:xfrm>
            <a:off x="7200900" y="2893060"/>
            <a:ext cx="0" cy="106680"/>
          </a:xfrm>
          <a:custGeom>
            <a:avLst/>
            <a:gdLst/>
            <a:ahLst/>
            <a:cxnLst/>
            <a:rect l="l" t="t" r="r" b="b"/>
            <a:pathLst>
              <a:path h="106680">
                <a:moveTo>
                  <a:pt x="0" y="0"/>
                </a:moveTo>
                <a:lnTo>
                  <a:pt x="0" y="1066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4" name="object 304"/>
          <p:cNvSpPr/>
          <p:nvPr/>
        </p:nvSpPr>
        <p:spPr>
          <a:xfrm>
            <a:off x="7200900" y="306958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5" name="object 305"/>
          <p:cNvSpPr/>
          <p:nvPr/>
        </p:nvSpPr>
        <p:spPr>
          <a:xfrm>
            <a:off x="7200900" y="324738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6" name="object 306"/>
          <p:cNvSpPr/>
          <p:nvPr/>
        </p:nvSpPr>
        <p:spPr>
          <a:xfrm>
            <a:off x="7200900" y="3423920"/>
            <a:ext cx="0" cy="5080"/>
          </a:xfrm>
          <a:custGeom>
            <a:avLst/>
            <a:gdLst/>
            <a:ahLst/>
            <a:cxnLst/>
            <a:rect l="l" t="t" r="r" b="b"/>
            <a:pathLst>
              <a:path h="5079">
                <a:moveTo>
                  <a:pt x="0" y="0"/>
                </a:moveTo>
                <a:lnTo>
                  <a:pt x="0" y="50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7" name="object 307"/>
          <p:cNvSpPr txBox="1"/>
          <p:nvPr/>
        </p:nvSpPr>
        <p:spPr>
          <a:xfrm>
            <a:off x="7383780" y="24168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08" name="object 308"/>
          <p:cNvSpPr/>
          <p:nvPr/>
        </p:nvSpPr>
        <p:spPr>
          <a:xfrm>
            <a:off x="5257800" y="1485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9" name="object 309"/>
          <p:cNvSpPr/>
          <p:nvPr/>
        </p:nvSpPr>
        <p:spPr>
          <a:xfrm>
            <a:off x="5435600" y="1485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0" name="object 310"/>
          <p:cNvSpPr/>
          <p:nvPr/>
        </p:nvSpPr>
        <p:spPr>
          <a:xfrm>
            <a:off x="5612129" y="1485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1" name="object 311"/>
          <p:cNvSpPr/>
          <p:nvPr/>
        </p:nvSpPr>
        <p:spPr>
          <a:xfrm>
            <a:off x="5789929" y="1485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2" name="object 312"/>
          <p:cNvSpPr/>
          <p:nvPr/>
        </p:nvSpPr>
        <p:spPr>
          <a:xfrm>
            <a:off x="5967729" y="148590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8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3" name="object 313"/>
          <p:cNvSpPr/>
          <p:nvPr/>
        </p:nvSpPr>
        <p:spPr>
          <a:xfrm>
            <a:off x="6144259" y="1485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4" name="object 314"/>
          <p:cNvSpPr/>
          <p:nvPr/>
        </p:nvSpPr>
        <p:spPr>
          <a:xfrm>
            <a:off x="6322059" y="1485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5" name="object 315"/>
          <p:cNvSpPr/>
          <p:nvPr/>
        </p:nvSpPr>
        <p:spPr>
          <a:xfrm>
            <a:off x="6498590" y="1485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6" name="object 316"/>
          <p:cNvSpPr/>
          <p:nvPr/>
        </p:nvSpPr>
        <p:spPr>
          <a:xfrm>
            <a:off x="6676390" y="1485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7" name="object 317"/>
          <p:cNvSpPr/>
          <p:nvPr/>
        </p:nvSpPr>
        <p:spPr>
          <a:xfrm>
            <a:off x="6854190" y="1485900"/>
            <a:ext cx="3810" cy="0"/>
          </a:xfrm>
          <a:custGeom>
            <a:avLst/>
            <a:gdLst/>
            <a:ahLst/>
            <a:cxnLst/>
            <a:rect l="l" t="t" r="r" b="b"/>
            <a:pathLst>
              <a:path w="3809">
                <a:moveTo>
                  <a:pt x="1904" y="-27304"/>
                </a:moveTo>
                <a:lnTo>
                  <a:pt x="1904" y="27304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8" name="object 318"/>
          <p:cNvSpPr txBox="1"/>
          <p:nvPr/>
        </p:nvSpPr>
        <p:spPr>
          <a:xfrm>
            <a:off x="5948679" y="10972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19" name="object 319"/>
          <p:cNvSpPr/>
          <p:nvPr/>
        </p:nvSpPr>
        <p:spPr>
          <a:xfrm>
            <a:off x="5257800" y="3771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0" name="object 320"/>
          <p:cNvSpPr/>
          <p:nvPr/>
        </p:nvSpPr>
        <p:spPr>
          <a:xfrm>
            <a:off x="5435600" y="3771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1" name="object 321"/>
          <p:cNvSpPr/>
          <p:nvPr/>
        </p:nvSpPr>
        <p:spPr>
          <a:xfrm>
            <a:off x="5612129" y="3771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2" name="object 322"/>
          <p:cNvSpPr/>
          <p:nvPr/>
        </p:nvSpPr>
        <p:spPr>
          <a:xfrm>
            <a:off x="5789929" y="3771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3" name="object 323"/>
          <p:cNvSpPr/>
          <p:nvPr/>
        </p:nvSpPr>
        <p:spPr>
          <a:xfrm>
            <a:off x="5967729" y="377190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8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4" name="object 324"/>
          <p:cNvSpPr/>
          <p:nvPr/>
        </p:nvSpPr>
        <p:spPr>
          <a:xfrm>
            <a:off x="6144259" y="3771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5" name="object 325"/>
          <p:cNvSpPr/>
          <p:nvPr/>
        </p:nvSpPr>
        <p:spPr>
          <a:xfrm>
            <a:off x="6322059" y="3771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6" name="object 326"/>
          <p:cNvSpPr/>
          <p:nvPr/>
        </p:nvSpPr>
        <p:spPr>
          <a:xfrm>
            <a:off x="6498590" y="3771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7" name="object 327"/>
          <p:cNvSpPr/>
          <p:nvPr/>
        </p:nvSpPr>
        <p:spPr>
          <a:xfrm>
            <a:off x="6676390" y="3771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8" name="object 328"/>
          <p:cNvSpPr/>
          <p:nvPr/>
        </p:nvSpPr>
        <p:spPr>
          <a:xfrm>
            <a:off x="6854190" y="3771900"/>
            <a:ext cx="3810" cy="0"/>
          </a:xfrm>
          <a:custGeom>
            <a:avLst/>
            <a:gdLst/>
            <a:ahLst/>
            <a:cxnLst/>
            <a:rect l="l" t="t" r="r" b="b"/>
            <a:pathLst>
              <a:path w="3809">
                <a:moveTo>
                  <a:pt x="1904" y="-27304"/>
                </a:moveTo>
                <a:lnTo>
                  <a:pt x="1904" y="27304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9" name="object 329"/>
          <p:cNvSpPr txBox="1"/>
          <p:nvPr/>
        </p:nvSpPr>
        <p:spPr>
          <a:xfrm>
            <a:off x="5948679" y="33832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30" name="object 330"/>
          <p:cNvSpPr/>
          <p:nvPr/>
        </p:nvSpPr>
        <p:spPr>
          <a:xfrm>
            <a:off x="6882130" y="172847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0"/>
                </a:moveTo>
                <a:lnTo>
                  <a:pt x="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1" name="object 331"/>
          <p:cNvSpPr/>
          <p:nvPr/>
        </p:nvSpPr>
        <p:spPr>
          <a:xfrm>
            <a:off x="6756400" y="185420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0"/>
                </a:moveTo>
                <a:lnTo>
                  <a:pt x="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2" name="object 332"/>
          <p:cNvSpPr/>
          <p:nvPr/>
        </p:nvSpPr>
        <p:spPr>
          <a:xfrm>
            <a:off x="6631940" y="197866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0"/>
                </a:moveTo>
                <a:lnTo>
                  <a:pt x="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3" name="object 333"/>
          <p:cNvSpPr/>
          <p:nvPr/>
        </p:nvSpPr>
        <p:spPr>
          <a:xfrm>
            <a:off x="6506209" y="2104389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0"/>
                </a:moveTo>
                <a:lnTo>
                  <a:pt x="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4" name="object 334"/>
          <p:cNvSpPr/>
          <p:nvPr/>
        </p:nvSpPr>
        <p:spPr>
          <a:xfrm>
            <a:off x="6380479" y="223012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0"/>
                </a:moveTo>
                <a:lnTo>
                  <a:pt x="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5" name="object 335"/>
          <p:cNvSpPr/>
          <p:nvPr/>
        </p:nvSpPr>
        <p:spPr>
          <a:xfrm>
            <a:off x="6254750" y="2355850"/>
            <a:ext cx="77470" cy="76200"/>
          </a:xfrm>
          <a:custGeom>
            <a:avLst/>
            <a:gdLst/>
            <a:ahLst/>
            <a:cxnLst/>
            <a:rect l="l" t="t" r="r" b="b"/>
            <a:pathLst>
              <a:path w="77470" h="76200">
                <a:moveTo>
                  <a:pt x="77470" y="0"/>
                </a:moveTo>
                <a:lnTo>
                  <a:pt x="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6" name="object 336"/>
          <p:cNvSpPr/>
          <p:nvPr/>
        </p:nvSpPr>
        <p:spPr>
          <a:xfrm>
            <a:off x="6130290" y="248031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0"/>
                </a:moveTo>
                <a:lnTo>
                  <a:pt x="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7" name="object 337"/>
          <p:cNvSpPr/>
          <p:nvPr/>
        </p:nvSpPr>
        <p:spPr>
          <a:xfrm>
            <a:off x="6004559" y="2606039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0"/>
                </a:moveTo>
                <a:lnTo>
                  <a:pt x="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8" name="object 338"/>
          <p:cNvSpPr/>
          <p:nvPr/>
        </p:nvSpPr>
        <p:spPr>
          <a:xfrm>
            <a:off x="5880100" y="273177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0"/>
                </a:moveTo>
                <a:lnTo>
                  <a:pt x="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9" name="object 339"/>
          <p:cNvSpPr/>
          <p:nvPr/>
        </p:nvSpPr>
        <p:spPr>
          <a:xfrm>
            <a:off x="5754370" y="285750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0"/>
                </a:moveTo>
                <a:lnTo>
                  <a:pt x="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0" name="object 340"/>
          <p:cNvSpPr/>
          <p:nvPr/>
        </p:nvSpPr>
        <p:spPr>
          <a:xfrm>
            <a:off x="5628640" y="298196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0"/>
                </a:moveTo>
                <a:lnTo>
                  <a:pt x="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1" name="object 341"/>
          <p:cNvSpPr/>
          <p:nvPr/>
        </p:nvSpPr>
        <p:spPr>
          <a:xfrm>
            <a:off x="5502909" y="3107689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0"/>
                </a:moveTo>
                <a:lnTo>
                  <a:pt x="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2" name="object 342"/>
          <p:cNvSpPr/>
          <p:nvPr/>
        </p:nvSpPr>
        <p:spPr>
          <a:xfrm>
            <a:off x="5378450" y="323342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0"/>
                </a:moveTo>
                <a:lnTo>
                  <a:pt x="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3" name="object 343"/>
          <p:cNvSpPr/>
          <p:nvPr/>
        </p:nvSpPr>
        <p:spPr>
          <a:xfrm>
            <a:off x="5252720" y="3357879"/>
            <a:ext cx="76200" cy="77470"/>
          </a:xfrm>
          <a:custGeom>
            <a:avLst/>
            <a:gdLst/>
            <a:ahLst/>
            <a:cxnLst/>
            <a:rect l="l" t="t" r="r" b="b"/>
            <a:pathLst>
              <a:path w="76200" h="77470">
                <a:moveTo>
                  <a:pt x="76200" y="0"/>
                </a:moveTo>
                <a:lnTo>
                  <a:pt x="0" y="7747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4" name="object 344"/>
          <p:cNvSpPr/>
          <p:nvPr/>
        </p:nvSpPr>
        <p:spPr>
          <a:xfrm>
            <a:off x="5157470" y="3483609"/>
            <a:ext cx="45720" cy="45720"/>
          </a:xfrm>
          <a:custGeom>
            <a:avLst/>
            <a:gdLst/>
            <a:ahLst/>
            <a:cxnLst/>
            <a:rect l="l" t="t" r="r" b="b"/>
            <a:pathLst>
              <a:path w="45720" h="45720">
                <a:moveTo>
                  <a:pt x="45719" y="0"/>
                </a:moveTo>
                <a:lnTo>
                  <a:pt x="0" y="4571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5" name="object 345"/>
          <p:cNvSpPr txBox="1"/>
          <p:nvPr/>
        </p:nvSpPr>
        <p:spPr>
          <a:xfrm>
            <a:off x="5802629" y="22402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46" name="object 346"/>
          <p:cNvSpPr/>
          <p:nvPr/>
        </p:nvSpPr>
        <p:spPr>
          <a:xfrm>
            <a:off x="2871470" y="4014470"/>
            <a:ext cx="71120" cy="80010"/>
          </a:xfrm>
          <a:custGeom>
            <a:avLst/>
            <a:gdLst/>
            <a:ahLst/>
            <a:cxnLst/>
            <a:rect l="l" t="t" r="r" b="b"/>
            <a:pathLst>
              <a:path w="71119" h="80010">
                <a:moveTo>
                  <a:pt x="0" y="0"/>
                </a:moveTo>
                <a:lnTo>
                  <a:pt x="71119" y="8000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7" name="object 347"/>
          <p:cNvSpPr/>
          <p:nvPr/>
        </p:nvSpPr>
        <p:spPr>
          <a:xfrm>
            <a:off x="2989579" y="4146550"/>
            <a:ext cx="71120" cy="81280"/>
          </a:xfrm>
          <a:custGeom>
            <a:avLst/>
            <a:gdLst/>
            <a:ahLst/>
            <a:cxnLst/>
            <a:rect l="l" t="t" r="r" b="b"/>
            <a:pathLst>
              <a:path w="71119" h="81279">
                <a:moveTo>
                  <a:pt x="0" y="0"/>
                </a:moveTo>
                <a:lnTo>
                  <a:pt x="71119" y="81279"/>
                </a:lnTo>
              </a:path>
            </a:pathLst>
          </a:custGeom>
          <a:ln w="5460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8" name="object 348"/>
          <p:cNvSpPr/>
          <p:nvPr/>
        </p:nvSpPr>
        <p:spPr>
          <a:xfrm>
            <a:off x="3106420" y="4279900"/>
            <a:ext cx="71120" cy="80010"/>
          </a:xfrm>
          <a:custGeom>
            <a:avLst/>
            <a:gdLst/>
            <a:ahLst/>
            <a:cxnLst/>
            <a:rect l="l" t="t" r="r" b="b"/>
            <a:pathLst>
              <a:path w="71119" h="80010">
                <a:moveTo>
                  <a:pt x="0" y="0"/>
                </a:moveTo>
                <a:lnTo>
                  <a:pt x="71119" y="8001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9" name="object 349"/>
          <p:cNvSpPr/>
          <p:nvPr/>
        </p:nvSpPr>
        <p:spPr>
          <a:xfrm>
            <a:off x="3224529" y="4411979"/>
            <a:ext cx="71120" cy="81280"/>
          </a:xfrm>
          <a:custGeom>
            <a:avLst/>
            <a:gdLst/>
            <a:ahLst/>
            <a:cxnLst/>
            <a:rect l="l" t="t" r="r" b="b"/>
            <a:pathLst>
              <a:path w="71120" h="81279">
                <a:moveTo>
                  <a:pt x="0" y="0"/>
                </a:moveTo>
                <a:lnTo>
                  <a:pt x="71119" y="8128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0" name="object 350"/>
          <p:cNvSpPr/>
          <p:nvPr/>
        </p:nvSpPr>
        <p:spPr>
          <a:xfrm>
            <a:off x="3341370" y="4544059"/>
            <a:ext cx="72390" cy="81280"/>
          </a:xfrm>
          <a:custGeom>
            <a:avLst/>
            <a:gdLst/>
            <a:ahLst/>
            <a:cxnLst/>
            <a:rect l="l" t="t" r="r" b="b"/>
            <a:pathLst>
              <a:path w="72389" h="81279">
                <a:moveTo>
                  <a:pt x="0" y="0"/>
                </a:moveTo>
                <a:lnTo>
                  <a:pt x="72389" y="812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1" name="object 351"/>
          <p:cNvSpPr/>
          <p:nvPr/>
        </p:nvSpPr>
        <p:spPr>
          <a:xfrm>
            <a:off x="3459479" y="4677409"/>
            <a:ext cx="72390" cy="81280"/>
          </a:xfrm>
          <a:custGeom>
            <a:avLst/>
            <a:gdLst/>
            <a:ahLst/>
            <a:cxnLst/>
            <a:rect l="l" t="t" r="r" b="b"/>
            <a:pathLst>
              <a:path w="72389" h="81279">
                <a:moveTo>
                  <a:pt x="0" y="0"/>
                </a:moveTo>
                <a:lnTo>
                  <a:pt x="72390" y="812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2" name="object 352"/>
          <p:cNvSpPr/>
          <p:nvPr/>
        </p:nvSpPr>
        <p:spPr>
          <a:xfrm>
            <a:off x="3577590" y="4809490"/>
            <a:ext cx="71120" cy="81280"/>
          </a:xfrm>
          <a:custGeom>
            <a:avLst/>
            <a:gdLst/>
            <a:ahLst/>
            <a:cxnLst/>
            <a:rect l="l" t="t" r="r" b="b"/>
            <a:pathLst>
              <a:path w="71120" h="81279">
                <a:moveTo>
                  <a:pt x="0" y="0"/>
                </a:moveTo>
                <a:lnTo>
                  <a:pt x="71120" y="81280"/>
                </a:lnTo>
              </a:path>
            </a:pathLst>
          </a:custGeom>
          <a:ln w="5460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3" name="object 353"/>
          <p:cNvSpPr/>
          <p:nvPr/>
        </p:nvSpPr>
        <p:spPr>
          <a:xfrm>
            <a:off x="3694429" y="4942840"/>
            <a:ext cx="72390" cy="80010"/>
          </a:xfrm>
          <a:custGeom>
            <a:avLst/>
            <a:gdLst/>
            <a:ahLst/>
            <a:cxnLst/>
            <a:rect l="l" t="t" r="r" b="b"/>
            <a:pathLst>
              <a:path w="72389" h="80010">
                <a:moveTo>
                  <a:pt x="0" y="0"/>
                </a:moveTo>
                <a:lnTo>
                  <a:pt x="72390" y="8001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4" name="object 354"/>
          <p:cNvSpPr/>
          <p:nvPr/>
        </p:nvSpPr>
        <p:spPr>
          <a:xfrm>
            <a:off x="3812540" y="5074920"/>
            <a:ext cx="72390" cy="81280"/>
          </a:xfrm>
          <a:custGeom>
            <a:avLst/>
            <a:gdLst/>
            <a:ahLst/>
            <a:cxnLst/>
            <a:rect l="l" t="t" r="r" b="b"/>
            <a:pathLst>
              <a:path w="72389" h="81279">
                <a:moveTo>
                  <a:pt x="0" y="0"/>
                </a:moveTo>
                <a:lnTo>
                  <a:pt x="72389" y="812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5" name="object 355"/>
          <p:cNvSpPr/>
          <p:nvPr/>
        </p:nvSpPr>
        <p:spPr>
          <a:xfrm>
            <a:off x="3930650" y="5208270"/>
            <a:ext cx="71120" cy="80010"/>
          </a:xfrm>
          <a:custGeom>
            <a:avLst/>
            <a:gdLst/>
            <a:ahLst/>
            <a:cxnLst/>
            <a:rect l="l" t="t" r="r" b="b"/>
            <a:pathLst>
              <a:path w="71120" h="80010">
                <a:moveTo>
                  <a:pt x="0" y="0"/>
                </a:moveTo>
                <a:lnTo>
                  <a:pt x="71120" y="8000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6" name="object 356"/>
          <p:cNvSpPr/>
          <p:nvPr/>
        </p:nvSpPr>
        <p:spPr>
          <a:xfrm>
            <a:off x="4048759" y="5340350"/>
            <a:ext cx="71120" cy="81280"/>
          </a:xfrm>
          <a:custGeom>
            <a:avLst/>
            <a:gdLst/>
            <a:ahLst/>
            <a:cxnLst/>
            <a:rect l="l" t="t" r="r" b="b"/>
            <a:pathLst>
              <a:path w="71120" h="81279">
                <a:moveTo>
                  <a:pt x="0" y="0"/>
                </a:moveTo>
                <a:lnTo>
                  <a:pt x="71119" y="8128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7" name="object 357"/>
          <p:cNvSpPr/>
          <p:nvPr/>
        </p:nvSpPr>
        <p:spPr>
          <a:xfrm>
            <a:off x="4165600" y="5473700"/>
            <a:ext cx="71120" cy="80010"/>
          </a:xfrm>
          <a:custGeom>
            <a:avLst/>
            <a:gdLst/>
            <a:ahLst/>
            <a:cxnLst/>
            <a:rect l="l" t="t" r="r" b="b"/>
            <a:pathLst>
              <a:path w="71120" h="80010">
                <a:moveTo>
                  <a:pt x="0" y="0"/>
                </a:moveTo>
                <a:lnTo>
                  <a:pt x="71120" y="8001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8" name="object 358"/>
          <p:cNvSpPr/>
          <p:nvPr/>
        </p:nvSpPr>
        <p:spPr>
          <a:xfrm>
            <a:off x="4283709" y="5605779"/>
            <a:ext cx="71120" cy="80010"/>
          </a:xfrm>
          <a:custGeom>
            <a:avLst/>
            <a:gdLst/>
            <a:ahLst/>
            <a:cxnLst/>
            <a:rect l="l" t="t" r="r" b="b"/>
            <a:pathLst>
              <a:path w="71120" h="80010">
                <a:moveTo>
                  <a:pt x="0" y="0"/>
                </a:moveTo>
                <a:lnTo>
                  <a:pt x="71119" y="8001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9" name="object 359"/>
          <p:cNvSpPr/>
          <p:nvPr/>
        </p:nvSpPr>
        <p:spPr>
          <a:xfrm>
            <a:off x="4400550" y="5737859"/>
            <a:ext cx="72390" cy="81280"/>
          </a:xfrm>
          <a:custGeom>
            <a:avLst/>
            <a:gdLst/>
            <a:ahLst/>
            <a:cxnLst/>
            <a:rect l="l" t="t" r="r" b="b"/>
            <a:pathLst>
              <a:path w="72389" h="81279">
                <a:moveTo>
                  <a:pt x="0" y="0"/>
                </a:moveTo>
                <a:lnTo>
                  <a:pt x="72389" y="812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0" name="object 360"/>
          <p:cNvSpPr/>
          <p:nvPr/>
        </p:nvSpPr>
        <p:spPr>
          <a:xfrm>
            <a:off x="4518659" y="5871209"/>
            <a:ext cx="71120" cy="80010"/>
          </a:xfrm>
          <a:custGeom>
            <a:avLst/>
            <a:gdLst/>
            <a:ahLst/>
            <a:cxnLst/>
            <a:rect l="l" t="t" r="r" b="b"/>
            <a:pathLst>
              <a:path w="71120" h="80010">
                <a:moveTo>
                  <a:pt x="0" y="0"/>
                </a:moveTo>
                <a:lnTo>
                  <a:pt x="71119" y="8000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1" name="object 361"/>
          <p:cNvSpPr/>
          <p:nvPr/>
        </p:nvSpPr>
        <p:spPr>
          <a:xfrm>
            <a:off x="4636770" y="6003290"/>
            <a:ext cx="35560" cy="40640"/>
          </a:xfrm>
          <a:custGeom>
            <a:avLst/>
            <a:gdLst/>
            <a:ahLst/>
            <a:cxnLst/>
            <a:rect l="l" t="t" r="r" b="b"/>
            <a:pathLst>
              <a:path w="35560" h="40639">
                <a:moveTo>
                  <a:pt x="0" y="0"/>
                </a:moveTo>
                <a:lnTo>
                  <a:pt x="35559" y="4064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2" name="object 362"/>
          <p:cNvSpPr txBox="1"/>
          <p:nvPr/>
        </p:nvSpPr>
        <p:spPr>
          <a:xfrm>
            <a:off x="3808729" y="46405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63" name="object 363"/>
          <p:cNvSpPr/>
          <p:nvPr/>
        </p:nvSpPr>
        <p:spPr>
          <a:xfrm>
            <a:off x="4914900" y="41148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4" name="object 364"/>
          <p:cNvSpPr/>
          <p:nvPr/>
        </p:nvSpPr>
        <p:spPr>
          <a:xfrm>
            <a:off x="4914900" y="42926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5" name="object 365"/>
          <p:cNvSpPr/>
          <p:nvPr/>
        </p:nvSpPr>
        <p:spPr>
          <a:xfrm>
            <a:off x="4914900" y="44691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6" name="object 366"/>
          <p:cNvSpPr/>
          <p:nvPr/>
        </p:nvSpPr>
        <p:spPr>
          <a:xfrm>
            <a:off x="4914900" y="46469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7" name="object 367"/>
          <p:cNvSpPr/>
          <p:nvPr/>
        </p:nvSpPr>
        <p:spPr>
          <a:xfrm>
            <a:off x="4914900" y="4824729"/>
            <a:ext cx="0" cy="106680"/>
          </a:xfrm>
          <a:custGeom>
            <a:avLst/>
            <a:gdLst/>
            <a:ahLst/>
            <a:cxnLst/>
            <a:rect l="l" t="t" r="r" b="b"/>
            <a:pathLst>
              <a:path h="106679">
                <a:moveTo>
                  <a:pt x="0" y="0"/>
                </a:moveTo>
                <a:lnTo>
                  <a:pt x="0" y="10668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8" name="object 368"/>
          <p:cNvSpPr/>
          <p:nvPr/>
        </p:nvSpPr>
        <p:spPr>
          <a:xfrm>
            <a:off x="4914900" y="500125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9" name="object 369"/>
          <p:cNvSpPr/>
          <p:nvPr/>
        </p:nvSpPr>
        <p:spPr>
          <a:xfrm>
            <a:off x="4914900" y="517905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0" name="object 370"/>
          <p:cNvSpPr/>
          <p:nvPr/>
        </p:nvSpPr>
        <p:spPr>
          <a:xfrm>
            <a:off x="4914900" y="535559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1" name="object 371"/>
          <p:cNvSpPr/>
          <p:nvPr/>
        </p:nvSpPr>
        <p:spPr>
          <a:xfrm>
            <a:off x="4914900" y="553339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2" name="object 372"/>
          <p:cNvSpPr/>
          <p:nvPr/>
        </p:nvSpPr>
        <p:spPr>
          <a:xfrm>
            <a:off x="4914900" y="571119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3" name="object 373"/>
          <p:cNvSpPr/>
          <p:nvPr/>
        </p:nvSpPr>
        <p:spPr>
          <a:xfrm>
            <a:off x="4914900" y="5887720"/>
            <a:ext cx="0" cy="55880"/>
          </a:xfrm>
          <a:custGeom>
            <a:avLst/>
            <a:gdLst/>
            <a:ahLst/>
            <a:cxnLst/>
            <a:rect l="l" t="t" r="r" b="b"/>
            <a:pathLst>
              <a:path h="55879">
                <a:moveTo>
                  <a:pt x="0" y="0"/>
                </a:moveTo>
                <a:lnTo>
                  <a:pt x="0" y="558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4" name="object 374"/>
          <p:cNvSpPr txBox="1"/>
          <p:nvPr/>
        </p:nvSpPr>
        <p:spPr>
          <a:xfrm>
            <a:off x="5001259" y="48183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75" name="object 375"/>
          <p:cNvSpPr/>
          <p:nvPr/>
        </p:nvSpPr>
        <p:spPr>
          <a:xfrm>
            <a:off x="5157470" y="4014470"/>
            <a:ext cx="72390" cy="81280"/>
          </a:xfrm>
          <a:custGeom>
            <a:avLst/>
            <a:gdLst/>
            <a:ahLst/>
            <a:cxnLst/>
            <a:rect l="l" t="t" r="r" b="b"/>
            <a:pathLst>
              <a:path w="72389" h="81279">
                <a:moveTo>
                  <a:pt x="0" y="0"/>
                </a:moveTo>
                <a:lnTo>
                  <a:pt x="72389" y="812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6" name="object 376"/>
          <p:cNvSpPr/>
          <p:nvPr/>
        </p:nvSpPr>
        <p:spPr>
          <a:xfrm>
            <a:off x="5275579" y="4147820"/>
            <a:ext cx="71120" cy="80010"/>
          </a:xfrm>
          <a:custGeom>
            <a:avLst/>
            <a:gdLst/>
            <a:ahLst/>
            <a:cxnLst/>
            <a:rect l="l" t="t" r="r" b="b"/>
            <a:pathLst>
              <a:path w="71120" h="80010">
                <a:moveTo>
                  <a:pt x="0" y="0"/>
                </a:moveTo>
                <a:lnTo>
                  <a:pt x="71120" y="8000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7" name="object 377"/>
          <p:cNvSpPr/>
          <p:nvPr/>
        </p:nvSpPr>
        <p:spPr>
          <a:xfrm>
            <a:off x="5393690" y="4279900"/>
            <a:ext cx="71120" cy="81280"/>
          </a:xfrm>
          <a:custGeom>
            <a:avLst/>
            <a:gdLst/>
            <a:ahLst/>
            <a:cxnLst/>
            <a:rect l="l" t="t" r="r" b="b"/>
            <a:pathLst>
              <a:path w="71120" h="81279">
                <a:moveTo>
                  <a:pt x="0" y="0"/>
                </a:moveTo>
                <a:lnTo>
                  <a:pt x="71120" y="81280"/>
                </a:lnTo>
              </a:path>
            </a:pathLst>
          </a:custGeom>
          <a:ln w="5460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8" name="object 378"/>
          <p:cNvSpPr/>
          <p:nvPr/>
        </p:nvSpPr>
        <p:spPr>
          <a:xfrm>
            <a:off x="5510529" y="4411979"/>
            <a:ext cx="71120" cy="81280"/>
          </a:xfrm>
          <a:custGeom>
            <a:avLst/>
            <a:gdLst/>
            <a:ahLst/>
            <a:cxnLst/>
            <a:rect l="l" t="t" r="r" b="b"/>
            <a:pathLst>
              <a:path w="71120" h="81279">
                <a:moveTo>
                  <a:pt x="0" y="0"/>
                </a:moveTo>
                <a:lnTo>
                  <a:pt x="71120" y="81280"/>
                </a:lnTo>
              </a:path>
            </a:pathLst>
          </a:custGeom>
          <a:ln w="5460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9" name="object 379"/>
          <p:cNvSpPr/>
          <p:nvPr/>
        </p:nvSpPr>
        <p:spPr>
          <a:xfrm>
            <a:off x="5628640" y="4545329"/>
            <a:ext cx="71120" cy="80010"/>
          </a:xfrm>
          <a:custGeom>
            <a:avLst/>
            <a:gdLst/>
            <a:ahLst/>
            <a:cxnLst/>
            <a:rect l="l" t="t" r="r" b="b"/>
            <a:pathLst>
              <a:path w="71120" h="80010">
                <a:moveTo>
                  <a:pt x="0" y="0"/>
                </a:moveTo>
                <a:lnTo>
                  <a:pt x="71120" y="8001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0" name="object 380"/>
          <p:cNvSpPr/>
          <p:nvPr/>
        </p:nvSpPr>
        <p:spPr>
          <a:xfrm>
            <a:off x="5745479" y="4677409"/>
            <a:ext cx="72390" cy="81280"/>
          </a:xfrm>
          <a:custGeom>
            <a:avLst/>
            <a:gdLst/>
            <a:ahLst/>
            <a:cxnLst/>
            <a:rect l="l" t="t" r="r" b="b"/>
            <a:pathLst>
              <a:path w="72389" h="81279">
                <a:moveTo>
                  <a:pt x="0" y="0"/>
                </a:moveTo>
                <a:lnTo>
                  <a:pt x="72390" y="812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1" name="object 381"/>
          <p:cNvSpPr/>
          <p:nvPr/>
        </p:nvSpPr>
        <p:spPr>
          <a:xfrm>
            <a:off x="5863590" y="4810759"/>
            <a:ext cx="71120" cy="80010"/>
          </a:xfrm>
          <a:custGeom>
            <a:avLst/>
            <a:gdLst/>
            <a:ahLst/>
            <a:cxnLst/>
            <a:rect l="l" t="t" r="r" b="b"/>
            <a:pathLst>
              <a:path w="71120" h="80010">
                <a:moveTo>
                  <a:pt x="0" y="0"/>
                </a:moveTo>
                <a:lnTo>
                  <a:pt x="71120" y="8000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2" name="object 382"/>
          <p:cNvSpPr/>
          <p:nvPr/>
        </p:nvSpPr>
        <p:spPr>
          <a:xfrm>
            <a:off x="5981700" y="4942840"/>
            <a:ext cx="71120" cy="81280"/>
          </a:xfrm>
          <a:custGeom>
            <a:avLst/>
            <a:gdLst/>
            <a:ahLst/>
            <a:cxnLst/>
            <a:rect l="l" t="t" r="r" b="b"/>
            <a:pathLst>
              <a:path w="71120" h="81279">
                <a:moveTo>
                  <a:pt x="0" y="0"/>
                </a:moveTo>
                <a:lnTo>
                  <a:pt x="71120" y="81280"/>
                </a:lnTo>
              </a:path>
            </a:pathLst>
          </a:custGeom>
          <a:ln w="5460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3" name="object 383"/>
          <p:cNvSpPr/>
          <p:nvPr/>
        </p:nvSpPr>
        <p:spPr>
          <a:xfrm>
            <a:off x="6098540" y="5076190"/>
            <a:ext cx="72390" cy="80010"/>
          </a:xfrm>
          <a:custGeom>
            <a:avLst/>
            <a:gdLst/>
            <a:ahLst/>
            <a:cxnLst/>
            <a:rect l="l" t="t" r="r" b="b"/>
            <a:pathLst>
              <a:path w="72389" h="80010">
                <a:moveTo>
                  <a:pt x="0" y="0"/>
                </a:moveTo>
                <a:lnTo>
                  <a:pt x="72389" y="8001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4" name="object 384"/>
          <p:cNvSpPr/>
          <p:nvPr/>
        </p:nvSpPr>
        <p:spPr>
          <a:xfrm>
            <a:off x="6216650" y="5208270"/>
            <a:ext cx="72390" cy="80010"/>
          </a:xfrm>
          <a:custGeom>
            <a:avLst/>
            <a:gdLst/>
            <a:ahLst/>
            <a:cxnLst/>
            <a:rect l="l" t="t" r="r" b="b"/>
            <a:pathLst>
              <a:path w="72389" h="80010">
                <a:moveTo>
                  <a:pt x="0" y="0"/>
                </a:moveTo>
                <a:lnTo>
                  <a:pt x="72389" y="8000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5" name="object 385"/>
          <p:cNvSpPr/>
          <p:nvPr/>
        </p:nvSpPr>
        <p:spPr>
          <a:xfrm>
            <a:off x="6334759" y="5340350"/>
            <a:ext cx="71120" cy="81280"/>
          </a:xfrm>
          <a:custGeom>
            <a:avLst/>
            <a:gdLst/>
            <a:ahLst/>
            <a:cxnLst/>
            <a:rect l="l" t="t" r="r" b="b"/>
            <a:pathLst>
              <a:path w="71120" h="81279">
                <a:moveTo>
                  <a:pt x="0" y="0"/>
                </a:moveTo>
                <a:lnTo>
                  <a:pt x="71119" y="8128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6" name="object 386"/>
          <p:cNvSpPr/>
          <p:nvPr/>
        </p:nvSpPr>
        <p:spPr>
          <a:xfrm>
            <a:off x="6452870" y="5473700"/>
            <a:ext cx="71120" cy="80010"/>
          </a:xfrm>
          <a:custGeom>
            <a:avLst/>
            <a:gdLst/>
            <a:ahLst/>
            <a:cxnLst/>
            <a:rect l="l" t="t" r="r" b="b"/>
            <a:pathLst>
              <a:path w="71120" h="80010">
                <a:moveTo>
                  <a:pt x="0" y="0"/>
                </a:moveTo>
                <a:lnTo>
                  <a:pt x="71120" y="8001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7" name="object 387"/>
          <p:cNvSpPr/>
          <p:nvPr/>
        </p:nvSpPr>
        <p:spPr>
          <a:xfrm>
            <a:off x="6569709" y="5605779"/>
            <a:ext cx="71120" cy="81280"/>
          </a:xfrm>
          <a:custGeom>
            <a:avLst/>
            <a:gdLst/>
            <a:ahLst/>
            <a:cxnLst/>
            <a:rect l="l" t="t" r="r" b="b"/>
            <a:pathLst>
              <a:path w="71120" h="81279">
                <a:moveTo>
                  <a:pt x="0" y="0"/>
                </a:moveTo>
                <a:lnTo>
                  <a:pt x="71120" y="81280"/>
                </a:lnTo>
              </a:path>
            </a:pathLst>
          </a:custGeom>
          <a:ln w="5460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8" name="object 388"/>
          <p:cNvSpPr/>
          <p:nvPr/>
        </p:nvSpPr>
        <p:spPr>
          <a:xfrm>
            <a:off x="6687819" y="5739129"/>
            <a:ext cx="71120" cy="80010"/>
          </a:xfrm>
          <a:custGeom>
            <a:avLst/>
            <a:gdLst/>
            <a:ahLst/>
            <a:cxnLst/>
            <a:rect l="l" t="t" r="r" b="b"/>
            <a:pathLst>
              <a:path w="71120" h="80010">
                <a:moveTo>
                  <a:pt x="0" y="0"/>
                </a:moveTo>
                <a:lnTo>
                  <a:pt x="71120" y="8001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9" name="object 389"/>
          <p:cNvSpPr/>
          <p:nvPr/>
        </p:nvSpPr>
        <p:spPr>
          <a:xfrm>
            <a:off x="6804659" y="5871209"/>
            <a:ext cx="72390" cy="81280"/>
          </a:xfrm>
          <a:custGeom>
            <a:avLst/>
            <a:gdLst/>
            <a:ahLst/>
            <a:cxnLst/>
            <a:rect l="l" t="t" r="r" b="b"/>
            <a:pathLst>
              <a:path w="72390" h="81279">
                <a:moveTo>
                  <a:pt x="0" y="0"/>
                </a:moveTo>
                <a:lnTo>
                  <a:pt x="72390" y="812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0" name="object 390"/>
          <p:cNvSpPr/>
          <p:nvPr/>
        </p:nvSpPr>
        <p:spPr>
          <a:xfrm>
            <a:off x="6922769" y="6003290"/>
            <a:ext cx="35560" cy="40640"/>
          </a:xfrm>
          <a:custGeom>
            <a:avLst/>
            <a:gdLst/>
            <a:ahLst/>
            <a:cxnLst/>
            <a:rect l="l" t="t" r="r" b="b"/>
            <a:pathLst>
              <a:path w="35559" h="40639">
                <a:moveTo>
                  <a:pt x="0" y="0"/>
                </a:moveTo>
                <a:lnTo>
                  <a:pt x="35559" y="4064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1" name="object 391"/>
          <p:cNvSpPr txBox="1"/>
          <p:nvPr/>
        </p:nvSpPr>
        <p:spPr>
          <a:xfrm>
            <a:off x="6094729" y="46405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92" name="object 392"/>
          <p:cNvSpPr/>
          <p:nvPr/>
        </p:nvSpPr>
        <p:spPr>
          <a:xfrm>
            <a:off x="5257800" y="62865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3" name="object 393"/>
          <p:cNvSpPr/>
          <p:nvPr/>
        </p:nvSpPr>
        <p:spPr>
          <a:xfrm>
            <a:off x="5434329" y="6286500"/>
            <a:ext cx="109220" cy="0"/>
          </a:xfrm>
          <a:custGeom>
            <a:avLst/>
            <a:gdLst/>
            <a:ahLst/>
            <a:cxnLst/>
            <a:rect l="l" t="t" r="r" b="b"/>
            <a:pathLst>
              <a:path w="109220">
                <a:moveTo>
                  <a:pt x="0" y="0"/>
                </a:moveTo>
                <a:lnTo>
                  <a:pt x="10922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4" name="object 394"/>
          <p:cNvSpPr/>
          <p:nvPr/>
        </p:nvSpPr>
        <p:spPr>
          <a:xfrm>
            <a:off x="5612129" y="62865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5" name="object 395"/>
          <p:cNvSpPr/>
          <p:nvPr/>
        </p:nvSpPr>
        <p:spPr>
          <a:xfrm>
            <a:off x="5789929" y="62865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6" name="object 396"/>
          <p:cNvSpPr/>
          <p:nvPr/>
        </p:nvSpPr>
        <p:spPr>
          <a:xfrm>
            <a:off x="5966459" y="62865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7" name="object 397"/>
          <p:cNvSpPr/>
          <p:nvPr/>
        </p:nvSpPr>
        <p:spPr>
          <a:xfrm>
            <a:off x="6144259" y="62865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8" name="object 398"/>
          <p:cNvSpPr/>
          <p:nvPr/>
        </p:nvSpPr>
        <p:spPr>
          <a:xfrm>
            <a:off x="6322059" y="628650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79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9" name="object 399"/>
          <p:cNvSpPr/>
          <p:nvPr/>
        </p:nvSpPr>
        <p:spPr>
          <a:xfrm>
            <a:off x="6498590" y="62865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0" name="object 400"/>
          <p:cNvSpPr/>
          <p:nvPr/>
        </p:nvSpPr>
        <p:spPr>
          <a:xfrm>
            <a:off x="6676390" y="62865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1" name="object 401"/>
          <p:cNvSpPr/>
          <p:nvPr/>
        </p:nvSpPr>
        <p:spPr>
          <a:xfrm>
            <a:off x="6852919" y="6286500"/>
            <a:ext cx="5080" cy="0"/>
          </a:xfrm>
          <a:custGeom>
            <a:avLst/>
            <a:gdLst/>
            <a:ahLst/>
            <a:cxnLst/>
            <a:rect l="l" t="t" r="r" b="b"/>
            <a:pathLst>
              <a:path w="5079">
                <a:moveTo>
                  <a:pt x="2539" y="-27305"/>
                </a:moveTo>
                <a:lnTo>
                  <a:pt x="2539" y="27305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2" name="object 402"/>
          <p:cNvSpPr/>
          <p:nvPr/>
        </p:nvSpPr>
        <p:spPr>
          <a:xfrm>
            <a:off x="4914900" y="18288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3" name="object 403"/>
          <p:cNvSpPr/>
          <p:nvPr/>
        </p:nvSpPr>
        <p:spPr>
          <a:xfrm>
            <a:off x="4914900" y="20066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4" name="object 404"/>
          <p:cNvSpPr/>
          <p:nvPr/>
        </p:nvSpPr>
        <p:spPr>
          <a:xfrm>
            <a:off x="4914900" y="21831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5" name="object 405"/>
          <p:cNvSpPr/>
          <p:nvPr/>
        </p:nvSpPr>
        <p:spPr>
          <a:xfrm>
            <a:off x="4914900" y="23609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6" name="object 406"/>
          <p:cNvSpPr/>
          <p:nvPr/>
        </p:nvSpPr>
        <p:spPr>
          <a:xfrm>
            <a:off x="4914900" y="2538729"/>
            <a:ext cx="0" cy="106680"/>
          </a:xfrm>
          <a:custGeom>
            <a:avLst/>
            <a:gdLst/>
            <a:ahLst/>
            <a:cxnLst/>
            <a:rect l="l" t="t" r="r" b="b"/>
            <a:pathLst>
              <a:path h="106680">
                <a:moveTo>
                  <a:pt x="0" y="0"/>
                </a:moveTo>
                <a:lnTo>
                  <a:pt x="0" y="10668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7" name="object 407"/>
          <p:cNvSpPr/>
          <p:nvPr/>
        </p:nvSpPr>
        <p:spPr>
          <a:xfrm>
            <a:off x="4914900" y="271526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8" name="object 408"/>
          <p:cNvSpPr/>
          <p:nvPr/>
        </p:nvSpPr>
        <p:spPr>
          <a:xfrm>
            <a:off x="4914900" y="289306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9" name="object 409"/>
          <p:cNvSpPr/>
          <p:nvPr/>
        </p:nvSpPr>
        <p:spPr>
          <a:xfrm>
            <a:off x="4914900" y="306958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0" name="object 410"/>
          <p:cNvSpPr/>
          <p:nvPr/>
        </p:nvSpPr>
        <p:spPr>
          <a:xfrm>
            <a:off x="4914900" y="324738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1" name="object 411"/>
          <p:cNvSpPr/>
          <p:nvPr/>
        </p:nvSpPr>
        <p:spPr>
          <a:xfrm>
            <a:off x="4914900" y="3425190"/>
            <a:ext cx="0" cy="3810"/>
          </a:xfrm>
          <a:custGeom>
            <a:avLst/>
            <a:gdLst/>
            <a:ahLst/>
            <a:cxnLst/>
            <a:rect l="l" t="t" r="r" b="b"/>
            <a:pathLst>
              <a:path h="3810">
                <a:moveTo>
                  <a:pt x="0" y="0"/>
                </a:moveTo>
                <a:lnTo>
                  <a:pt x="0" y="381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2" name="object 412"/>
          <p:cNvSpPr txBox="1"/>
          <p:nvPr/>
        </p:nvSpPr>
        <p:spPr>
          <a:xfrm>
            <a:off x="5001259" y="24180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13" name="object 413"/>
          <p:cNvSpPr/>
          <p:nvPr/>
        </p:nvSpPr>
        <p:spPr>
          <a:xfrm>
            <a:off x="2286000" y="1143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4" name="object 414"/>
          <p:cNvSpPr/>
          <p:nvPr/>
        </p:nvSpPr>
        <p:spPr>
          <a:xfrm>
            <a:off x="2286000" y="1143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5" name="object 415"/>
          <p:cNvSpPr/>
          <p:nvPr/>
        </p:nvSpPr>
        <p:spPr>
          <a:xfrm>
            <a:off x="2286000" y="1143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6" name="object 416"/>
          <p:cNvSpPr/>
          <p:nvPr/>
        </p:nvSpPr>
        <p:spPr>
          <a:xfrm>
            <a:off x="2971800" y="1828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7" name="object 417"/>
          <p:cNvSpPr/>
          <p:nvPr/>
        </p:nvSpPr>
        <p:spPr>
          <a:xfrm>
            <a:off x="4572000" y="1143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8" name="object 418"/>
          <p:cNvSpPr/>
          <p:nvPr/>
        </p:nvSpPr>
        <p:spPr>
          <a:xfrm>
            <a:off x="4572000" y="1143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9" name="object 419"/>
          <p:cNvSpPr/>
          <p:nvPr/>
        </p:nvSpPr>
        <p:spPr>
          <a:xfrm>
            <a:off x="4572000" y="1143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0" name="object 420"/>
          <p:cNvSpPr/>
          <p:nvPr/>
        </p:nvSpPr>
        <p:spPr>
          <a:xfrm>
            <a:off x="5257800" y="1828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1" name="object 421"/>
          <p:cNvSpPr/>
          <p:nvPr/>
        </p:nvSpPr>
        <p:spPr>
          <a:xfrm>
            <a:off x="45720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2" name="object 422"/>
          <p:cNvSpPr/>
          <p:nvPr/>
        </p:nvSpPr>
        <p:spPr>
          <a:xfrm>
            <a:off x="45720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3" name="object 423"/>
          <p:cNvSpPr/>
          <p:nvPr/>
        </p:nvSpPr>
        <p:spPr>
          <a:xfrm>
            <a:off x="4572000" y="3429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4" name="object 424"/>
          <p:cNvSpPr/>
          <p:nvPr/>
        </p:nvSpPr>
        <p:spPr>
          <a:xfrm>
            <a:off x="5257800" y="4114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5" name="object 425"/>
          <p:cNvSpPr/>
          <p:nvPr/>
        </p:nvSpPr>
        <p:spPr>
          <a:xfrm>
            <a:off x="22860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6" name="object 426"/>
          <p:cNvSpPr/>
          <p:nvPr/>
        </p:nvSpPr>
        <p:spPr>
          <a:xfrm>
            <a:off x="22860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7" name="object 427"/>
          <p:cNvSpPr/>
          <p:nvPr/>
        </p:nvSpPr>
        <p:spPr>
          <a:xfrm>
            <a:off x="2286000" y="3429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8" name="object 428"/>
          <p:cNvSpPr/>
          <p:nvPr/>
        </p:nvSpPr>
        <p:spPr>
          <a:xfrm>
            <a:off x="2971800" y="4114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9" name="object 429"/>
          <p:cNvSpPr/>
          <p:nvPr/>
        </p:nvSpPr>
        <p:spPr>
          <a:xfrm>
            <a:off x="6858000" y="1143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0" name="object 430"/>
          <p:cNvSpPr/>
          <p:nvPr/>
        </p:nvSpPr>
        <p:spPr>
          <a:xfrm>
            <a:off x="6858000" y="1143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1" name="object 431"/>
          <p:cNvSpPr/>
          <p:nvPr/>
        </p:nvSpPr>
        <p:spPr>
          <a:xfrm>
            <a:off x="6858000" y="1143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2" name="object 432"/>
          <p:cNvSpPr/>
          <p:nvPr/>
        </p:nvSpPr>
        <p:spPr>
          <a:xfrm>
            <a:off x="7543800" y="1828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3" name="object 433"/>
          <p:cNvSpPr/>
          <p:nvPr/>
        </p:nvSpPr>
        <p:spPr>
          <a:xfrm>
            <a:off x="68580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4" name="object 434"/>
          <p:cNvSpPr/>
          <p:nvPr/>
        </p:nvSpPr>
        <p:spPr>
          <a:xfrm>
            <a:off x="68580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5" name="object 435"/>
          <p:cNvSpPr/>
          <p:nvPr/>
        </p:nvSpPr>
        <p:spPr>
          <a:xfrm>
            <a:off x="6858000" y="3429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6" name="object 436"/>
          <p:cNvSpPr/>
          <p:nvPr/>
        </p:nvSpPr>
        <p:spPr>
          <a:xfrm>
            <a:off x="7543800" y="4114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7" name="object 437"/>
          <p:cNvSpPr/>
          <p:nvPr/>
        </p:nvSpPr>
        <p:spPr>
          <a:xfrm>
            <a:off x="68580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8" name="object 438"/>
          <p:cNvSpPr/>
          <p:nvPr/>
        </p:nvSpPr>
        <p:spPr>
          <a:xfrm>
            <a:off x="68580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79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9" name="object 439"/>
          <p:cNvSpPr/>
          <p:nvPr/>
        </p:nvSpPr>
        <p:spPr>
          <a:xfrm>
            <a:off x="6858000" y="5943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0" name="object 440"/>
          <p:cNvSpPr/>
          <p:nvPr/>
        </p:nvSpPr>
        <p:spPr>
          <a:xfrm>
            <a:off x="7543800" y="6629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1" name="object 441"/>
          <p:cNvSpPr/>
          <p:nvPr/>
        </p:nvSpPr>
        <p:spPr>
          <a:xfrm>
            <a:off x="45720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2" name="object 442"/>
          <p:cNvSpPr/>
          <p:nvPr/>
        </p:nvSpPr>
        <p:spPr>
          <a:xfrm>
            <a:off x="45720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79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3" name="object 443"/>
          <p:cNvSpPr/>
          <p:nvPr/>
        </p:nvSpPr>
        <p:spPr>
          <a:xfrm>
            <a:off x="4572000" y="5943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4" name="object 444"/>
          <p:cNvSpPr/>
          <p:nvPr/>
        </p:nvSpPr>
        <p:spPr>
          <a:xfrm>
            <a:off x="5257800" y="6629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5" name="object 445"/>
          <p:cNvSpPr txBox="1"/>
          <p:nvPr/>
        </p:nvSpPr>
        <p:spPr>
          <a:xfrm>
            <a:off x="5948679" y="5919757"/>
            <a:ext cx="219710" cy="380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10"/>
              </a:lnSpc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771900" y="6115050"/>
            <a:ext cx="0" cy="109220"/>
          </a:xfrm>
          <a:custGeom>
            <a:avLst/>
            <a:gdLst/>
            <a:ahLst/>
            <a:cxnLst/>
            <a:rect l="l" t="t" r="r" b="b"/>
            <a:pathLst>
              <a:path h="109220">
                <a:moveTo>
                  <a:pt x="0" y="109219"/>
                </a:moveTo>
                <a:lnTo>
                  <a:pt x="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771900" y="593852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107949"/>
                </a:moveTo>
                <a:lnTo>
                  <a:pt x="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771900" y="576072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107949"/>
                </a:moveTo>
                <a:lnTo>
                  <a:pt x="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771900" y="558419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107950"/>
                </a:moveTo>
                <a:lnTo>
                  <a:pt x="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771900" y="540639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107950"/>
                </a:moveTo>
                <a:lnTo>
                  <a:pt x="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771900" y="5229859"/>
            <a:ext cx="0" cy="106680"/>
          </a:xfrm>
          <a:custGeom>
            <a:avLst/>
            <a:gdLst/>
            <a:ahLst/>
            <a:cxnLst/>
            <a:rect l="l" t="t" r="r" b="b"/>
            <a:pathLst>
              <a:path h="106679">
                <a:moveTo>
                  <a:pt x="0" y="106679"/>
                </a:moveTo>
                <a:lnTo>
                  <a:pt x="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3858259" y="55029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633979" y="51485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291329" y="4686300"/>
            <a:ext cx="109220" cy="0"/>
          </a:xfrm>
          <a:custGeom>
            <a:avLst/>
            <a:gdLst/>
            <a:ahLst/>
            <a:cxnLst/>
            <a:rect l="l" t="t" r="r" b="b"/>
            <a:pathLst>
              <a:path w="109220">
                <a:moveTo>
                  <a:pt x="0" y="0"/>
                </a:moveTo>
                <a:lnTo>
                  <a:pt x="10922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469129" y="46863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646929" y="46863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823459" y="46863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001259" y="46863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179059" y="468630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79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4691379" y="41198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4291329" y="6743700"/>
            <a:ext cx="109220" cy="0"/>
          </a:xfrm>
          <a:custGeom>
            <a:avLst/>
            <a:gdLst/>
            <a:ahLst/>
            <a:cxnLst/>
            <a:rect l="l" t="t" r="r" b="b"/>
            <a:pathLst>
              <a:path w="109220">
                <a:moveTo>
                  <a:pt x="0" y="0"/>
                </a:moveTo>
                <a:lnTo>
                  <a:pt x="10922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469129" y="67437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646929" y="67437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823459" y="67437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001259" y="67437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179059" y="674370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79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829300" y="5205729"/>
            <a:ext cx="0" cy="109220"/>
          </a:xfrm>
          <a:custGeom>
            <a:avLst/>
            <a:gdLst/>
            <a:ahLst/>
            <a:cxnLst/>
            <a:rect l="l" t="t" r="r" b="b"/>
            <a:pathLst>
              <a:path h="109220">
                <a:moveTo>
                  <a:pt x="0" y="0"/>
                </a:moveTo>
                <a:lnTo>
                  <a:pt x="0" y="10922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829300" y="53835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829300" y="55613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829300" y="573785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829300" y="591565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4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829300" y="6093459"/>
            <a:ext cx="0" cy="106680"/>
          </a:xfrm>
          <a:custGeom>
            <a:avLst/>
            <a:gdLst/>
            <a:ahLst/>
            <a:cxnLst/>
            <a:rect l="l" t="t" r="r" b="b"/>
            <a:pathLst>
              <a:path h="106679">
                <a:moveTo>
                  <a:pt x="0" y="0"/>
                </a:moveTo>
                <a:lnTo>
                  <a:pt x="0" y="1066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5915659" y="55029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4885690" y="53263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6553200" y="53263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6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6348729" y="4686300"/>
            <a:ext cx="109220" cy="0"/>
          </a:xfrm>
          <a:custGeom>
            <a:avLst/>
            <a:gdLst/>
            <a:ahLst/>
            <a:cxnLst/>
            <a:rect l="l" t="t" r="r" b="b"/>
            <a:pathLst>
              <a:path w="109220">
                <a:moveTo>
                  <a:pt x="0" y="0"/>
                </a:moveTo>
                <a:lnTo>
                  <a:pt x="10922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6526530" y="46863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6704330" y="46863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880859" y="46863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7058659" y="46863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7236459" y="468630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8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6748780" y="41198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7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6348729" y="6743700"/>
            <a:ext cx="109220" cy="0"/>
          </a:xfrm>
          <a:custGeom>
            <a:avLst/>
            <a:gdLst/>
            <a:ahLst/>
            <a:cxnLst/>
            <a:rect l="l" t="t" r="r" b="b"/>
            <a:pathLst>
              <a:path w="109220">
                <a:moveTo>
                  <a:pt x="0" y="0"/>
                </a:moveTo>
                <a:lnTo>
                  <a:pt x="10922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6526530" y="67437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6704330" y="67437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6880859" y="67437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7058659" y="67437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7236459" y="674370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8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>
            <a:off x="8021319" y="55029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2233929" y="6743700"/>
            <a:ext cx="109220" cy="0"/>
          </a:xfrm>
          <a:custGeom>
            <a:avLst/>
            <a:gdLst/>
            <a:ahLst/>
            <a:cxnLst/>
            <a:rect l="l" t="t" r="r" b="b"/>
            <a:pathLst>
              <a:path w="109219">
                <a:moveTo>
                  <a:pt x="0" y="0"/>
                </a:moveTo>
                <a:lnTo>
                  <a:pt x="109219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2411729" y="67437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2589529" y="67437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2766060" y="67437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2943860" y="67437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3121660" y="674370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80">
                <a:moveTo>
                  <a:pt x="0" y="0"/>
                </a:moveTo>
                <a:lnTo>
                  <a:pt x="106679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5829300" y="3148329"/>
            <a:ext cx="0" cy="109220"/>
          </a:xfrm>
          <a:custGeom>
            <a:avLst/>
            <a:gdLst/>
            <a:ahLst/>
            <a:cxnLst/>
            <a:rect l="l" t="t" r="r" b="b"/>
            <a:pathLst>
              <a:path h="109220">
                <a:moveTo>
                  <a:pt x="0" y="0"/>
                </a:moveTo>
                <a:lnTo>
                  <a:pt x="0" y="10922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5829300" y="33261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5829300" y="35039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5829300" y="368045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5829300" y="385825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5829300" y="4036059"/>
            <a:ext cx="0" cy="106680"/>
          </a:xfrm>
          <a:custGeom>
            <a:avLst/>
            <a:gdLst/>
            <a:ahLst/>
            <a:cxnLst/>
            <a:rect l="l" t="t" r="r" b="b"/>
            <a:pathLst>
              <a:path h="106679">
                <a:moveTo>
                  <a:pt x="0" y="0"/>
                </a:moveTo>
                <a:lnTo>
                  <a:pt x="0" y="1066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 txBox="1"/>
          <p:nvPr/>
        </p:nvSpPr>
        <p:spPr>
          <a:xfrm>
            <a:off x="5915659" y="34455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5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7886700" y="3148329"/>
            <a:ext cx="0" cy="109220"/>
          </a:xfrm>
          <a:custGeom>
            <a:avLst/>
            <a:gdLst/>
            <a:ahLst/>
            <a:cxnLst/>
            <a:rect l="l" t="t" r="r" b="b"/>
            <a:pathLst>
              <a:path h="109220">
                <a:moveTo>
                  <a:pt x="0" y="0"/>
                </a:moveTo>
                <a:lnTo>
                  <a:pt x="0" y="10922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7886700" y="33261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7886700" y="35039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7886700" y="368045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7886700" y="385825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7886700" y="4036059"/>
            <a:ext cx="0" cy="106680"/>
          </a:xfrm>
          <a:custGeom>
            <a:avLst/>
            <a:gdLst/>
            <a:ahLst/>
            <a:cxnLst/>
            <a:rect l="l" t="t" r="r" b="b"/>
            <a:pathLst>
              <a:path h="106679">
                <a:moveTo>
                  <a:pt x="0" y="0"/>
                </a:moveTo>
                <a:lnTo>
                  <a:pt x="0" y="1066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 txBox="1"/>
          <p:nvPr/>
        </p:nvSpPr>
        <p:spPr>
          <a:xfrm>
            <a:off x="8021319" y="34455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6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7886700" y="1090930"/>
            <a:ext cx="0" cy="109220"/>
          </a:xfrm>
          <a:custGeom>
            <a:avLst/>
            <a:gdLst/>
            <a:ahLst/>
            <a:cxnLst/>
            <a:rect l="l" t="t" r="r" b="b"/>
            <a:pathLst>
              <a:path h="109219">
                <a:moveTo>
                  <a:pt x="0" y="0"/>
                </a:moveTo>
                <a:lnTo>
                  <a:pt x="0" y="10922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7886700" y="126873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7886700" y="144653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7886700" y="162306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7886700" y="180086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7886700" y="1978660"/>
            <a:ext cx="0" cy="106680"/>
          </a:xfrm>
          <a:custGeom>
            <a:avLst/>
            <a:gdLst/>
            <a:ahLst/>
            <a:cxnLst/>
            <a:rect l="l" t="t" r="r" b="b"/>
            <a:pathLst>
              <a:path h="106680">
                <a:moveTo>
                  <a:pt x="0" y="0"/>
                </a:moveTo>
                <a:lnTo>
                  <a:pt x="0" y="1066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 txBox="1"/>
          <p:nvPr/>
        </p:nvSpPr>
        <p:spPr>
          <a:xfrm>
            <a:off x="4691379" y="30911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5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73" name="object 73"/>
          <p:cNvSpPr/>
          <p:nvPr/>
        </p:nvSpPr>
        <p:spPr>
          <a:xfrm>
            <a:off x="6348729" y="2628900"/>
            <a:ext cx="109220" cy="0"/>
          </a:xfrm>
          <a:custGeom>
            <a:avLst/>
            <a:gdLst/>
            <a:ahLst/>
            <a:cxnLst/>
            <a:rect l="l" t="t" r="r" b="b"/>
            <a:pathLst>
              <a:path w="109220">
                <a:moveTo>
                  <a:pt x="0" y="0"/>
                </a:moveTo>
                <a:lnTo>
                  <a:pt x="10922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6526530" y="2628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6704330" y="2628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6880859" y="2628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7058659" y="2628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7236459" y="262890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8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1353270" y="210270"/>
            <a:ext cx="6894659" cy="68946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 txBox="1"/>
          <p:nvPr/>
        </p:nvSpPr>
        <p:spPr>
          <a:xfrm>
            <a:off x="6553200" y="1033779"/>
            <a:ext cx="1687830" cy="1419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835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7</a:t>
            </a:r>
            <a:endParaRPr sz="2400">
              <a:latin typeface="DejaVu Serif"/>
              <a:cs typeface="DejaVu Serif"/>
            </a:endParaRPr>
          </a:p>
          <a:p>
            <a:pPr marL="1480820">
              <a:lnSpc>
                <a:spcPts val="2835"/>
              </a:lnSpc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7</a:t>
            </a:r>
            <a:endParaRPr sz="2400">
              <a:latin typeface="DejaVu Serif"/>
              <a:cs typeface="DejaVu Serif"/>
            </a:endParaRPr>
          </a:p>
          <a:p>
            <a:pPr marL="207645">
              <a:lnSpc>
                <a:spcPct val="100000"/>
              </a:lnSpc>
              <a:spcBef>
                <a:spcPts val="243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5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82" name="object 82"/>
          <p:cNvSpPr txBox="1"/>
          <p:nvPr/>
        </p:nvSpPr>
        <p:spPr>
          <a:xfrm>
            <a:off x="2633979" y="6199157"/>
            <a:ext cx="219710" cy="380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10"/>
              </a:lnSpc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83" name="object 83"/>
          <p:cNvSpPr txBox="1"/>
          <p:nvPr/>
        </p:nvSpPr>
        <p:spPr>
          <a:xfrm>
            <a:off x="4691379" y="6199157"/>
            <a:ext cx="219710" cy="380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10"/>
              </a:lnSpc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6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84" name="object 84"/>
          <p:cNvSpPr txBox="1"/>
          <p:nvPr/>
        </p:nvSpPr>
        <p:spPr>
          <a:xfrm>
            <a:off x="6748780" y="6199157"/>
            <a:ext cx="219710" cy="380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10"/>
              </a:lnSpc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81" name="object 81"/>
          <p:cNvSpPr txBox="1"/>
          <p:nvPr/>
        </p:nvSpPr>
        <p:spPr>
          <a:xfrm>
            <a:off x="6943090" y="32689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6</a:t>
            </a:r>
            <a:endParaRPr sz="2400">
              <a:latin typeface="DejaVu Serif"/>
              <a:cs typeface="DejaVu Serif"/>
            </a:endParaRP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629400" y="914400"/>
            <a:ext cx="1143000" cy="1143000"/>
          </a:xfrm>
          <a:custGeom>
            <a:avLst/>
            <a:gdLst/>
            <a:ahLst/>
            <a:cxnLst/>
            <a:rect l="l" t="t" r="r" b="b"/>
            <a:pathLst>
              <a:path w="1143000" h="1143000">
                <a:moveTo>
                  <a:pt x="952500" y="0"/>
                </a:moveTo>
                <a:lnTo>
                  <a:pt x="190500" y="0"/>
                </a:lnTo>
                <a:lnTo>
                  <a:pt x="143315" y="7496"/>
                </a:lnTo>
                <a:lnTo>
                  <a:pt x="98777" y="28222"/>
                </a:lnTo>
                <a:lnTo>
                  <a:pt x="59531" y="59531"/>
                </a:lnTo>
                <a:lnTo>
                  <a:pt x="28222" y="98777"/>
                </a:lnTo>
                <a:lnTo>
                  <a:pt x="7496" y="143315"/>
                </a:lnTo>
                <a:lnTo>
                  <a:pt x="0" y="190500"/>
                </a:lnTo>
                <a:lnTo>
                  <a:pt x="0" y="952500"/>
                </a:lnTo>
                <a:lnTo>
                  <a:pt x="7496" y="999684"/>
                </a:lnTo>
                <a:lnTo>
                  <a:pt x="28222" y="1044222"/>
                </a:lnTo>
                <a:lnTo>
                  <a:pt x="59531" y="1083468"/>
                </a:lnTo>
                <a:lnTo>
                  <a:pt x="98777" y="1114777"/>
                </a:lnTo>
                <a:lnTo>
                  <a:pt x="143315" y="1135503"/>
                </a:lnTo>
                <a:lnTo>
                  <a:pt x="190500" y="1143000"/>
                </a:lnTo>
                <a:lnTo>
                  <a:pt x="952500" y="1143000"/>
                </a:lnTo>
                <a:lnTo>
                  <a:pt x="999684" y="1135503"/>
                </a:lnTo>
                <a:lnTo>
                  <a:pt x="1044222" y="1114777"/>
                </a:lnTo>
                <a:lnTo>
                  <a:pt x="1083468" y="1083468"/>
                </a:lnTo>
                <a:lnTo>
                  <a:pt x="1114777" y="1044222"/>
                </a:lnTo>
                <a:lnTo>
                  <a:pt x="1135503" y="999684"/>
                </a:lnTo>
                <a:lnTo>
                  <a:pt x="1143000" y="952500"/>
                </a:lnTo>
                <a:lnTo>
                  <a:pt x="1143000" y="190500"/>
                </a:lnTo>
                <a:lnTo>
                  <a:pt x="1135503" y="143315"/>
                </a:lnTo>
                <a:lnTo>
                  <a:pt x="1114777" y="98777"/>
                </a:lnTo>
                <a:lnTo>
                  <a:pt x="1083468" y="59531"/>
                </a:lnTo>
                <a:lnTo>
                  <a:pt x="1044222" y="28222"/>
                </a:lnTo>
                <a:lnTo>
                  <a:pt x="999684" y="7496"/>
                </a:lnTo>
                <a:lnTo>
                  <a:pt x="95250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610984" y="895985"/>
            <a:ext cx="290830" cy="2425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629400" y="1167130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629400" y="1285239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629400" y="1404619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629400" y="1524000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629400" y="164211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629400" y="176148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610984" y="1862454"/>
            <a:ext cx="256540" cy="21335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894830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014209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133590" y="2057400"/>
            <a:ext cx="40005" cy="0"/>
          </a:xfrm>
          <a:custGeom>
            <a:avLst/>
            <a:gdLst/>
            <a:ahLst/>
            <a:cxnLst/>
            <a:rect l="l" t="t" r="r" b="b"/>
            <a:pathLst>
              <a:path w="40004">
                <a:moveTo>
                  <a:pt x="0" y="0"/>
                </a:moveTo>
                <a:lnTo>
                  <a:pt x="40004" y="0"/>
                </a:lnTo>
              </a:path>
            </a:pathLst>
          </a:custGeom>
          <a:ln w="3682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251700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371080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490459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590155" y="1805304"/>
            <a:ext cx="200660" cy="26796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772400" y="170433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772400" y="158623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772400" y="1466850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772400" y="1348739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772400" y="1229360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772400" y="1109980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624444" y="908685"/>
            <a:ext cx="161290" cy="17399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507605" y="9144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740664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728725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716788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04976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693039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6629400" y="3200400"/>
            <a:ext cx="1143000" cy="1143000"/>
          </a:xfrm>
          <a:custGeom>
            <a:avLst/>
            <a:gdLst/>
            <a:ahLst/>
            <a:cxnLst/>
            <a:rect l="l" t="t" r="r" b="b"/>
            <a:pathLst>
              <a:path w="1143000" h="1143000">
                <a:moveTo>
                  <a:pt x="952500" y="0"/>
                </a:moveTo>
                <a:lnTo>
                  <a:pt x="190500" y="0"/>
                </a:lnTo>
                <a:lnTo>
                  <a:pt x="143315" y="7496"/>
                </a:lnTo>
                <a:lnTo>
                  <a:pt x="98777" y="28222"/>
                </a:lnTo>
                <a:lnTo>
                  <a:pt x="59531" y="59531"/>
                </a:lnTo>
                <a:lnTo>
                  <a:pt x="28222" y="98777"/>
                </a:lnTo>
                <a:lnTo>
                  <a:pt x="7496" y="143315"/>
                </a:lnTo>
                <a:lnTo>
                  <a:pt x="0" y="190500"/>
                </a:lnTo>
                <a:lnTo>
                  <a:pt x="0" y="952500"/>
                </a:lnTo>
                <a:lnTo>
                  <a:pt x="7496" y="999684"/>
                </a:lnTo>
                <a:lnTo>
                  <a:pt x="28222" y="1044222"/>
                </a:lnTo>
                <a:lnTo>
                  <a:pt x="59531" y="1083468"/>
                </a:lnTo>
                <a:lnTo>
                  <a:pt x="98777" y="1114777"/>
                </a:lnTo>
                <a:lnTo>
                  <a:pt x="143315" y="1135503"/>
                </a:lnTo>
                <a:lnTo>
                  <a:pt x="190500" y="1143000"/>
                </a:lnTo>
                <a:lnTo>
                  <a:pt x="952500" y="1143000"/>
                </a:lnTo>
                <a:lnTo>
                  <a:pt x="999684" y="1135503"/>
                </a:lnTo>
                <a:lnTo>
                  <a:pt x="1044222" y="1114777"/>
                </a:lnTo>
                <a:lnTo>
                  <a:pt x="1083468" y="1083468"/>
                </a:lnTo>
                <a:lnTo>
                  <a:pt x="1114777" y="1044222"/>
                </a:lnTo>
                <a:lnTo>
                  <a:pt x="1135503" y="999684"/>
                </a:lnTo>
                <a:lnTo>
                  <a:pt x="1143000" y="952500"/>
                </a:lnTo>
                <a:lnTo>
                  <a:pt x="1143000" y="190500"/>
                </a:lnTo>
                <a:lnTo>
                  <a:pt x="1135503" y="143315"/>
                </a:lnTo>
                <a:lnTo>
                  <a:pt x="1114777" y="98777"/>
                </a:lnTo>
                <a:lnTo>
                  <a:pt x="1083468" y="59531"/>
                </a:lnTo>
                <a:lnTo>
                  <a:pt x="1044222" y="28222"/>
                </a:lnTo>
                <a:lnTo>
                  <a:pt x="999684" y="7496"/>
                </a:lnTo>
                <a:lnTo>
                  <a:pt x="95250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6610984" y="3181985"/>
            <a:ext cx="290830" cy="24256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6629400" y="345312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6629400" y="357124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629400" y="369062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6629400" y="381000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6629400" y="392810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6629400" y="404749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6610984" y="4148454"/>
            <a:ext cx="256540" cy="21335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689483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701420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7133590" y="4343400"/>
            <a:ext cx="40005" cy="0"/>
          </a:xfrm>
          <a:custGeom>
            <a:avLst/>
            <a:gdLst/>
            <a:ahLst/>
            <a:cxnLst/>
            <a:rect l="l" t="t" r="r" b="b"/>
            <a:pathLst>
              <a:path w="40004">
                <a:moveTo>
                  <a:pt x="0" y="0"/>
                </a:moveTo>
                <a:lnTo>
                  <a:pt x="40004" y="0"/>
                </a:lnTo>
              </a:path>
            </a:pathLst>
          </a:custGeom>
          <a:ln w="3682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725170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737108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749045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7590155" y="4091304"/>
            <a:ext cx="200660" cy="26796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7772400" y="399034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7772400" y="387222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7772400" y="375285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7772400" y="363474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7772400" y="351535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7772400" y="339597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7624444" y="3194685"/>
            <a:ext cx="161290" cy="17398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7507605" y="32004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3682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7406640" y="3200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7287259" y="3200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7167880" y="3200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7049769" y="3200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6930390" y="3200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4343400" y="3200400"/>
            <a:ext cx="1143000" cy="1143000"/>
          </a:xfrm>
          <a:custGeom>
            <a:avLst/>
            <a:gdLst/>
            <a:ahLst/>
            <a:cxnLst/>
            <a:rect l="l" t="t" r="r" b="b"/>
            <a:pathLst>
              <a:path w="1143000" h="1143000">
                <a:moveTo>
                  <a:pt x="952500" y="0"/>
                </a:moveTo>
                <a:lnTo>
                  <a:pt x="190500" y="0"/>
                </a:lnTo>
                <a:lnTo>
                  <a:pt x="143315" y="7496"/>
                </a:lnTo>
                <a:lnTo>
                  <a:pt x="98777" y="28222"/>
                </a:lnTo>
                <a:lnTo>
                  <a:pt x="59531" y="59531"/>
                </a:lnTo>
                <a:lnTo>
                  <a:pt x="28222" y="98777"/>
                </a:lnTo>
                <a:lnTo>
                  <a:pt x="7496" y="143315"/>
                </a:lnTo>
                <a:lnTo>
                  <a:pt x="0" y="190500"/>
                </a:lnTo>
                <a:lnTo>
                  <a:pt x="0" y="952500"/>
                </a:lnTo>
                <a:lnTo>
                  <a:pt x="7496" y="999684"/>
                </a:lnTo>
                <a:lnTo>
                  <a:pt x="28222" y="1044222"/>
                </a:lnTo>
                <a:lnTo>
                  <a:pt x="59531" y="1083468"/>
                </a:lnTo>
                <a:lnTo>
                  <a:pt x="98777" y="1114777"/>
                </a:lnTo>
                <a:lnTo>
                  <a:pt x="143315" y="1135503"/>
                </a:lnTo>
                <a:lnTo>
                  <a:pt x="190500" y="1143000"/>
                </a:lnTo>
                <a:lnTo>
                  <a:pt x="952500" y="1143000"/>
                </a:lnTo>
                <a:lnTo>
                  <a:pt x="999684" y="1135503"/>
                </a:lnTo>
                <a:lnTo>
                  <a:pt x="1044222" y="1114777"/>
                </a:lnTo>
                <a:lnTo>
                  <a:pt x="1083468" y="1083468"/>
                </a:lnTo>
                <a:lnTo>
                  <a:pt x="1114777" y="1044222"/>
                </a:lnTo>
                <a:lnTo>
                  <a:pt x="1135503" y="999684"/>
                </a:lnTo>
                <a:lnTo>
                  <a:pt x="1143000" y="952500"/>
                </a:lnTo>
                <a:lnTo>
                  <a:pt x="1143000" y="190500"/>
                </a:lnTo>
                <a:lnTo>
                  <a:pt x="1135503" y="143315"/>
                </a:lnTo>
                <a:lnTo>
                  <a:pt x="1114777" y="98777"/>
                </a:lnTo>
                <a:lnTo>
                  <a:pt x="1083468" y="59531"/>
                </a:lnTo>
                <a:lnTo>
                  <a:pt x="1044222" y="28222"/>
                </a:lnTo>
                <a:lnTo>
                  <a:pt x="999684" y="7496"/>
                </a:lnTo>
                <a:lnTo>
                  <a:pt x="95250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4324984" y="3181985"/>
            <a:ext cx="290829" cy="24256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4343400" y="345312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4343400" y="357124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4343400" y="369062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4343400" y="381000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4343400" y="392810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4343400" y="404749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4324984" y="4148454"/>
            <a:ext cx="256539" cy="21335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460882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472820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4847590" y="4343400"/>
            <a:ext cx="40005" cy="0"/>
          </a:xfrm>
          <a:custGeom>
            <a:avLst/>
            <a:gdLst/>
            <a:ahLst/>
            <a:cxnLst/>
            <a:rect l="l" t="t" r="r" b="b"/>
            <a:pathLst>
              <a:path w="40004">
                <a:moveTo>
                  <a:pt x="0" y="0"/>
                </a:moveTo>
                <a:lnTo>
                  <a:pt x="40005" y="0"/>
                </a:lnTo>
              </a:path>
            </a:pathLst>
          </a:custGeom>
          <a:ln w="3682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496570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508507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520445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5304154" y="4091304"/>
            <a:ext cx="200659" cy="26796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5486400" y="399034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5486400" y="387222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5467984" y="3812222"/>
            <a:ext cx="36830" cy="0"/>
          </a:xfrm>
          <a:custGeom>
            <a:avLst/>
            <a:gdLst/>
            <a:ahLst/>
            <a:cxnLst/>
            <a:rect l="l" t="t" r="r" b="b"/>
            <a:pathLst>
              <a:path w="36829">
                <a:moveTo>
                  <a:pt x="0" y="0"/>
                </a:moveTo>
                <a:lnTo>
                  <a:pt x="36829" y="0"/>
                </a:lnTo>
              </a:path>
            </a:pathLst>
          </a:custGeom>
          <a:ln w="2603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5486400" y="363474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5486400" y="351535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5486400" y="339597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5338445" y="3194685"/>
            <a:ext cx="161289" cy="17398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5221604" y="32004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49" y="0"/>
                </a:lnTo>
              </a:path>
            </a:pathLst>
          </a:custGeom>
          <a:ln w="3682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5120640" y="3200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5001259" y="3200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4881879" y="3200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4763770" y="3200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4644390" y="3200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2057400" y="3200400"/>
            <a:ext cx="1143000" cy="1143000"/>
          </a:xfrm>
          <a:custGeom>
            <a:avLst/>
            <a:gdLst/>
            <a:ahLst/>
            <a:cxnLst/>
            <a:rect l="l" t="t" r="r" b="b"/>
            <a:pathLst>
              <a:path w="1143000" h="1143000">
                <a:moveTo>
                  <a:pt x="952500" y="0"/>
                </a:moveTo>
                <a:lnTo>
                  <a:pt x="190500" y="0"/>
                </a:lnTo>
                <a:lnTo>
                  <a:pt x="143315" y="7496"/>
                </a:lnTo>
                <a:lnTo>
                  <a:pt x="98777" y="28222"/>
                </a:lnTo>
                <a:lnTo>
                  <a:pt x="59531" y="59531"/>
                </a:lnTo>
                <a:lnTo>
                  <a:pt x="28222" y="98777"/>
                </a:lnTo>
                <a:lnTo>
                  <a:pt x="7496" y="143315"/>
                </a:lnTo>
                <a:lnTo>
                  <a:pt x="0" y="190500"/>
                </a:lnTo>
                <a:lnTo>
                  <a:pt x="0" y="952500"/>
                </a:lnTo>
                <a:lnTo>
                  <a:pt x="7496" y="999684"/>
                </a:lnTo>
                <a:lnTo>
                  <a:pt x="28222" y="1044222"/>
                </a:lnTo>
                <a:lnTo>
                  <a:pt x="59531" y="1083468"/>
                </a:lnTo>
                <a:lnTo>
                  <a:pt x="98777" y="1114777"/>
                </a:lnTo>
                <a:lnTo>
                  <a:pt x="143315" y="1135503"/>
                </a:lnTo>
                <a:lnTo>
                  <a:pt x="190500" y="1143000"/>
                </a:lnTo>
                <a:lnTo>
                  <a:pt x="952500" y="1143000"/>
                </a:lnTo>
                <a:lnTo>
                  <a:pt x="999684" y="1135503"/>
                </a:lnTo>
                <a:lnTo>
                  <a:pt x="1044222" y="1114777"/>
                </a:lnTo>
                <a:lnTo>
                  <a:pt x="1083468" y="1083468"/>
                </a:lnTo>
                <a:lnTo>
                  <a:pt x="1114777" y="1044222"/>
                </a:lnTo>
                <a:lnTo>
                  <a:pt x="1135503" y="999684"/>
                </a:lnTo>
                <a:lnTo>
                  <a:pt x="1143000" y="952500"/>
                </a:lnTo>
                <a:lnTo>
                  <a:pt x="1143000" y="190500"/>
                </a:lnTo>
                <a:lnTo>
                  <a:pt x="1135503" y="143315"/>
                </a:lnTo>
                <a:lnTo>
                  <a:pt x="1114777" y="98777"/>
                </a:lnTo>
                <a:lnTo>
                  <a:pt x="1083468" y="59531"/>
                </a:lnTo>
                <a:lnTo>
                  <a:pt x="1044222" y="28222"/>
                </a:lnTo>
                <a:lnTo>
                  <a:pt x="999684" y="7496"/>
                </a:lnTo>
                <a:lnTo>
                  <a:pt x="95250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2038985" y="3181985"/>
            <a:ext cx="290829" cy="24256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2057400" y="345312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2057400" y="357124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2057400" y="369062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2057400" y="381000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2057400" y="392810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2057400" y="404749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2038985" y="4148454"/>
            <a:ext cx="256539" cy="21335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232282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244221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256158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267970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279907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291846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3018154" y="4091304"/>
            <a:ext cx="200659" cy="26796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3200400" y="399034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3200400" y="387222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3181985" y="3812222"/>
            <a:ext cx="36830" cy="0"/>
          </a:xfrm>
          <a:custGeom>
            <a:avLst/>
            <a:gdLst/>
            <a:ahLst/>
            <a:cxnLst/>
            <a:rect l="l" t="t" r="r" b="b"/>
            <a:pathLst>
              <a:path w="36830">
                <a:moveTo>
                  <a:pt x="0" y="0"/>
                </a:moveTo>
                <a:lnTo>
                  <a:pt x="36829" y="0"/>
                </a:lnTo>
              </a:path>
            </a:pathLst>
          </a:custGeom>
          <a:ln w="2603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3200400" y="363474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3200400" y="351535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3200400" y="339597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3052445" y="3194685"/>
            <a:ext cx="161289" cy="17398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2935604" y="32004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49" y="0"/>
                </a:lnTo>
              </a:path>
            </a:pathLst>
          </a:custGeom>
          <a:ln w="3682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2834639" y="3200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2715260" y="3200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2595879" y="3200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2477770" y="3200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2358389" y="3200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4343400" y="5715000"/>
            <a:ext cx="1143000" cy="1143000"/>
          </a:xfrm>
          <a:custGeom>
            <a:avLst/>
            <a:gdLst/>
            <a:ahLst/>
            <a:cxnLst/>
            <a:rect l="l" t="t" r="r" b="b"/>
            <a:pathLst>
              <a:path w="1143000" h="1143000">
                <a:moveTo>
                  <a:pt x="952500" y="0"/>
                </a:moveTo>
                <a:lnTo>
                  <a:pt x="190500" y="0"/>
                </a:lnTo>
                <a:lnTo>
                  <a:pt x="143315" y="7496"/>
                </a:lnTo>
                <a:lnTo>
                  <a:pt x="98777" y="28222"/>
                </a:lnTo>
                <a:lnTo>
                  <a:pt x="59531" y="59531"/>
                </a:lnTo>
                <a:lnTo>
                  <a:pt x="28222" y="98777"/>
                </a:lnTo>
                <a:lnTo>
                  <a:pt x="7496" y="143315"/>
                </a:lnTo>
                <a:lnTo>
                  <a:pt x="0" y="190500"/>
                </a:lnTo>
                <a:lnTo>
                  <a:pt x="0" y="952500"/>
                </a:lnTo>
                <a:lnTo>
                  <a:pt x="7496" y="999684"/>
                </a:lnTo>
                <a:lnTo>
                  <a:pt x="28222" y="1044222"/>
                </a:lnTo>
                <a:lnTo>
                  <a:pt x="59531" y="1083468"/>
                </a:lnTo>
                <a:lnTo>
                  <a:pt x="98777" y="1114777"/>
                </a:lnTo>
                <a:lnTo>
                  <a:pt x="143315" y="1135503"/>
                </a:lnTo>
                <a:lnTo>
                  <a:pt x="190500" y="1143000"/>
                </a:lnTo>
                <a:lnTo>
                  <a:pt x="952500" y="1143000"/>
                </a:lnTo>
                <a:lnTo>
                  <a:pt x="999684" y="1135503"/>
                </a:lnTo>
                <a:lnTo>
                  <a:pt x="1044222" y="1114777"/>
                </a:lnTo>
                <a:lnTo>
                  <a:pt x="1083468" y="1083468"/>
                </a:lnTo>
                <a:lnTo>
                  <a:pt x="1114777" y="1044222"/>
                </a:lnTo>
                <a:lnTo>
                  <a:pt x="1135503" y="999684"/>
                </a:lnTo>
                <a:lnTo>
                  <a:pt x="1143000" y="952500"/>
                </a:lnTo>
                <a:lnTo>
                  <a:pt x="1143000" y="190500"/>
                </a:lnTo>
                <a:lnTo>
                  <a:pt x="1135503" y="143315"/>
                </a:lnTo>
                <a:lnTo>
                  <a:pt x="1114777" y="98777"/>
                </a:lnTo>
                <a:lnTo>
                  <a:pt x="1083468" y="59531"/>
                </a:lnTo>
                <a:lnTo>
                  <a:pt x="1044222" y="28222"/>
                </a:lnTo>
                <a:lnTo>
                  <a:pt x="999684" y="7496"/>
                </a:lnTo>
                <a:lnTo>
                  <a:pt x="95250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4324984" y="5696584"/>
            <a:ext cx="290829" cy="24256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4343400" y="596772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4343400" y="608584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4343400" y="620522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4343400" y="632460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4343400" y="6442709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4343400" y="6562090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4324984" y="6663055"/>
            <a:ext cx="256539" cy="2133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4608829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4728209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4847590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4965700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5085079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5204459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5304154" y="6605905"/>
            <a:ext cx="200659" cy="26797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5486400" y="6504940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5486400" y="638682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5467984" y="6326822"/>
            <a:ext cx="36830" cy="0"/>
          </a:xfrm>
          <a:custGeom>
            <a:avLst/>
            <a:gdLst/>
            <a:ahLst/>
            <a:cxnLst/>
            <a:rect l="l" t="t" r="r" b="b"/>
            <a:pathLst>
              <a:path w="36829">
                <a:moveTo>
                  <a:pt x="0" y="0"/>
                </a:moveTo>
                <a:lnTo>
                  <a:pt x="36829" y="0"/>
                </a:lnTo>
              </a:path>
            </a:pathLst>
          </a:custGeom>
          <a:ln w="26034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5486400" y="614934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5486400" y="602995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5486400" y="591057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5338445" y="5709284"/>
            <a:ext cx="161289" cy="17398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5221604" y="57150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49" y="0"/>
                </a:lnTo>
              </a:path>
            </a:pathLst>
          </a:custGeom>
          <a:ln w="3682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5120640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5001259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4881879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4763770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4644390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6629400" y="5715000"/>
            <a:ext cx="1143000" cy="1143000"/>
          </a:xfrm>
          <a:custGeom>
            <a:avLst/>
            <a:gdLst/>
            <a:ahLst/>
            <a:cxnLst/>
            <a:rect l="l" t="t" r="r" b="b"/>
            <a:pathLst>
              <a:path w="1143000" h="1143000">
                <a:moveTo>
                  <a:pt x="952500" y="0"/>
                </a:moveTo>
                <a:lnTo>
                  <a:pt x="190500" y="0"/>
                </a:lnTo>
                <a:lnTo>
                  <a:pt x="143315" y="7496"/>
                </a:lnTo>
                <a:lnTo>
                  <a:pt x="98777" y="28222"/>
                </a:lnTo>
                <a:lnTo>
                  <a:pt x="59531" y="59531"/>
                </a:lnTo>
                <a:lnTo>
                  <a:pt x="28222" y="98777"/>
                </a:lnTo>
                <a:lnTo>
                  <a:pt x="7496" y="143315"/>
                </a:lnTo>
                <a:lnTo>
                  <a:pt x="0" y="190500"/>
                </a:lnTo>
                <a:lnTo>
                  <a:pt x="0" y="952500"/>
                </a:lnTo>
                <a:lnTo>
                  <a:pt x="7496" y="999684"/>
                </a:lnTo>
                <a:lnTo>
                  <a:pt x="28222" y="1044222"/>
                </a:lnTo>
                <a:lnTo>
                  <a:pt x="59531" y="1083468"/>
                </a:lnTo>
                <a:lnTo>
                  <a:pt x="98777" y="1114777"/>
                </a:lnTo>
                <a:lnTo>
                  <a:pt x="143315" y="1135503"/>
                </a:lnTo>
                <a:lnTo>
                  <a:pt x="190500" y="1143000"/>
                </a:lnTo>
                <a:lnTo>
                  <a:pt x="952500" y="1143000"/>
                </a:lnTo>
                <a:lnTo>
                  <a:pt x="999684" y="1135503"/>
                </a:lnTo>
                <a:lnTo>
                  <a:pt x="1044222" y="1114777"/>
                </a:lnTo>
                <a:lnTo>
                  <a:pt x="1083468" y="1083468"/>
                </a:lnTo>
                <a:lnTo>
                  <a:pt x="1114777" y="1044222"/>
                </a:lnTo>
                <a:lnTo>
                  <a:pt x="1135503" y="999684"/>
                </a:lnTo>
                <a:lnTo>
                  <a:pt x="1143000" y="952500"/>
                </a:lnTo>
                <a:lnTo>
                  <a:pt x="1143000" y="190500"/>
                </a:lnTo>
                <a:lnTo>
                  <a:pt x="1135503" y="143315"/>
                </a:lnTo>
                <a:lnTo>
                  <a:pt x="1114777" y="98777"/>
                </a:lnTo>
                <a:lnTo>
                  <a:pt x="1083468" y="59531"/>
                </a:lnTo>
                <a:lnTo>
                  <a:pt x="1044222" y="28222"/>
                </a:lnTo>
                <a:lnTo>
                  <a:pt x="999684" y="7496"/>
                </a:lnTo>
                <a:lnTo>
                  <a:pt x="95250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6610984" y="5696584"/>
            <a:ext cx="290830" cy="24256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6629400" y="596772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6629400" y="608584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6629400" y="620522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6629400" y="632460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6629400" y="6442709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154"/>
          <p:cNvSpPr/>
          <p:nvPr/>
        </p:nvSpPr>
        <p:spPr>
          <a:xfrm>
            <a:off x="6629400" y="6562090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object 155"/>
          <p:cNvSpPr/>
          <p:nvPr/>
        </p:nvSpPr>
        <p:spPr>
          <a:xfrm>
            <a:off x="6610984" y="6663055"/>
            <a:ext cx="256540" cy="2133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object 156"/>
          <p:cNvSpPr/>
          <p:nvPr/>
        </p:nvSpPr>
        <p:spPr>
          <a:xfrm>
            <a:off x="6894830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object 157"/>
          <p:cNvSpPr/>
          <p:nvPr/>
        </p:nvSpPr>
        <p:spPr>
          <a:xfrm>
            <a:off x="7014209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object 158"/>
          <p:cNvSpPr/>
          <p:nvPr/>
        </p:nvSpPr>
        <p:spPr>
          <a:xfrm>
            <a:off x="7133590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" name="object 159"/>
          <p:cNvSpPr/>
          <p:nvPr/>
        </p:nvSpPr>
        <p:spPr>
          <a:xfrm>
            <a:off x="7251700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160"/>
          <p:cNvSpPr/>
          <p:nvPr/>
        </p:nvSpPr>
        <p:spPr>
          <a:xfrm>
            <a:off x="7371080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object 161"/>
          <p:cNvSpPr/>
          <p:nvPr/>
        </p:nvSpPr>
        <p:spPr>
          <a:xfrm>
            <a:off x="7490459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object 162"/>
          <p:cNvSpPr/>
          <p:nvPr/>
        </p:nvSpPr>
        <p:spPr>
          <a:xfrm>
            <a:off x="7590155" y="6605905"/>
            <a:ext cx="200660" cy="26797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" name="object 163"/>
          <p:cNvSpPr/>
          <p:nvPr/>
        </p:nvSpPr>
        <p:spPr>
          <a:xfrm>
            <a:off x="7772400" y="6504940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object 164"/>
          <p:cNvSpPr/>
          <p:nvPr/>
        </p:nvSpPr>
        <p:spPr>
          <a:xfrm>
            <a:off x="7772400" y="638682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object 165"/>
          <p:cNvSpPr/>
          <p:nvPr/>
        </p:nvSpPr>
        <p:spPr>
          <a:xfrm>
            <a:off x="7772400" y="626745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" name="object 166"/>
          <p:cNvSpPr/>
          <p:nvPr/>
        </p:nvSpPr>
        <p:spPr>
          <a:xfrm>
            <a:off x="7772400" y="614934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" name="object 167"/>
          <p:cNvSpPr/>
          <p:nvPr/>
        </p:nvSpPr>
        <p:spPr>
          <a:xfrm>
            <a:off x="7772400" y="602995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" name="object 168"/>
          <p:cNvSpPr/>
          <p:nvPr/>
        </p:nvSpPr>
        <p:spPr>
          <a:xfrm>
            <a:off x="7772400" y="591057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9" name="object 169"/>
          <p:cNvSpPr/>
          <p:nvPr/>
        </p:nvSpPr>
        <p:spPr>
          <a:xfrm>
            <a:off x="7624444" y="5709284"/>
            <a:ext cx="161290" cy="17398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0" name="object 170"/>
          <p:cNvSpPr/>
          <p:nvPr/>
        </p:nvSpPr>
        <p:spPr>
          <a:xfrm>
            <a:off x="7507605" y="57150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3682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" name="object 171"/>
          <p:cNvSpPr/>
          <p:nvPr/>
        </p:nvSpPr>
        <p:spPr>
          <a:xfrm>
            <a:off x="7406640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" name="object 172"/>
          <p:cNvSpPr/>
          <p:nvPr/>
        </p:nvSpPr>
        <p:spPr>
          <a:xfrm>
            <a:off x="7287259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" name="object 173"/>
          <p:cNvSpPr/>
          <p:nvPr/>
        </p:nvSpPr>
        <p:spPr>
          <a:xfrm>
            <a:off x="7167880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4" name="object 174"/>
          <p:cNvSpPr/>
          <p:nvPr/>
        </p:nvSpPr>
        <p:spPr>
          <a:xfrm>
            <a:off x="7049769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5" name="object 175"/>
          <p:cNvSpPr/>
          <p:nvPr/>
        </p:nvSpPr>
        <p:spPr>
          <a:xfrm>
            <a:off x="6930390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6" name="object 176"/>
          <p:cNvSpPr/>
          <p:nvPr/>
        </p:nvSpPr>
        <p:spPr>
          <a:xfrm>
            <a:off x="2057400" y="914400"/>
            <a:ext cx="3429000" cy="1143000"/>
          </a:xfrm>
          <a:custGeom>
            <a:avLst/>
            <a:gdLst/>
            <a:ahLst/>
            <a:cxnLst/>
            <a:rect l="l" t="t" r="r" b="b"/>
            <a:pathLst>
              <a:path w="3429000" h="1143000">
                <a:moveTo>
                  <a:pt x="3238500" y="0"/>
                </a:moveTo>
                <a:lnTo>
                  <a:pt x="190500" y="0"/>
                </a:lnTo>
                <a:lnTo>
                  <a:pt x="143315" y="7496"/>
                </a:lnTo>
                <a:lnTo>
                  <a:pt x="98777" y="28222"/>
                </a:lnTo>
                <a:lnTo>
                  <a:pt x="59531" y="59531"/>
                </a:lnTo>
                <a:lnTo>
                  <a:pt x="28222" y="98777"/>
                </a:lnTo>
                <a:lnTo>
                  <a:pt x="7496" y="143315"/>
                </a:lnTo>
                <a:lnTo>
                  <a:pt x="0" y="190500"/>
                </a:lnTo>
                <a:lnTo>
                  <a:pt x="0" y="952500"/>
                </a:lnTo>
                <a:lnTo>
                  <a:pt x="7496" y="999684"/>
                </a:lnTo>
                <a:lnTo>
                  <a:pt x="28222" y="1044222"/>
                </a:lnTo>
                <a:lnTo>
                  <a:pt x="59531" y="1083468"/>
                </a:lnTo>
                <a:lnTo>
                  <a:pt x="98777" y="1114777"/>
                </a:lnTo>
                <a:lnTo>
                  <a:pt x="143315" y="1135503"/>
                </a:lnTo>
                <a:lnTo>
                  <a:pt x="190500" y="1143000"/>
                </a:lnTo>
                <a:lnTo>
                  <a:pt x="3238500" y="1143000"/>
                </a:lnTo>
                <a:lnTo>
                  <a:pt x="3285684" y="1135503"/>
                </a:lnTo>
                <a:lnTo>
                  <a:pt x="3330222" y="1114777"/>
                </a:lnTo>
                <a:lnTo>
                  <a:pt x="3369468" y="1083468"/>
                </a:lnTo>
                <a:lnTo>
                  <a:pt x="3400777" y="1044222"/>
                </a:lnTo>
                <a:lnTo>
                  <a:pt x="3421503" y="999684"/>
                </a:lnTo>
                <a:lnTo>
                  <a:pt x="3429000" y="952500"/>
                </a:lnTo>
                <a:lnTo>
                  <a:pt x="3429000" y="190500"/>
                </a:lnTo>
                <a:lnTo>
                  <a:pt x="3421503" y="143315"/>
                </a:lnTo>
                <a:lnTo>
                  <a:pt x="3400777" y="98777"/>
                </a:lnTo>
                <a:lnTo>
                  <a:pt x="3369468" y="59531"/>
                </a:lnTo>
                <a:lnTo>
                  <a:pt x="3330222" y="28222"/>
                </a:lnTo>
                <a:lnTo>
                  <a:pt x="3285684" y="7496"/>
                </a:lnTo>
                <a:lnTo>
                  <a:pt x="323850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7" name="object 177"/>
          <p:cNvSpPr/>
          <p:nvPr/>
        </p:nvSpPr>
        <p:spPr>
          <a:xfrm>
            <a:off x="2038985" y="895985"/>
            <a:ext cx="227329" cy="24257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8" name="object 178"/>
          <p:cNvSpPr/>
          <p:nvPr/>
        </p:nvSpPr>
        <p:spPr>
          <a:xfrm>
            <a:off x="2057400" y="1167130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9" name="object 179"/>
          <p:cNvSpPr/>
          <p:nvPr/>
        </p:nvSpPr>
        <p:spPr>
          <a:xfrm>
            <a:off x="2057400" y="1285239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0" name="object 180"/>
          <p:cNvSpPr/>
          <p:nvPr/>
        </p:nvSpPr>
        <p:spPr>
          <a:xfrm>
            <a:off x="2057400" y="1404619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1" name="object 181"/>
          <p:cNvSpPr/>
          <p:nvPr/>
        </p:nvSpPr>
        <p:spPr>
          <a:xfrm>
            <a:off x="2057400" y="1524000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2" name="object 182"/>
          <p:cNvSpPr/>
          <p:nvPr/>
        </p:nvSpPr>
        <p:spPr>
          <a:xfrm>
            <a:off x="2057400" y="164211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3" name="object 183"/>
          <p:cNvSpPr/>
          <p:nvPr/>
        </p:nvSpPr>
        <p:spPr>
          <a:xfrm>
            <a:off x="2057400" y="176148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4" name="object 184"/>
          <p:cNvSpPr/>
          <p:nvPr/>
        </p:nvSpPr>
        <p:spPr>
          <a:xfrm>
            <a:off x="2038985" y="1862454"/>
            <a:ext cx="256539" cy="21335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5" name="object 185"/>
          <p:cNvSpPr/>
          <p:nvPr/>
        </p:nvSpPr>
        <p:spPr>
          <a:xfrm>
            <a:off x="2322829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6" name="object 186"/>
          <p:cNvSpPr/>
          <p:nvPr/>
        </p:nvSpPr>
        <p:spPr>
          <a:xfrm>
            <a:off x="2442210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7" name="object 187"/>
          <p:cNvSpPr/>
          <p:nvPr/>
        </p:nvSpPr>
        <p:spPr>
          <a:xfrm>
            <a:off x="2561589" y="2057400"/>
            <a:ext cx="40005" cy="0"/>
          </a:xfrm>
          <a:custGeom>
            <a:avLst/>
            <a:gdLst/>
            <a:ahLst/>
            <a:cxnLst/>
            <a:rect l="l" t="t" r="r" b="b"/>
            <a:pathLst>
              <a:path w="40005">
                <a:moveTo>
                  <a:pt x="0" y="0"/>
                </a:moveTo>
                <a:lnTo>
                  <a:pt x="40005" y="0"/>
                </a:lnTo>
              </a:path>
            </a:pathLst>
          </a:custGeom>
          <a:ln w="3682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8" name="object 188"/>
          <p:cNvSpPr/>
          <p:nvPr/>
        </p:nvSpPr>
        <p:spPr>
          <a:xfrm>
            <a:off x="2679700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9" name="object 189"/>
          <p:cNvSpPr/>
          <p:nvPr/>
        </p:nvSpPr>
        <p:spPr>
          <a:xfrm>
            <a:off x="2799079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0" name="object 190"/>
          <p:cNvSpPr/>
          <p:nvPr/>
        </p:nvSpPr>
        <p:spPr>
          <a:xfrm>
            <a:off x="2918460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1" name="object 191"/>
          <p:cNvSpPr/>
          <p:nvPr/>
        </p:nvSpPr>
        <p:spPr>
          <a:xfrm>
            <a:off x="3037839" y="2057400"/>
            <a:ext cx="71120" cy="0"/>
          </a:xfrm>
          <a:custGeom>
            <a:avLst/>
            <a:gdLst/>
            <a:ahLst/>
            <a:cxnLst/>
            <a:rect l="l" t="t" r="r" b="b"/>
            <a:pathLst>
              <a:path w="71119">
                <a:moveTo>
                  <a:pt x="0" y="0"/>
                </a:moveTo>
                <a:lnTo>
                  <a:pt x="7112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2" name="object 192"/>
          <p:cNvSpPr/>
          <p:nvPr/>
        </p:nvSpPr>
        <p:spPr>
          <a:xfrm>
            <a:off x="3155950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3" name="object 193"/>
          <p:cNvSpPr/>
          <p:nvPr/>
        </p:nvSpPr>
        <p:spPr>
          <a:xfrm>
            <a:off x="3275329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4" name="object 194"/>
          <p:cNvSpPr/>
          <p:nvPr/>
        </p:nvSpPr>
        <p:spPr>
          <a:xfrm>
            <a:off x="3394709" y="2057400"/>
            <a:ext cx="71120" cy="0"/>
          </a:xfrm>
          <a:custGeom>
            <a:avLst/>
            <a:gdLst/>
            <a:ahLst/>
            <a:cxnLst/>
            <a:rect l="l" t="t" r="r" b="b"/>
            <a:pathLst>
              <a:path w="71120">
                <a:moveTo>
                  <a:pt x="0" y="0"/>
                </a:moveTo>
                <a:lnTo>
                  <a:pt x="7111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5" name="object 195"/>
          <p:cNvSpPr/>
          <p:nvPr/>
        </p:nvSpPr>
        <p:spPr>
          <a:xfrm>
            <a:off x="3512820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6" name="object 196"/>
          <p:cNvSpPr/>
          <p:nvPr/>
        </p:nvSpPr>
        <p:spPr>
          <a:xfrm>
            <a:off x="3632200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7" name="object 197"/>
          <p:cNvSpPr/>
          <p:nvPr/>
        </p:nvSpPr>
        <p:spPr>
          <a:xfrm>
            <a:off x="3750309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8" name="object 198"/>
          <p:cNvSpPr/>
          <p:nvPr/>
        </p:nvSpPr>
        <p:spPr>
          <a:xfrm>
            <a:off x="3869690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9" name="object 199"/>
          <p:cNvSpPr/>
          <p:nvPr/>
        </p:nvSpPr>
        <p:spPr>
          <a:xfrm>
            <a:off x="3989070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0" name="object 200"/>
          <p:cNvSpPr/>
          <p:nvPr/>
        </p:nvSpPr>
        <p:spPr>
          <a:xfrm>
            <a:off x="4108450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1" name="object 201"/>
          <p:cNvSpPr/>
          <p:nvPr/>
        </p:nvSpPr>
        <p:spPr>
          <a:xfrm>
            <a:off x="4226559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2" name="object 202"/>
          <p:cNvSpPr/>
          <p:nvPr/>
        </p:nvSpPr>
        <p:spPr>
          <a:xfrm>
            <a:off x="4345940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3" name="object 203"/>
          <p:cNvSpPr/>
          <p:nvPr/>
        </p:nvSpPr>
        <p:spPr>
          <a:xfrm>
            <a:off x="4465320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4" name="object 204"/>
          <p:cNvSpPr/>
          <p:nvPr/>
        </p:nvSpPr>
        <p:spPr>
          <a:xfrm>
            <a:off x="4583429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5" name="object 205"/>
          <p:cNvSpPr/>
          <p:nvPr/>
        </p:nvSpPr>
        <p:spPr>
          <a:xfrm>
            <a:off x="4702809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6" name="object 206"/>
          <p:cNvSpPr/>
          <p:nvPr/>
        </p:nvSpPr>
        <p:spPr>
          <a:xfrm>
            <a:off x="4822190" y="2057400"/>
            <a:ext cx="65405" cy="0"/>
          </a:xfrm>
          <a:custGeom>
            <a:avLst/>
            <a:gdLst/>
            <a:ahLst/>
            <a:cxnLst/>
            <a:rect l="l" t="t" r="r" b="b"/>
            <a:pathLst>
              <a:path w="65404">
                <a:moveTo>
                  <a:pt x="0" y="0"/>
                </a:moveTo>
                <a:lnTo>
                  <a:pt x="65405" y="0"/>
                </a:lnTo>
              </a:path>
            </a:pathLst>
          </a:custGeom>
          <a:ln w="3682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7" name="object 207"/>
          <p:cNvSpPr/>
          <p:nvPr/>
        </p:nvSpPr>
        <p:spPr>
          <a:xfrm>
            <a:off x="4942204" y="2057400"/>
            <a:ext cx="70485" cy="0"/>
          </a:xfrm>
          <a:custGeom>
            <a:avLst/>
            <a:gdLst/>
            <a:ahLst/>
            <a:cxnLst/>
            <a:rect l="l" t="t" r="r" b="b"/>
            <a:pathLst>
              <a:path w="70485">
                <a:moveTo>
                  <a:pt x="0" y="0"/>
                </a:moveTo>
                <a:lnTo>
                  <a:pt x="70485" y="0"/>
                </a:lnTo>
              </a:path>
            </a:pathLst>
          </a:custGeom>
          <a:ln w="3682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8" name="object 208"/>
          <p:cNvSpPr/>
          <p:nvPr/>
        </p:nvSpPr>
        <p:spPr>
          <a:xfrm>
            <a:off x="5059679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9" name="object 209"/>
          <p:cNvSpPr/>
          <p:nvPr/>
        </p:nvSpPr>
        <p:spPr>
          <a:xfrm>
            <a:off x="5179059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0" name="object 210"/>
          <p:cNvSpPr/>
          <p:nvPr/>
        </p:nvSpPr>
        <p:spPr>
          <a:xfrm>
            <a:off x="5278754" y="1830704"/>
            <a:ext cx="226059" cy="24510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1" name="object 211"/>
          <p:cNvSpPr/>
          <p:nvPr/>
        </p:nvSpPr>
        <p:spPr>
          <a:xfrm>
            <a:off x="5486400" y="173101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2" name="object 212"/>
          <p:cNvSpPr/>
          <p:nvPr/>
        </p:nvSpPr>
        <p:spPr>
          <a:xfrm>
            <a:off x="5486400" y="161163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3" name="object 213"/>
          <p:cNvSpPr/>
          <p:nvPr/>
        </p:nvSpPr>
        <p:spPr>
          <a:xfrm>
            <a:off x="5486400" y="1513205"/>
            <a:ext cx="0" cy="51435"/>
          </a:xfrm>
          <a:custGeom>
            <a:avLst/>
            <a:gdLst/>
            <a:ahLst/>
            <a:cxnLst/>
            <a:rect l="l" t="t" r="r" b="b"/>
            <a:pathLst>
              <a:path h="51434">
                <a:moveTo>
                  <a:pt x="0" y="0"/>
                </a:moveTo>
                <a:lnTo>
                  <a:pt x="0" y="51435"/>
                </a:lnTo>
              </a:path>
            </a:pathLst>
          </a:custGeom>
          <a:ln w="3682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4" name="object 214"/>
          <p:cNvSpPr/>
          <p:nvPr/>
        </p:nvSpPr>
        <p:spPr>
          <a:xfrm>
            <a:off x="5486400" y="1374139"/>
            <a:ext cx="0" cy="71120"/>
          </a:xfrm>
          <a:custGeom>
            <a:avLst/>
            <a:gdLst/>
            <a:ahLst/>
            <a:cxnLst/>
            <a:rect l="l" t="t" r="r" b="b"/>
            <a:pathLst>
              <a:path h="71119">
                <a:moveTo>
                  <a:pt x="0" y="7112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5" name="object 215"/>
          <p:cNvSpPr/>
          <p:nvPr/>
        </p:nvSpPr>
        <p:spPr>
          <a:xfrm>
            <a:off x="5486400" y="1254760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6" name="object 216"/>
          <p:cNvSpPr/>
          <p:nvPr/>
        </p:nvSpPr>
        <p:spPr>
          <a:xfrm>
            <a:off x="5486400" y="1135380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7" name="object 217"/>
          <p:cNvSpPr/>
          <p:nvPr/>
        </p:nvSpPr>
        <p:spPr>
          <a:xfrm>
            <a:off x="5247004" y="895985"/>
            <a:ext cx="256539" cy="21082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8" name="object 218"/>
          <p:cNvSpPr/>
          <p:nvPr/>
        </p:nvSpPr>
        <p:spPr>
          <a:xfrm>
            <a:off x="514604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9" name="object 219"/>
          <p:cNvSpPr/>
          <p:nvPr/>
        </p:nvSpPr>
        <p:spPr>
          <a:xfrm>
            <a:off x="502665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0" name="object 220"/>
          <p:cNvSpPr/>
          <p:nvPr/>
        </p:nvSpPr>
        <p:spPr>
          <a:xfrm>
            <a:off x="490727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1" name="object 221"/>
          <p:cNvSpPr/>
          <p:nvPr/>
        </p:nvSpPr>
        <p:spPr>
          <a:xfrm>
            <a:off x="478917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2" name="object 222"/>
          <p:cNvSpPr/>
          <p:nvPr/>
        </p:nvSpPr>
        <p:spPr>
          <a:xfrm>
            <a:off x="466979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3" name="object 223"/>
          <p:cNvSpPr/>
          <p:nvPr/>
        </p:nvSpPr>
        <p:spPr>
          <a:xfrm>
            <a:off x="455167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4" name="object 224"/>
          <p:cNvSpPr/>
          <p:nvPr/>
        </p:nvSpPr>
        <p:spPr>
          <a:xfrm>
            <a:off x="443230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5" name="object 225"/>
          <p:cNvSpPr/>
          <p:nvPr/>
        </p:nvSpPr>
        <p:spPr>
          <a:xfrm>
            <a:off x="431292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6" name="object 226"/>
          <p:cNvSpPr/>
          <p:nvPr/>
        </p:nvSpPr>
        <p:spPr>
          <a:xfrm>
            <a:off x="419354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7" name="object 227"/>
          <p:cNvSpPr/>
          <p:nvPr/>
        </p:nvSpPr>
        <p:spPr>
          <a:xfrm>
            <a:off x="407542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8" name="object 228"/>
          <p:cNvSpPr/>
          <p:nvPr/>
        </p:nvSpPr>
        <p:spPr>
          <a:xfrm>
            <a:off x="395605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9" name="object 229"/>
          <p:cNvSpPr/>
          <p:nvPr/>
        </p:nvSpPr>
        <p:spPr>
          <a:xfrm>
            <a:off x="383667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0" name="object 230"/>
          <p:cNvSpPr/>
          <p:nvPr/>
        </p:nvSpPr>
        <p:spPr>
          <a:xfrm>
            <a:off x="371855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1" name="object 231"/>
          <p:cNvSpPr/>
          <p:nvPr/>
        </p:nvSpPr>
        <p:spPr>
          <a:xfrm>
            <a:off x="359917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2" name="object 232"/>
          <p:cNvSpPr/>
          <p:nvPr/>
        </p:nvSpPr>
        <p:spPr>
          <a:xfrm>
            <a:off x="347980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3" name="object 233"/>
          <p:cNvSpPr/>
          <p:nvPr/>
        </p:nvSpPr>
        <p:spPr>
          <a:xfrm>
            <a:off x="336169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4" name="object 234"/>
          <p:cNvSpPr/>
          <p:nvPr/>
        </p:nvSpPr>
        <p:spPr>
          <a:xfrm>
            <a:off x="324231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5" name="object 235"/>
          <p:cNvSpPr/>
          <p:nvPr/>
        </p:nvSpPr>
        <p:spPr>
          <a:xfrm>
            <a:off x="312292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6" name="object 236"/>
          <p:cNvSpPr/>
          <p:nvPr/>
        </p:nvSpPr>
        <p:spPr>
          <a:xfrm>
            <a:off x="3004820" y="914400"/>
            <a:ext cx="71120" cy="0"/>
          </a:xfrm>
          <a:custGeom>
            <a:avLst/>
            <a:gdLst/>
            <a:ahLst/>
            <a:cxnLst/>
            <a:rect l="l" t="t" r="r" b="b"/>
            <a:pathLst>
              <a:path w="71119">
                <a:moveTo>
                  <a:pt x="7111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7" name="object 237"/>
          <p:cNvSpPr/>
          <p:nvPr/>
        </p:nvSpPr>
        <p:spPr>
          <a:xfrm>
            <a:off x="288543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8" name="object 238"/>
          <p:cNvSpPr/>
          <p:nvPr/>
        </p:nvSpPr>
        <p:spPr>
          <a:xfrm>
            <a:off x="276606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9" name="object 239"/>
          <p:cNvSpPr/>
          <p:nvPr/>
        </p:nvSpPr>
        <p:spPr>
          <a:xfrm>
            <a:off x="264795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0" name="object 240"/>
          <p:cNvSpPr/>
          <p:nvPr/>
        </p:nvSpPr>
        <p:spPr>
          <a:xfrm>
            <a:off x="252857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1" name="object 241"/>
          <p:cNvSpPr/>
          <p:nvPr/>
        </p:nvSpPr>
        <p:spPr>
          <a:xfrm>
            <a:off x="240918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2" name="object 242"/>
          <p:cNvSpPr/>
          <p:nvPr/>
        </p:nvSpPr>
        <p:spPr>
          <a:xfrm>
            <a:off x="2291079" y="914400"/>
            <a:ext cx="71120" cy="0"/>
          </a:xfrm>
          <a:custGeom>
            <a:avLst/>
            <a:gdLst/>
            <a:ahLst/>
            <a:cxnLst/>
            <a:rect l="l" t="t" r="r" b="b"/>
            <a:pathLst>
              <a:path w="71119">
                <a:moveTo>
                  <a:pt x="7111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3" name="object 243"/>
          <p:cNvSpPr/>
          <p:nvPr/>
        </p:nvSpPr>
        <p:spPr>
          <a:xfrm>
            <a:off x="2971800" y="1485900"/>
            <a:ext cx="1600200" cy="0"/>
          </a:xfrm>
          <a:custGeom>
            <a:avLst/>
            <a:gdLst/>
            <a:ahLst/>
            <a:cxnLst/>
            <a:rect l="l" t="t" r="r" b="b"/>
            <a:pathLst>
              <a:path w="1600200">
                <a:moveTo>
                  <a:pt x="0" y="0"/>
                </a:moveTo>
                <a:lnTo>
                  <a:pt x="1600200" y="0"/>
                </a:lnTo>
              </a:path>
            </a:pathLst>
          </a:custGeom>
          <a:ln w="5463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4" name="object 244"/>
          <p:cNvSpPr txBox="1"/>
          <p:nvPr/>
        </p:nvSpPr>
        <p:spPr>
          <a:xfrm>
            <a:off x="3662679" y="10972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45" name="object 245"/>
          <p:cNvSpPr/>
          <p:nvPr/>
        </p:nvSpPr>
        <p:spPr>
          <a:xfrm>
            <a:off x="2871470" y="172847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6" name="object 246"/>
          <p:cNvSpPr/>
          <p:nvPr/>
        </p:nvSpPr>
        <p:spPr>
          <a:xfrm>
            <a:off x="2997200" y="185420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7" name="object 247"/>
          <p:cNvSpPr/>
          <p:nvPr/>
        </p:nvSpPr>
        <p:spPr>
          <a:xfrm>
            <a:off x="3121660" y="197866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8" name="object 248"/>
          <p:cNvSpPr/>
          <p:nvPr/>
        </p:nvSpPr>
        <p:spPr>
          <a:xfrm>
            <a:off x="3247389" y="2104389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9" name="object 249"/>
          <p:cNvSpPr/>
          <p:nvPr/>
        </p:nvSpPr>
        <p:spPr>
          <a:xfrm>
            <a:off x="3373120" y="223012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0" name="object 250"/>
          <p:cNvSpPr/>
          <p:nvPr/>
        </p:nvSpPr>
        <p:spPr>
          <a:xfrm>
            <a:off x="3497579" y="2354579"/>
            <a:ext cx="77470" cy="77470"/>
          </a:xfrm>
          <a:custGeom>
            <a:avLst/>
            <a:gdLst/>
            <a:ahLst/>
            <a:cxnLst/>
            <a:rect l="l" t="t" r="r" b="b"/>
            <a:pathLst>
              <a:path w="77470" h="77469">
                <a:moveTo>
                  <a:pt x="0" y="0"/>
                </a:moveTo>
                <a:lnTo>
                  <a:pt x="77470" y="7747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1" name="object 251"/>
          <p:cNvSpPr/>
          <p:nvPr/>
        </p:nvSpPr>
        <p:spPr>
          <a:xfrm>
            <a:off x="3623309" y="248031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2" name="object 252"/>
          <p:cNvSpPr/>
          <p:nvPr/>
        </p:nvSpPr>
        <p:spPr>
          <a:xfrm>
            <a:off x="3749040" y="2606039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3" name="object 253"/>
          <p:cNvSpPr/>
          <p:nvPr/>
        </p:nvSpPr>
        <p:spPr>
          <a:xfrm>
            <a:off x="3874770" y="273177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4" name="object 254"/>
          <p:cNvSpPr/>
          <p:nvPr/>
        </p:nvSpPr>
        <p:spPr>
          <a:xfrm>
            <a:off x="3999229" y="2856229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5" name="object 255"/>
          <p:cNvSpPr/>
          <p:nvPr/>
        </p:nvSpPr>
        <p:spPr>
          <a:xfrm>
            <a:off x="4124959" y="298196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6" name="object 256"/>
          <p:cNvSpPr/>
          <p:nvPr/>
        </p:nvSpPr>
        <p:spPr>
          <a:xfrm>
            <a:off x="4250690" y="3107689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7" name="object 257"/>
          <p:cNvSpPr/>
          <p:nvPr/>
        </p:nvSpPr>
        <p:spPr>
          <a:xfrm>
            <a:off x="4376420" y="323342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8" name="object 258"/>
          <p:cNvSpPr/>
          <p:nvPr/>
        </p:nvSpPr>
        <p:spPr>
          <a:xfrm>
            <a:off x="4500879" y="3357879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9" name="object 259"/>
          <p:cNvSpPr/>
          <p:nvPr/>
        </p:nvSpPr>
        <p:spPr>
          <a:xfrm>
            <a:off x="4626609" y="3483609"/>
            <a:ext cx="45720" cy="45720"/>
          </a:xfrm>
          <a:custGeom>
            <a:avLst/>
            <a:gdLst/>
            <a:ahLst/>
            <a:cxnLst/>
            <a:rect l="l" t="t" r="r" b="b"/>
            <a:pathLst>
              <a:path w="45720" h="45720">
                <a:moveTo>
                  <a:pt x="0" y="0"/>
                </a:moveTo>
                <a:lnTo>
                  <a:pt x="45719" y="4571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0" name="object 260"/>
          <p:cNvSpPr txBox="1"/>
          <p:nvPr/>
        </p:nvSpPr>
        <p:spPr>
          <a:xfrm>
            <a:off x="3808729" y="22402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61" name="object 261"/>
          <p:cNvSpPr/>
          <p:nvPr/>
        </p:nvSpPr>
        <p:spPr>
          <a:xfrm>
            <a:off x="2628900" y="18288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2" name="object 262"/>
          <p:cNvSpPr/>
          <p:nvPr/>
        </p:nvSpPr>
        <p:spPr>
          <a:xfrm>
            <a:off x="2628900" y="2005329"/>
            <a:ext cx="0" cy="109220"/>
          </a:xfrm>
          <a:custGeom>
            <a:avLst/>
            <a:gdLst/>
            <a:ahLst/>
            <a:cxnLst/>
            <a:rect l="l" t="t" r="r" b="b"/>
            <a:pathLst>
              <a:path h="109219">
                <a:moveTo>
                  <a:pt x="0" y="0"/>
                </a:moveTo>
                <a:lnTo>
                  <a:pt x="0" y="10922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3" name="object 263"/>
          <p:cNvSpPr/>
          <p:nvPr/>
        </p:nvSpPr>
        <p:spPr>
          <a:xfrm>
            <a:off x="2628900" y="21831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4" name="object 264"/>
          <p:cNvSpPr/>
          <p:nvPr/>
        </p:nvSpPr>
        <p:spPr>
          <a:xfrm>
            <a:off x="2628900" y="23609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5" name="object 265"/>
          <p:cNvSpPr/>
          <p:nvPr/>
        </p:nvSpPr>
        <p:spPr>
          <a:xfrm>
            <a:off x="2628900" y="253746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6" name="object 266"/>
          <p:cNvSpPr/>
          <p:nvPr/>
        </p:nvSpPr>
        <p:spPr>
          <a:xfrm>
            <a:off x="2628900" y="271526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7" name="object 267"/>
          <p:cNvSpPr/>
          <p:nvPr/>
        </p:nvSpPr>
        <p:spPr>
          <a:xfrm>
            <a:off x="2628900" y="2893060"/>
            <a:ext cx="0" cy="106680"/>
          </a:xfrm>
          <a:custGeom>
            <a:avLst/>
            <a:gdLst/>
            <a:ahLst/>
            <a:cxnLst/>
            <a:rect l="l" t="t" r="r" b="b"/>
            <a:pathLst>
              <a:path h="106680">
                <a:moveTo>
                  <a:pt x="0" y="0"/>
                </a:moveTo>
                <a:lnTo>
                  <a:pt x="0" y="1066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8" name="object 268"/>
          <p:cNvSpPr/>
          <p:nvPr/>
        </p:nvSpPr>
        <p:spPr>
          <a:xfrm>
            <a:off x="2628900" y="306958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9" name="object 269"/>
          <p:cNvSpPr/>
          <p:nvPr/>
        </p:nvSpPr>
        <p:spPr>
          <a:xfrm>
            <a:off x="2628900" y="324738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0" name="object 270"/>
          <p:cNvSpPr/>
          <p:nvPr/>
        </p:nvSpPr>
        <p:spPr>
          <a:xfrm>
            <a:off x="2628900" y="3423920"/>
            <a:ext cx="0" cy="5080"/>
          </a:xfrm>
          <a:custGeom>
            <a:avLst/>
            <a:gdLst/>
            <a:ahLst/>
            <a:cxnLst/>
            <a:rect l="l" t="t" r="r" b="b"/>
            <a:pathLst>
              <a:path h="5079">
                <a:moveTo>
                  <a:pt x="0" y="0"/>
                </a:moveTo>
                <a:lnTo>
                  <a:pt x="0" y="50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1" name="object 271"/>
          <p:cNvSpPr txBox="1"/>
          <p:nvPr/>
        </p:nvSpPr>
        <p:spPr>
          <a:xfrm>
            <a:off x="2324100" y="24168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72" name="object 272"/>
          <p:cNvSpPr/>
          <p:nvPr/>
        </p:nvSpPr>
        <p:spPr>
          <a:xfrm>
            <a:off x="2971800" y="3771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3" name="object 273"/>
          <p:cNvSpPr/>
          <p:nvPr/>
        </p:nvSpPr>
        <p:spPr>
          <a:xfrm>
            <a:off x="3148329" y="3771900"/>
            <a:ext cx="109220" cy="0"/>
          </a:xfrm>
          <a:custGeom>
            <a:avLst/>
            <a:gdLst/>
            <a:ahLst/>
            <a:cxnLst/>
            <a:rect l="l" t="t" r="r" b="b"/>
            <a:pathLst>
              <a:path w="109220">
                <a:moveTo>
                  <a:pt x="0" y="0"/>
                </a:moveTo>
                <a:lnTo>
                  <a:pt x="109219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4" name="object 274"/>
          <p:cNvSpPr/>
          <p:nvPr/>
        </p:nvSpPr>
        <p:spPr>
          <a:xfrm>
            <a:off x="3326129" y="3771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5" name="object 275"/>
          <p:cNvSpPr/>
          <p:nvPr/>
        </p:nvSpPr>
        <p:spPr>
          <a:xfrm>
            <a:off x="3503929" y="3771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6" name="object 276"/>
          <p:cNvSpPr/>
          <p:nvPr/>
        </p:nvSpPr>
        <p:spPr>
          <a:xfrm>
            <a:off x="3680459" y="3771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7" name="object 277"/>
          <p:cNvSpPr/>
          <p:nvPr/>
        </p:nvSpPr>
        <p:spPr>
          <a:xfrm>
            <a:off x="3858259" y="3771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8" name="object 278"/>
          <p:cNvSpPr/>
          <p:nvPr/>
        </p:nvSpPr>
        <p:spPr>
          <a:xfrm>
            <a:off x="4036059" y="377190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79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9" name="object 279"/>
          <p:cNvSpPr/>
          <p:nvPr/>
        </p:nvSpPr>
        <p:spPr>
          <a:xfrm>
            <a:off x="4212590" y="3771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0" name="object 280"/>
          <p:cNvSpPr/>
          <p:nvPr/>
        </p:nvSpPr>
        <p:spPr>
          <a:xfrm>
            <a:off x="4390390" y="3771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1" name="object 281"/>
          <p:cNvSpPr/>
          <p:nvPr/>
        </p:nvSpPr>
        <p:spPr>
          <a:xfrm>
            <a:off x="4566920" y="3771900"/>
            <a:ext cx="5080" cy="0"/>
          </a:xfrm>
          <a:custGeom>
            <a:avLst/>
            <a:gdLst/>
            <a:ahLst/>
            <a:cxnLst/>
            <a:rect l="l" t="t" r="r" b="b"/>
            <a:pathLst>
              <a:path w="5079">
                <a:moveTo>
                  <a:pt x="2539" y="-27304"/>
                </a:moveTo>
                <a:lnTo>
                  <a:pt x="2539" y="27304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2" name="object 282"/>
          <p:cNvSpPr txBox="1"/>
          <p:nvPr/>
        </p:nvSpPr>
        <p:spPr>
          <a:xfrm>
            <a:off x="3662679" y="33832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83" name="object 283"/>
          <p:cNvSpPr/>
          <p:nvPr/>
        </p:nvSpPr>
        <p:spPr>
          <a:xfrm>
            <a:off x="7200900" y="41148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4" name="object 284"/>
          <p:cNvSpPr/>
          <p:nvPr/>
        </p:nvSpPr>
        <p:spPr>
          <a:xfrm>
            <a:off x="7200900" y="4291329"/>
            <a:ext cx="0" cy="109220"/>
          </a:xfrm>
          <a:custGeom>
            <a:avLst/>
            <a:gdLst/>
            <a:ahLst/>
            <a:cxnLst/>
            <a:rect l="l" t="t" r="r" b="b"/>
            <a:pathLst>
              <a:path h="109220">
                <a:moveTo>
                  <a:pt x="0" y="0"/>
                </a:moveTo>
                <a:lnTo>
                  <a:pt x="0" y="10922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5" name="object 285"/>
          <p:cNvSpPr/>
          <p:nvPr/>
        </p:nvSpPr>
        <p:spPr>
          <a:xfrm>
            <a:off x="7200900" y="44691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6" name="object 286"/>
          <p:cNvSpPr/>
          <p:nvPr/>
        </p:nvSpPr>
        <p:spPr>
          <a:xfrm>
            <a:off x="7200900" y="46469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7" name="object 287"/>
          <p:cNvSpPr/>
          <p:nvPr/>
        </p:nvSpPr>
        <p:spPr>
          <a:xfrm>
            <a:off x="7200900" y="482345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8" name="object 288"/>
          <p:cNvSpPr/>
          <p:nvPr/>
        </p:nvSpPr>
        <p:spPr>
          <a:xfrm>
            <a:off x="7200900" y="500125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9" name="object 289"/>
          <p:cNvSpPr/>
          <p:nvPr/>
        </p:nvSpPr>
        <p:spPr>
          <a:xfrm>
            <a:off x="7200900" y="5179059"/>
            <a:ext cx="0" cy="106680"/>
          </a:xfrm>
          <a:custGeom>
            <a:avLst/>
            <a:gdLst/>
            <a:ahLst/>
            <a:cxnLst/>
            <a:rect l="l" t="t" r="r" b="b"/>
            <a:pathLst>
              <a:path h="106679">
                <a:moveTo>
                  <a:pt x="0" y="0"/>
                </a:moveTo>
                <a:lnTo>
                  <a:pt x="0" y="1066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0" name="object 290"/>
          <p:cNvSpPr/>
          <p:nvPr/>
        </p:nvSpPr>
        <p:spPr>
          <a:xfrm>
            <a:off x="7200900" y="535559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1" name="object 291"/>
          <p:cNvSpPr/>
          <p:nvPr/>
        </p:nvSpPr>
        <p:spPr>
          <a:xfrm>
            <a:off x="7200900" y="553339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2" name="object 292"/>
          <p:cNvSpPr/>
          <p:nvPr/>
        </p:nvSpPr>
        <p:spPr>
          <a:xfrm>
            <a:off x="7200900" y="570992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4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3" name="object 293"/>
          <p:cNvSpPr/>
          <p:nvPr/>
        </p:nvSpPr>
        <p:spPr>
          <a:xfrm>
            <a:off x="7200900" y="5887720"/>
            <a:ext cx="0" cy="55880"/>
          </a:xfrm>
          <a:custGeom>
            <a:avLst/>
            <a:gdLst/>
            <a:ahLst/>
            <a:cxnLst/>
            <a:rect l="l" t="t" r="r" b="b"/>
            <a:pathLst>
              <a:path h="55879">
                <a:moveTo>
                  <a:pt x="0" y="0"/>
                </a:moveTo>
                <a:lnTo>
                  <a:pt x="0" y="558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4" name="object 294"/>
          <p:cNvSpPr txBox="1"/>
          <p:nvPr/>
        </p:nvSpPr>
        <p:spPr>
          <a:xfrm>
            <a:off x="7287259" y="48171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95" name="object 295"/>
          <p:cNvSpPr/>
          <p:nvPr/>
        </p:nvSpPr>
        <p:spPr>
          <a:xfrm>
            <a:off x="7200900" y="18288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6" name="object 296"/>
          <p:cNvSpPr/>
          <p:nvPr/>
        </p:nvSpPr>
        <p:spPr>
          <a:xfrm>
            <a:off x="7200900" y="2005329"/>
            <a:ext cx="0" cy="109220"/>
          </a:xfrm>
          <a:custGeom>
            <a:avLst/>
            <a:gdLst/>
            <a:ahLst/>
            <a:cxnLst/>
            <a:rect l="l" t="t" r="r" b="b"/>
            <a:pathLst>
              <a:path h="109219">
                <a:moveTo>
                  <a:pt x="0" y="0"/>
                </a:moveTo>
                <a:lnTo>
                  <a:pt x="0" y="10922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7" name="object 297"/>
          <p:cNvSpPr/>
          <p:nvPr/>
        </p:nvSpPr>
        <p:spPr>
          <a:xfrm>
            <a:off x="7200900" y="21831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8" name="object 298"/>
          <p:cNvSpPr/>
          <p:nvPr/>
        </p:nvSpPr>
        <p:spPr>
          <a:xfrm>
            <a:off x="7200900" y="23609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9" name="object 299"/>
          <p:cNvSpPr/>
          <p:nvPr/>
        </p:nvSpPr>
        <p:spPr>
          <a:xfrm>
            <a:off x="7200900" y="253746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0" name="object 300"/>
          <p:cNvSpPr/>
          <p:nvPr/>
        </p:nvSpPr>
        <p:spPr>
          <a:xfrm>
            <a:off x="7200900" y="271526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1" name="object 301"/>
          <p:cNvSpPr/>
          <p:nvPr/>
        </p:nvSpPr>
        <p:spPr>
          <a:xfrm>
            <a:off x="7200900" y="2893060"/>
            <a:ext cx="0" cy="106680"/>
          </a:xfrm>
          <a:custGeom>
            <a:avLst/>
            <a:gdLst/>
            <a:ahLst/>
            <a:cxnLst/>
            <a:rect l="l" t="t" r="r" b="b"/>
            <a:pathLst>
              <a:path h="106680">
                <a:moveTo>
                  <a:pt x="0" y="0"/>
                </a:moveTo>
                <a:lnTo>
                  <a:pt x="0" y="1066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2" name="object 302"/>
          <p:cNvSpPr/>
          <p:nvPr/>
        </p:nvSpPr>
        <p:spPr>
          <a:xfrm>
            <a:off x="7200900" y="306958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3" name="object 303"/>
          <p:cNvSpPr/>
          <p:nvPr/>
        </p:nvSpPr>
        <p:spPr>
          <a:xfrm>
            <a:off x="7200900" y="324738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4" name="object 304"/>
          <p:cNvSpPr/>
          <p:nvPr/>
        </p:nvSpPr>
        <p:spPr>
          <a:xfrm>
            <a:off x="7200900" y="3423920"/>
            <a:ext cx="0" cy="5080"/>
          </a:xfrm>
          <a:custGeom>
            <a:avLst/>
            <a:gdLst/>
            <a:ahLst/>
            <a:cxnLst/>
            <a:rect l="l" t="t" r="r" b="b"/>
            <a:pathLst>
              <a:path h="5079">
                <a:moveTo>
                  <a:pt x="0" y="0"/>
                </a:moveTo>
                <a:lnTo>
                  <a:pt x="0" y="50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5" name="object 305"/>
          <p:cNvSpPr txBox="1"/>
          <p:nvPr/>
        </p:nvSpPr>
        <p:spPr>
          <a:xfrm>
            <a:off x="7383780" y="24168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06" name="object 306"/>
          <p:cNvSpPr/>
          <p:nvPr/>
        </p:nvSpPr>
        <p:spPr>
          <a:xfrm>
            <a:off x="5257800" y="1485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7" name="object 307"/>
          <p:cNvSpPr/>
          <p:nvPr/>
        </p:nvSpPr>
        <p:spPr>
          <a:xfrm>
            <a:off x="5435600" y="1485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8" name="object 308"/>
          <p:cNvSpPr/>
          <p:nvPr/>
        </p:nvSpPr>
        <p:spPr>
          <a:xfrm>
            <a:off x="5612129" y="1485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9" name="object 309"/>
          <p:cNvSpPr/>
          <p:nvPr/>
        </p:nvSpPr>
        <p:spPr>
          <a:xfrm>
            <a:off x="5789929" y="1485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0" name="object 310"/>
          <p:cNvSpPr/>
          <p:nvPr/>
        </p:nvSpPr>
        <p:spPr>
          <a:xfrm>
            <a:off x="5967729" y="148590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8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1" name="object 311"/>
          <p:cNvSpPr/>
          <p:nvPr/>
        </p:nvSpPr>
        <p:spPr>
          <a:xfrm>
            <a:off x="6144259" y="1485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2" name="object 312"/>
          <p:cNvSpPr/>
          <p:nvPr/>
        </p:nvSpPr>
        <p:spPr>
          <a:xfrm>
            <a:off x="6322059" y="1485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3" name="object 313"/>
          <p:cNvSpPr/>
          <p:nvPr/>
        </p:nvSpPr>
        <p:spPr>
          <a:xfrm>
            <a:off x="6498590" y="1485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4" name="object 314"/>
          <p:cNvSpPr/>
          <p:nvPr/>
        </p:nvSpPr>
        <p:spPr>
          <a:xfrm>
            <a:off x="6676390" y="1485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5" name="object 315"/>
          <p:cNvSpPr/>
          <p:nvPr/>
        </p:nvSpPr>
        <p:spPr>
          <a:xfrm>
            <a:off x="6854190" y="1485900"/>
            <a:ext cx="3810" cy="0"/>
          </a:xfrm>
          <a:custGeom>
            <a:avLst/>
            <a:gdLst/>
            <a:ahLst/>
            <a:cxnLst/>
            <a:rect l="l" t="t" r="r" b="b"/>
            <a:pathLst>
              <a:path w="3809">
                <a:moveTo>
                  <a:pt x="1904" y="-27304"/>
                </a:moveTo>
                <a:lnTo>
                  <a:pt x="1904" y="27304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6" name="object 316"/>
          <p:cNvSpPr txBox="1"/>
          <p:nvPr/>
        </p:nvSpPr>
        <p:spPr>
          <a:xfrm>
            <a:off x="5948679" y="10972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17" name="object 317"/>
          <p:cNvSpPr/>
          <p:nvPr/>
        </p:nvSpPr>
        <p:spPr>
          <a:xfrm>
            <a:off x="5257800" y="3771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8" name="object 318"/>
          <p:cNvSpPr/>
          <p:nvPr/>
        </p:nvSpPr>
        <p:spPr>
          <a:xfrm>
            <a:off x="5435600" y="3771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9" name="object 319"/>
          <p:cNvSpPr/>
          <p:nvPr/>
        </p:nvSpPr>
        <p:spPr>
          <a:xfrm>
            <a:off x="5612129" y="3771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0" name="object 320"/>
          <p:cNvSpPr/>
          <p:nvPr/>
        </p:nvSpPr>
        <p:spPr>
          <a:xfrm>
            <a:off x="5789929" y="3771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1" name="object 321"/>
          <p:cNvSpPr/>
          <p:nvPr/>
        </p:nvSpPr>
        <p:spPr>
          <a:xfrm>
            <a:off x="5967729" y="377190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8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2" name="object 322"/>
          <p:cNvSpPr/>
          <p:nvPr/>
        </p:nvSpPr>
        <p:spPr>
          <a:xfrm>
            <a:off x="6144259" y="3771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3" name="object 323"/>
          <p:cNvSpPr/>
          <p:nvPr/>
        </p:nvSpPr>
        <p:spPr>
          <a:xfrm>
            <a:off x="6322059" y="3771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4" name="object 324"/>
          <p:cNvSpPr/>
          <p:nvPr/>
        </p:nvSpPr>
        <p:spPr>
          <a:xfrm>
            <a:off x="6498590" y="3771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5" name="object 325"/>
          <p:cNvSpPr/>
          <p:nvPr/>
        </p:nvSpPr>
        <p:spPr>
          <a:xfrm>
            <a:off x="6676390" y="3771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6" name="object 326"/>
          <p:cNvSpPr/>
          <p:nvPr/>
        </p:nvSpPr>
        <p:spPr>
          <a:xfrm>
            <a:off x="6854190" y="3771900"/>
            <a:ext cx="3810" cy="0"/>
          </a:xfrm>
          <a:custGeom>
            <a:avLst/>
            <a:gdLst/>
            <a:ahLst/>
            <a:cxnLst/>
            <a:rect l="l" t="t" r="r" b="b"/>
            <a:pathLst>
              <a:path w="3809">
                <a:moveTo>
                  <a:pt x="1904" y="-27304"/>
                </a:moveTo>
                <a:lnTo>
                  <a:pt x="1904" y="27304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7" name="object 327"/>
          <p:cNvSpPr txBox="1"/>
          <p:nvPr/>
        </p:nvSpPr>
        <p:spPr>
          <a:xfrm>
            <a:off x="5948679" y="33832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28" name="object 328"/>
          <p:cNvSpPr/>
          <p:nvPr/>
        </p:nvSpPr>
        <p:spPr>
          <a:xfrm>
            <a:off x="6882130" y="172847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0"/>
                </a:moveTo>
                <a:lnTo>
                  <a:pt x="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9" name="object 329"/>
          <p:cNvSpPr/>
          <p:nvPr/>
        </p:nvSpPr>
        <p:spPr>
          <a:xfrm>
            <a:off x="6756400" y="185420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0"/>
                </a:moveTo>
                <a:lnTo>
                  <a:pt x="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0" name="object 330"/>
          <p:cNvSpPr/>
          <p:nvPr/>
        </p:nvSpPr>
        <p:spPr>
          <a:xfrm>
            <a:off x="6631940" y="197866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0"/>
                </a:moveTo>
                <a:lnTo>
                  <a:pt x="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1" name="object 331"/>
          <p:cNvSpPr/>
          <p:nvPr/>
        </p:nvSpPr>
        <p:spPr>
          <a:xfrm>
            <a:off x="6506209" y="2104389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0"/>
                </a:moveTo>
                <a:lnTo>
                  <a:pt x="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2" name="object 332"/>
          <p:cNvSpPr/>
          <p:nvPr/>
        </p:nvSpPr>
        <p:spPr>
          <a:xfrm>
            <a:off x="6380479" y="223012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0"/>
                </a:moveTo>
                <a:lnTo>
                  <a:pt x="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3" name="object 333"/>
          <p:cNvSpPr/>
          <p:nvPr/>
        </p:nvSpPr>
        <p:spPr>
          <a:xfrm>
            <a:off x="6254750" y="2355850"/>
            <a:ext cx="77470" cy="76200"/>
          </a:xfrm>
          <a:custGeom>
            <a:avLst/>
            <a:gdLst/>
            <a:ahLst/>
            <a:cxnLst/>
            <a:rect l="l" t="t" r="r" b="b"/>
            <a:pathLst>
              <a:path w="77470" h="76200">
                <a:moveTo>
                  <a:pt x="77470" y="0"/>
                </a:moveTo>
                <a:lnTo>
                  <a:pt x="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4" name="object 334"/>
          <p:cNvSpPr/>
          <p:nvPr/>
        </p:nvSpPr>
        <p:spPr>
          <a:xfrm>
            <a:off x="6130290" y="248031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0"/>
                </a:moveTo>
                <a:lnTo>
                  <a:pt x="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5" name="object 335"/>
          <p:cNvSpPr/>
          <p:nvPr/>
        </p:nvSpPr>
        <p:spPr>
          <a:xfrm>
            <a:off x="6004559" y="2606039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0"/>
                </a:moveTo>
                <a:lnTo>
                  <a:pt x="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6" name="object 336"/>
          <p:cNvSpPr/>
          <p:nvPr/>
        </p:nvSpPr>
        <p:spPr>
          <a:xfrm>
            <a:off x="5880100" y="273177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0"/>
                </a:moveTo>
                <a:lnTo>
                  <a:pt x="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7" name="object 337"/>
          <p:cNvSpPr/>
          <p:nvPr/>
        </p:nvSpPr>
        <p:spPr>
          <a:xfrm>
            <a:off x="5754370" y="285750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0"/>
                </a:moveTo>
                <a:lnTo>
                  <a:pt x="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8" name="object 338"/>
          <p:cNvSpPr/>
          <p:nvPr/>
        </p:nvSpPr>
        <p:spPr>
          <a:xfrm>
            <a:off x="5628640" y="298196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0"/>
                </a:moveTo>
                <a:lnTo>
                  <a:pt x="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9" name="object 339"/>
          <p:cNvSpPr/>
          <p:nvPr/>
        </p:nvSpPr>
        <p:spPr>
          <a:xfrm>
            <a:off x="5502909" y="3107689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0"/>
                </a:moveTo>
                <a:lnTo>
                  <a:pt x="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0" name="object 340"/>
          <p:cNvSpPr/>
          <p:nvPr/>
        </p:nvSpPr>
        <p:spPr>
          <a:xfrm>
            <a:off x="5378450" y="323342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0"/>
                </a:moveTo>
                <a:lnTo>
                  <a:pt x="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1" name="object 341"/>
          <p:cNvSpPr/>
          <p:nvPr/>
        </p:nvSpPr>
        <p:spPr>
          <a:xfrm>
            <a:off x="5252720" y="3357879"/>
            <a:ext cx="76200" cy="77470"/>
          </a:xfrm>
          <a:custGeom>
            <a:avLst/>
            <a:gdLst/>
            <a:ahLst/>
            <a:cxnLst/>
            <a:rect l="l" t="t" r="r" b="b"/>
            <a:pathLst>
              <a:path w="76200" h="77470">
                <a:moveTo>
                  <a:pt x="76200" y="0"/>
                </a:moveTo>
                <a:lnTo>
                  <a:pt x="0" y="7747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2" name="object 342"/>
          <p:cNvSpPr/>
          <p:nvPr/>
        </p:nvSpPr>
        <p:spPr>
          <a:xfrm>
            <a:off x="5157470" y="3483609"/>
            <a:ext cx="45720" cy="45720"/>
          </a:xfrm>
          <a:custGeom>
            <a:avLst/>
            <a:gdLst/>
            <a:ahLst/>
            <a:cxnLst/>
            <a:rect l="l" t="t" r="r" b="b"/>
            <a:pathLst>
              <a:path w="45720" h="45720">
                <a:moveTo>
                  <a:pt x="45719" y="0"/>
                </a:moveTo>
                <a:lnTo>
                  <a:pt x="0" y="4571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3" name="object 343"/>
          <p:cNvSpPr txBox="1"/>
          <p:nvPr/>
        </p:nvSpPr>
        <p:spPr>
          <a:xfrm>
            <a:off x="5802629" y="22402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44" name="object 344"/>
          <p:cNvSpPr/>
          <p:nvPr/>
        </p:nvSpPr>
        <p:spPr>
          <a:xfrm>
            <a:off x="2871470" y="4014470"/>
            <a:ext cx="71120" cy="80010"/>
          </a:xfrm>
          <a:custGeom>
            <a:avLst/>
            <a:gdLst/>
            <a:ahLst/>
            <a:cxnLst/>
            <a:rect l="l" t="t" r="r" b="b"/>
            <a:pathLst>
              <a:path w="71119" h="80010">
                <a:moveTo>
                  <a:pt x="0" y="0"/>
                </a:moveTo>
                <a:lnTo>
                  <a:pt x="71119" y="8000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5" name="object 345"/>
          <p:cNvSpPr/>
          <p:nvPr/>
        </p:nvSpPr>
        <p:spPr>
          <a:xfrm>
            <a:off x="2989579" y="4146550"/>
            <a:ext cx="71120" cy="81280"/>
          </a:xfrm>
          <a:custGeom>
            <a:avLst/>
            <a:gdLst/>
            <a:ahLst/>
            <a:cxnLst/>
            <a:rect l="l" t="t" r="r" b="b"/>
            <a:pathLst>
              <a:path w="71119" h="81279">
                <a:moveTo>
                  <a:pt x="0" y="0"/>
                </a:moveTo>
                <a:lnTo>
                  <a:pt x="71119" y="81279"/>
                </a:lnTo>
              </a:path>
            </a:pathLst>
          </a:custGeom>
          <a:ln w="5460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6" name="object 346"/>
          <p:cNvSpPr/>
          <p:nvPr/>
        </p:nvSpPr>
        <p:spPr>
          <a:xfrm>
            <a:off x="3106420" y="4279900"/>
            <a:ext cx="71120" cy="80010"/>
          </a:xfrm>
          <a:custGeom>
            <a:avLst/>
            <a:gdLst/>
            <a:ahLst/>
            <a:cxnLst/>
            <a:rect l="l" t="t" r="r" b="b"/>
            <a:pathLst>
              <a:path w="71119" h="80010">
                <a:moveTo>
                  <a:pt x="0" y="0"/>
                </a:moveTo>
                <a:lnTo>
                  <a:pt x="71119" y="8001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7" name="object 347"/>
          <p:cNvSpPr/>
          <p:nvPr/>
        </p:nvSpPr>
        <p:spPr>
          <a:xfrm>
            <a:off x="3224529" y="4411979"/>
            <a:ext cx="71120" cy="81280"/>
          </a:xfrm>
          <a:custGeom>
            <a:avLst/>
            <a:gdLst/>
            <a:ahLst/>
            <a:cxnLst/>
            <a:rect l="l" t="t" r="r" b="b"/>
            <a:pathLst>
              <a:path w="71120" h="81279">
                <a:moveTo>
                  <a:pt x="0" y="0"/>
                </a:moveTo>
                <a:lnTo>
                  <a:pt x="71119" y="8128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8" name="object 348"/>
          <p:cNvSpPr/>
          <p:nvPr/>
        </p:nvSpPr>
        <p:spPr>
          <a:xfrm>
            <a:off x="3341370" y="4544059"/>
            <a:ext cx="72390" cy="81280"/>
          </a:xfrm>
          <a:custGeom>
            <a:avLst/>
            <a:gdLst/>
            <a:ahLst/>
            <a:cxnLst/>
            <a:rect l="l" t="t" r="r" b="b"/>
            <a:pathLst>
              <a:path w="72389" h="81279">
                <a:moveTo>
                  <a:pt x="0" y="0"/>
                </a:moveTo>
                <a:lnTo>
                  <a:pt x="72389" y="812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9" name="object 349"/>
          <p:cNvSpPr/>
          <p:nvPr/>
        </p:nvSpPr>
        <p:spPr>
          <a:xfrm>
            <a:off x="3459479" y="4677409"/>
            <a:ext cx="72390" cy="81280"/>
          </a:xfrm>
          <a:custGeom>
            <a:avLst/>
            <a:gdLst/>
            <a:ahLst/>
            <a:cxnLst/>
            <a:rect l="l" t="t" r="r" b="b"/>
            <a:pathLst>
              <a:path w="72389" h="81279">
                <a:moveTo>
                  <a:pt x="0" y="0"/>
                </a:moveTo>
                <a:lnTo>
                  <a:pt x="72390" y="812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0" name="object 350"/>
          <p:cNvSpPr/>
          <p:nvPr/>
        </p:nvSpPr>
        <p:spPr>
          <a:xfrm>
            <a:off x="3577590" y="4809490"/>
            <a:ext cx="71120" cy="81280"/>
          </a:xfrm>
          <a:custGeom>
            <a:avLst/>
            <a:gdLst/>
            <a:ahLst/>
            <a:cxnLst/>
            <a:rect l="l" t="t" r="r" b="b"/>
            <a:pathLst>
              <a:path w="71120" h="81279">
                <a:moveTo>
                  <a:pt x="0" y="0"/>
                </a:moveTo>
                <a:lnTo>
                  <a:pt x="71120" y="81280"/>
                </a:lnTo>
              </a:path>
            </a:pathLst>
          </a:custGeom>
          <a:ln w="5460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1" name="object 351"/>
          <p:cNvSpPr/>
          <p:nvPr/>
        </p:nvSpPr>
        <p:spPr>
          <a:xfrm>
            <a:off x="3694429" y="4942840"/>
            <a:ext cx="72390" cy="80010"/>
          </a:xfrm>
          <a:custGeom>
            <a:avLst/>
            <a:gdLst/>
            <a:ahLst/>
            <a:cxnLst/>
            <a:rect l="l" t="t" r="r" b="b"/>
            <a:pathLst>
              <a:path w="72389" h="80010">
                <a:moveTo>
                  <a:pt x="0" y="0"/>
                </a:moveTo>
                <a:lnTo>
                  <a:pt x="72390" y="8001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2" name="object 352"/>
          <p:cNvSpPr/>
          <p:nvPr/>
        </p:nvSpPr>
        <p:spPr>
          <a:xfrm>
            <a:off x="3812540" y="5074920"/>
            <a:ext cx="72390" cy="81280"/>
          </a:xfrm>
          <a:custGeom>
            <a:avLst/>
            <a:gdLst/>
            <a:ahLst/>
            <a:cxnLst/>
            <a:rect l="l" t="t" r="r" b="b"/>
            <a:pathLst>
              <a:path w="72389" h="81279">
                <a:moveTo>
                  <a:pt x="0" y="0"/>
                </a:moveTo>
                <a:lnTo>
                  <a:pt x="72389" y="812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3" name="object 353"/>
          <p:cNvSpPr/>
          <p:nvPr/>
        </p:nvSpPr>
        <p:spPr>
          <a:xfrm>
            <a:off x="3930650" y="5208270"/>
            <a:ext cx="71120" cy="80010"/>
          </a:xfrm>
          <a:custGeom>
            <a:avLst/>
            <a:gdLst/>
            <a:ahLst/>
            <a:cxnLst/>
            <a:rect l="l" t="t" r="r" b="b"/>
            <a:pathLst>
              <a:path w="71120" h="80010">
                <a:moveTo>
                  <a:pt x="0" y="0"/>
                </a:moveTo>
                <a:lnTo>
                  <a:pt x="71120" y="8000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4" name="object 354"/>
          <p:cNvSpPr/>
          <p:nvPr/>
        </p:nvSpPr>
        <p:spPr>
          <a:xfrm>
            <a:off x="4048759" y="5340350"/>
            <a:ext cx="71120" cy="81280"/>
          </a:xfrm>
          <a:custGeom>
            <a:avLst/>
            <a:gdLst/>
            <a:ahLst/>
            <a:cxnLst/>
            <a:rect l="l" t="t" r="r" b="b"/>
            <a:pathLst>
              <a:path w="71120" h="81279">
                <a:moveTo>
                  <a:pt x="0" y="0"/>
                </a:moveTo>
                <a:lnTo>
                  <a:pt x="71119" y="8128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5" name="object 355"/>
          <p:cNvSpPr/>
          <p:nvPr/>
        </p:nvSpPr>
        <p:spPr>
          <a:xfrm>
            <a:off x="4165600" y="5473700"/>
            <a:ext cx="71120" cy="80010"/>
          </a:xfrm>
          <a:custGeom>
            <a:avLst/>
            <a:gdLst/>
            <a:ahLst/>
            <a:cxnLst/>
            <a:rect l="l" t="t" r="r" b="b"/>
            <a:pathLst>
              <a:path w="71120" h="80010">
                <a:moveTo>
                  <a:pt x="0" y="0"/>
                </a:moveTo>
                <a:lnTo>
                  <a:pt x="71120" y="8001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6" name="object 356"/>
          <p:cNvSpPr/>
          <p:nvPr/>
        </p:nvSpPr>
        <p:spPr>
          <a:xfrm>
            <a:off x="4283709" y="5605779"/>
            <a:ext cx="71120" cy="80010"/>
          </a:xfrm>
          <a:custGeom>
            <a:avLst/>
            <a:gdLst/>
            <a:ahLst/>
            <a:cxnLst/>
            <a:rect l="l" t="t" r="r" b="b"/>
            <a:pathLst>
              <a:path w="71120" h="80010">
                <a:moveTo>
                  <a:pt x="0" y="0"/>
                </a:moveTo>
                <a:lnTo>
                  <a:pt x="71119" y="8001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7" name="object 357"/>
          <p:cNvSpPr/>
          <p:nvPr/>
        </p:nvSpPr>
        <p:spPr>
          <a:xfrm>
            <a:off x="4400550" y="5737859"/>
            <a:ext cx="72390" cy="81280"/>
          </a:xfrm>
          <a:custGeom>
            <a:avLst/>
            <a:gdLst/>
            <a:ahLst/>
            <a:cxnLst/>
            <a:rect l="l" t="t" r="r" b="b"/>
            <a:pathLst>
              <a:path w="72389" h="81279">
                <a:moveTo>
                  <a:pt x="0" y="0"/>
                </a:moveTo>
                <a:lnTo>
                  <a:pt x="72389" y="812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8" name="object 358"/>
          <p:cNvSpPr/>
          <p:nvPr/>
        </p:nvSpPr>
        <p:spPr>
          <a:xfrm>
            <a:off x="4518659" y="5871209"/>
            <a:ext cx="71120" cy="80010"/>
          </a:xfrm>
          <a:custGeom>
            <a:avLst/>
            <a:gdLst/>
            <a:ahLst/>
            <a:cxnLst/>
            <a:rect l="l" t="t" r="r" b="b"/>
            <a:pathLst>
              <a:path w="71120" h="80010">
                <a:moveTo>
                  <a:pt x="0" y="0"/>
                </a:moveTo>
                <a:lnTo>
                  <a:pt x="71119" y="8000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9" name="object 359"/>
          <p:cNvSpPr/>
          <p:nvPr/>
        </p:nvSpPr>
        <p:spPr>
          <a:xfrm>
            <a:off x="4636770" y="6003290"/>
            <a:ext cx="35560" cy="40640"/>
          </a:xfrm>
          <a:custGeom>
            <a:avLst/>
            <a:gdLst/>
            <a:ahLst/>
            <a:cxnLst/>
            <a:rect l="l" t="t" r="r" b="b"/>
            <a:pathLst>
              <a:path w="35560" h="40639">
                <a:moveTo>
                  <a:pt x="0" y="0"/>
                </a:moveTo>
                <a:lnTo>
                  <a:pt x="35559" y="4064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0" name="object 360"/>
          <p:cNvSpPr txBox="1"/>
          <p:nvPr/>
        </p:nvSpPr>
        <p:spPr>
          <a:xfrm>
            <a:off x="3808729" y="46405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61" name="object 361"/>
          <p:cNvSpPr/>
          <p:nvPr/>
        </p:nvSpPr>
        <p:spPr>
          <a:xfrm>
            <a:off x="4914900" y="41148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2" name="object 362"/>
          <p:cNvSpPr/>
          <p:nvPr/>
        </p:nvSpPr>
        <p:spPr>
          <a:xfrm>
            <a:off x="4914900" y="42926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3" name="object 363"/>
          <p:cNvSpPr/>
          <p:nvPr/>
        </p:nvSpPr>
        <p:spPr>
          <a:xfrm>
            <a:off x="4914900" y="44691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4" name="object 364"/>
          <p:cNvSpPr/>
          <p:nvPr/>
        </p:nvSpPr>
        <p:spPr>
          <a:xfrm>
            <a:off x="4914900" y="46469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5" name="object 365"/>
          <p:cNvSpPr/>
          <p:nvPr/>
        </p:nvSpPr>
        <p:spPr>
          <a:xfrm>
            <a:off x="4914900" y="4824729"/>
            <a:ext cx="0" cy="106680"/>
          </a:xfrm>
          <a:custGeom>
            <a:avLst/>
            <a:gdLst/>
            <a:ahLst/>
            <a:cxnLst/>
            <a:rect l="l" t="t" r="r" b="b"/>
            <a:pathLst>
              <a:path h="106679">
                <a:moveTo>
                  <a:pt x="0" y="0"/>
                </a:moveTo>
                <a:lnTo>
                  <a:pt x="0" y="10668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6" name="object 366"/>
          <p:cNvSpPr/>
          <p:nvPr/>
        </p:nvSpPr>
        <p:spPr>
          <a:xfrm>
            <a:off x="4914900" y="500125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7" name="object 367"/>
          <p:cNvSpPr/>
          <p:nvPr/>
        </p:nvSpPr>
        <p:spPr>
          <a:xfrm>
            <a:off x="4914900" y="517905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8" name="object 368"/>
          <p:cNvSpPr/>
          <p:nvPr/>
        </p:nvSpPr>
        <p:spPr>
          <a:xfrm>
            <a:off x="4914900" y="535559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9" name="object 369"/>
          <p:cNvSpPr/>
          <p:nvPr/>
        </p:nvSpPr>
        <p:spPr>
          <a:xfrm>
            <a:off x="4914900" y="553339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0" name="object 370"/>
          <p:cNvSpPr/>
          <p:nvPr/>
        </p:nvSpPr>
        <p:spPr>
          <a:xfrm>
            <a:off x="4914900" y="571119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1" name="object 371"/>
          <p:cNvSpPr/>
          <p:nvPr/>
        </p:nvSpPr>
        <p:spPr>
          <a:xfrm>
            <a:off x="4914900" y="5887720"/>
            <a:ext cx="0" cy="55880"/>
          </a:xfrm>
          <a:custGeom>
            <a:avLst/>
            <a:gdLst/>
            <a:ahLst/>
            <a:cxnLst/>
            <a:rect l="l" t="t" r="r" b="b"/>
            <a:pathLst>
              <a:path h="55879">
                <a:moveTo>
                  <a:pt x="0" y="0"/>
                </a:moveTo>
                <a:lnTo>
                  <a:pt x="0" y="558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2" name="object 372"/>
          <p:cNvSpPr txBox="1"/>
          <p:nvPr/>
        </p:nvSpPr>
        <p:spPr>
          <a:xfrm>
            <a:off x="5001259" y="48183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73" name="object 373"/>
          <p:cNvSpPr/>
          <p:nvPr/>
        </p:nvSpPr>
        <p:spPr>
          <a:xfrm>
            <a:off x="5157470" y="4014470"/>
            <a:ext cx="72390" cy="81280"/>
          </a:xfrm>
          <a:custGeom>
            <a:avLst/>
            <a:gdLst/>
            <a:ahLst/>
            <a:cxnLst/>
            <a:rect l="l" t="t" r="r" b="b"/>
            <a:pathLst>
              <a:path w="72389" h="81279">
                <a:moveTo>
                  <a:pt x="0" y="0"/>
                </a:moveTo>
                <a:lnTo>
                  <a:pt x="72389" y="812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4" name="object 374"/>
          <p:cNvSpPr/>
          <p:nvPr/>
        </p:nvSpPr>
        <p:spPr>
          <a:xfrm>
            <a:off x="5275579" y="4147820"/>
            <a:ext cx="71120" cy="80010"/>
          </a:xfrm>
          <a:custGeom>
            <a:avLst/>
            <a:gdLst/>
            <a:ahLst/>
            <a:cxnLst/>
            <a:rect l="l" t="t" r="r" b="b"/>
            <a:pathLst>
              <a:path w="71120" h="80010">
                <a:moveTo>
                  <a:pt x="0" y="0"/>
                </a:moveTo>
                <a:lnTo>
                  <a:pt x="71120" y="8000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5" name="object 375"/>
          <p:cNvSpPr/>
          <p:nvPr/>
        </p:nvSpPr>
        <p:spPr>
          <a:xfrm>
            <a:off x="5393690" y="4279900"/>
            <a:ext cx="71120" cy="81280"/>
          </a:xfrm>
          <a:custGeom>
            <a:avLst/>
            <a:gdLst/>
            <a:ahLst/>
            <a:cxnLst/>
            <a:rect l="l" t="t" r="r" b="b"/>
            <a:pathLst>
              <a:path w="71120" h="81279">
                <a:moveTo>
                  <a:pt x="0" y="0"/>
                </a:moveTo>
                <a:lnTo>
                  <a:pt x="71120" y="81280"/>
                </a:lnTo>
              </a:path>
            </a:pathLst>
          </a:custGeom>
          <a:ln w="5460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6" name="object 376"/>
          <p:cNvSpPr/>
          <p:nvPr/>
        </p:nvSpPr>
        <p:spPr>
          <a:xfrm>
            <a:off x="5510529" y="4411979"/>
            <a:ext cx="71120" cy="81280"/>
          </a:xfrm>
          <a:custGeom>
            <a:avLst/>
            <a:gdLst/>
            <a:ahLst/>
            <a:cxnLst/>
            <a:rect l="l" t="t" r="r" b="b"/>
            <a:pathLst>
              <a:path w="71120" h="81279">
                <a:moveTo>
                  <a:pt x="0" y="0"/>
                </a:moveTo>
                <a:lnTo>
                  <a:pt x="71120" y="81280"/>
                </a:lnTo>
              </a:path>
            </a:pathLst>
          </a:custGeom>
          <a:ln w="5460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7" name="object 377"/>
          <p:cNvSpPr/>
          <p:nvPr/>
        </p:nvSpPr>
        <p:spPr>
          <a:xfrm>
            <a:off x="5628640" y="4545329"/>
            <a:ext cx="71120" cy="80010"/>
          </a:xfrm>
          <a:custGeom>
            <a:avLst/>
            <a:gdLst/>
            <a:ahLst/>
            <a:cxnLst/>
            <a:rect l="l" t="t" r="r" b="b"/>
            <a:pathLst>
              <a:path w="71120" h="80010">
                <a:moveTo>
                  <a:pt x="0" y="0"/>
                </a:moveTo>
                <a:lnTo>
                  <a:pt x="71120" y="8001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8" name="object 378"/>
          <p:cNvSpPr/>
          <p:nvPr/>
        </p:nvSpPr>
        <p:spPr>
          <a:xfrm>
            <a:off x="5745479" y="4677409"/>
            <a:ext cx="72390" cy="81280"/>
          </a:xfrm>
          <a:custGeom>
            <a:avLst/>
            <a:gdLst/>
            <a:ahLst/>
            <a:cxnLst/>
            <a:rect l="l" t="t" r="r" b="b"/>
            <a:pathLst>
              <a:path w="72389" h="81279">
                <a:moveTo>
                  <a:pt x="0" y="0"/>
                </a:moveTo>
                <a:lnTo>
                  <a:pt x="72390" y="812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9" name="object 379"/>
          <p:cNvSpPr/>
          <p:nvPr/>
        </p:nvSpPr>
        <p:spPr>
          <a:xfrm>
            <a:off x="5863590" y="4810759"/>
            <a:ext cx="71120" cy="80010"/>
          </a:xfrm>
          <a:custGeom>
            <a:avLst/>
            <a:gdLst/>
            <a:ahLst/>
            <a:cxnLst/>
            <a:rect l="l" t="t" r="r" b="b"/>
            <a:pathLst>
              <a:path w="71120" h="80010">
                <a:moveTo>
                  <a:pt x="0" y="0"/>
                </a:moveTo>
                <a:lnTo>
                  <a:pt x="71120" y="8000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0" name="object 380"/>
          <p:cNvSpPr/>
          <p:nvPr/>
        </p:nvSpPr>
        <p:spPr>
          <a:xfrm>
            <a:off x="5981700" y="4942840"/>
            <a:ext cx="71120" cy="81280"/>
          </a:xfrm>
          <a:custGeom>
            <a:avLst/>
            <a:gdLst/>
            <a:ahLst/>
            <a:cxnLst/>
            <a:rect l="l" t="t" r="r" b="b"/>
            <a:pathLst>
              <a:path w="71120" h="81279">
                <a:moveTo>
                  <a:pt x="0" y="0"/>
                </a:moveTo>
                <a:lnTo>
                  <a:pt x="71120" y="81280"/>
                </a:lnTo>
              </a:path>
            </a:pathLst>
          </a:custGeom>
          <a:ln w="5460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1" name="object 381"/>
          <p:cNvSpPr/>
          <p:nvPr/>
        </p:nvSpPr>
        <p:spPr>
          <a:xfrm>
            <a:off x="6098540" y="5076190"/>
            <a:ext cx="72390" cy="80010"/>
          </a:xfrm>
          <a:custGeom>
            <a:avLst/>
            <a:gdLst/>
            <a:ahLst/>
            <a:cxnLst/>
            <a:rect l="l" t="t" r="r" b="b"/>
            <a:pathLst>
              <a:path w="72389" h="80010">
                <a:moveTo>
                  <a:pt x="0" y="0"/>
                </a:moveTo>
                <a:lnTo>
                  <a:pt x="72389" y="8001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2" name="object 382"/>
          <p:cNvSpPr/>
          <p:nvPr/>
        </p:nvSpPr>
        <p:spPr>
          <a:xfrm>
            <a:off x="6216650" y="5208270"/>
            <a:ext cx="72390" cy="80010"/>
          </a:xfrm>
          <a:custGeom>
            <a:avLst/>
            <a:gdLst/>
            <a:ahLst/>
            <a:cxnLst/>
            <a:rect l="l" t="t" r="r" b="b"/>
            <a:pathLst>
              <a:path w="72389" h="80010">
                <a:moveTo>
                  <a:pt x="0" y="0"/>
                </a:moveTo>
                <a:lnTo>
                  <a:pt x="72389" y="8000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3" name="object 383"/>
          <p:cNvSpPr/>
          <p:nvPr/>
        </p:nvSpPr>
        <p:spPr>
          <a:xfrm>
            <a:off x="6334759" y="5340350"/>
            <a:ext cx="71120" cy="81280"/>
          </a:xfrm>
          <a:custGeom>
            <a:avLst/>
            <a:gdLst/>
            <a:ahLst/>
            <a:cxnLst/>
            <a:rect l="l" t="t" r="r" b="b"/>
            <a:pathLst>
              <a:path w="71120" h="81279">
                <a:moveTo>
                  <a:pt x="0" y="0"/>
                </a:moveTo>
                <a:lnTo>
                  <a:pt x="71119" y="8128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4" name="object 384"/>
          <p:cNvSpPr/>
          <p:nvPr/>
        </p:nvSpPr>
        <p:spPr>
          <a:xfrm>
            <a:off x="6452870" y="5473700"/>
            <a:ext cx="71120" cy="80010"/>
          </a:xfrm>
          <a:custGeom>
            <a:avLst/>
            <a:gdLst/>
            <a:ahLst/>
            <a:cxnLst/>
            <a:rect l="l" t="t" r="r" b="b"/>
            <a:pathLst>
              <a:path w="71120" h="80010">
                <a:moveTo>
                  <a:pt x="0" y="0"/>
                </a:moveTo>
                <a:lnTo>
                  <a:pt x="71120" y="8001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5" name="object 385"/>
          <p:cNvSpPr/>
          <p:nvPr/>
        </p:nvSpPr>
        <p:spPr>
          <a:xfrm>
            <a:off x="6569709" y="5605779"/>
            <a:ext cx="71120" cy="81280"/>
          </a:xfrm>
          <a:custGeom>
            <a:avLst/>
            <a:gdLst/>
            <a:ahLst/>
            <a:cxnLst/>
            <a:rect l="l" t="t" r="r" b="b"/>
            <a:pathLst>
              <a:path w="71120" h="81279">
                <a:moveTo>
                  <a:pt x="0" y="0"/>
                </a:moveTo>
                <a:lnTo>
                  <a:pt x="71120" y="81280"/>
                </a:lnTo>
              </a:path>
            </a:pathLst>
          </a:custGeom>
          <a:ln w="5460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6" name="object 386"/>
          <p:cNvSpPr/>
          <p:nvPr/>
        </p:nvSpPr>
        <p:spPr>
          <a:xfrm>
            <a:off x="6687819" y="5739129"/>
            <a:ext cx="71120" cy="80010"/>
          </a:xfrm>
          <a:custGeom>
            <a:avLst/>
            <a:gdLst/>
            <a:ahLst/>
            <a:cxnLst/>
            <a:rect l="l" t="t" r="r" b="b"/>
            <a:pathLst>
              <a:path w="71120" h="80010">
                <a:moveTo>
                  <a:pt x="0" y="0"/>
                </a:moveTo>
                <a:lnTo>
                  <a:pt x="71120" y="8001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7" name="object 387"/>
          <p:cNvSpPr/>
          <p:nvPr/>
        </p:nvSpPr>
        <p:spPr>
          <a:xfrm>
            <a:off x="6804659" y="5871209"/>
            <a:ext cx="72390" cy="81280"/>
          </a:xfrm>
          <a:custGeom>
            <a:avLst/>
            <a:gdLst/>
            <a:ahLst/>
            <a:cxnLst/>
            <a:rect l="l" t="t" r="r" b="b"/>
            <a:pathLst>
              <a:path w="72390" h="81279">
                <a:moveTo>
                  <a:pt x="0" y="0"/>
                </a:moveTo>
                <a:lnTo>
                  <a:pt x="72390" y="812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8" name="object 388"/>
          <p:cNvSpPr/>
          <p:nvPr/>
        </p:nvSpPr>
        <p:spPr>
          <a:xfrm>
            <a:off x="6922769" y="6003290"/>
            <a:ext cx="35560" cy="40640"/>
          </a:xfrm>
          <a:custGeom>
            <a:avLst/>
            <a:gdLst/>
            <a:ahLst/>
            <a:cxnLst/>
            <a:rect l="l" t="t" r="r" b="b"/>
            <a:pathLst>
              <a:path w="35559" h="40639">
                <a:moveTo>
                  <a:pt x="0" y="0"/>
                </a:moveTo>
                <a:lnTo>
                  <a:pt x="35559" y="4064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9" name="object 389"/>
          <p:cNvSpPr txBox="1"/>
          <p:nvPr/>
        </p:nvSpPr>
        <p:spPr>
          <a:xfrm>
            <a:off x="6094729" y="46405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90" name="object 390"/>
          <p:cNvSpPr/>
          <p:nvPr/>
        </p:nvSpPr>
        <p:spPr>
          <a:xfrm>
            <a:off x="5257800" y="62865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1" name="object 391"/>
          <p:cNvSpPr/>
          <p:nvPr/>
        </p:nvSpPr>
        <p:spPr>
          <a:xfrm>
            <a:off x="5434329" y="6286500"/>
            <a:ext cx="109220" cy="0"/>
          </a:xfrm>
          <a:custGeom>
            <a:avLst/>
            <a:gdLst/>
            <a:ahLst/>
            <a:cxnLst/>
            <a:rect l="l" t="t" r="r" b="b"/>
            <a:pathLst>
              <a:path w="109220">
                <a:moveTo>
                  <a:pt x="0" y="0"/>
                </a:moveTo>
                <a:lnTo>
                  <a:pt x="10922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2" name="object 392"/>
          <p:cNvSpPr/>
          <p:nvPr/>
        </p:nvSpPr>
        <p:spPr>
          <a:xfrm>
            <a:off x="5612129" y="62865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3" name="object 393"/>
          <p:cNvSpPr/>
          <p:nvPr/>
        </p:nvSpPr>
        <p:spPr>
          <a:xfrm>
            <a:off x="5789929" y="62865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4" name="object 394"/>
          <p:cNvSpPr/>
          <p:nvPr/>
        </p:nvSpPr>
        <p:spPr>
          <a:xfrm>
            <a:off x="5966459" y="62865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5" name="object 395"/>
          <p:cNvSpPr/>
          <p:nvPr/>
        </p:nvSpPr>
        <p:spPr>
          <a:xfrm>
            <a:off x="6144259" y="62865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6" name="object 396"/>
          <p:cNvSpPr/>
          <p:nvPr/>
        </p:nvSpPr>
        <p:spPr>
          <a:xfrm>
            <a:off x="6322059" y="628650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79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7" name="object 397"/>
          <p:cNvSpPr/>
          <p:nvPr/>
        </p:nvSpPr>
        <p:spPr>
          <a:xfrm>
            <a:off x="6498590" y="62865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8" name="object 398"/>
          <p:cNvSpPr/>
          <p:nvPr/>
        </p:nvSpPr>
        <p:spPr>
          <a:xfrm>
            <a:off x="6676390" y="62865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9" name="object 399"/>
          <p:cNvSpPr/>
          <p:nvPr/>
        </p:nvSpPr>
        <p:spPr>
          <a:xfrm>
            <a:off x="6852919" y="6286500"/>
            <a:ext cx="5080" cy="0"/>
          </a:xfrm>
          <a:custGeom>
            <a:avLst/>
            <a:gdLst/>
            <a:ahLst/>
            <a:cxnLst/>
            <a:rect l="l" t="t" r="r" b="b"/>
            <a:pathLst>
              <a:path w="5079">
                <a:moveTo>
                  <a:pt x="2539" y="-27305"/>
                </a:moveTo>
                <a:lnTo>
                  <a:pt x="2539" y="27305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0" name="object 400"/>
          <p:cNvSpPr/>
          <p:nvPr/>
        </p:nvSpPr>
        <p:spPr>
          <a:xfrm>
            <a:off x="4914900" y="18288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1" name="object 401"/>
          <p:cNvSpPr/>
          <p:nvPr/>
        </p:nvSpPr>
        <p:spPr>
          <a:xfrm>
            <a:off x="4914900" y="20066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2" name="object 402"/>
          <p:cNvSpPr/>
          <p:nvPr/>
        </p:nvSpPr>
        <p:spPr>
          <a:xfrm>
            <a:off x="4914900" y="21831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3" name="object 403"/>
          <p:cNvSpPr/>
          <p:nvPr/>
        </p:nvSpPr>
        <p:spPr>
          <a:xfrm>
            <a:off x="4914900" y="23609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4" name="object 404"/>
          <p:cNvSpPr/>
          <p:nvPr/>
        </p:nvSpPr>
        <p:spPr>
          <a:xfrm>
            <a:off x="4914900" y="2538729"/>
            <a:ext cx="0" cy="106680"/>
          </a:xfrm>
          <a:custGeom>
            <a:avLst/>
            <a:gdLst/>
            <a:ahLst/>
            <a:cxnLst/>
            <a:rect l="l" t="t" r="r" b="b"/>
            <a:pathLst>
              <a:path h="106680">
                <a:moveTo>
                  <a:pt x="0" y="0"/>
                </a:moveTo>
                <a:lnTo>
                  <a:pt x="0" y="10668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5" name="object 405"/>
          <p:cNvSpPr/>
          <p:nvPr/>
        </p:nvSpPr>
        <p:spPr>
          <a:xfrm>
            <a:off x="4914900" y="271526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6" name="object 406"/>
          <p:cNvSpPr/>
          <p:nvPr/>
        </p:nvSpPr>
        <p:spPr>
          <a:xfrm>
            <a:off x="4914900" y="289306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7" name="object 407"/>
          <p:cNvSpPr/>
          <p:nvPr/>
        </p:nvSpPr>
        <p:spPr>
          <a:xfrm>
            <a:off x="4914900" y="306958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8" name="object 408"/>
          <p:cNvSpPr/>
          <p:nvPr/>
        </p:nvSpPr>
        <p:spPr>
          <a:xfrm>
            <a:off x="4914900" y="324738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9" name="object 409"/>
          <p:cNvSpPr/>
          <p:nvPr/>
        </p:nvSpPr>
        <p:spPr>
          <a:xfrm>
            <a:off x="4914900" y="3425190"/>
            <a:ext cx="0" cy="3810"/>
          </a:xfrm>
          <a:custGeom>
            <a:avLst/>
            <a:gdLst/>
            <a:ahLst/>
            <a:cxnLst/>
            <a:rect l="l" t="t" r="r" b="b"/>
            <a:pathLst>
              <a:path h="3810">
                <a:moveTo>
                  <a:pt x="0" y="0"/>
                </a:moveTo>
                <a:lnTo>
                  <a:pt x="0" y="381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0" name="object 410"/>
          <p:cNvSpPr txBox="1"/>
          <p:nvPr/>
        </p:nvSpPr>
        <p:spPr>
          <a:xfrm>
            <a:off x="5001259" y="24180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11" name="object 411"/>
          <p:cNvSpPr/>
          <p:nvPr/>
        </p:nvSpPr>
        <p:spPr>
          <a:xfrm>
            <a:off x="2286000" y="1143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2" name="object 412"/>
          <p:cNvSpPr/>
          <p:nvPr/>
        </p:nvSpPr>
        <p:spPr>
          <a:xfrm>
            <a:off x="2286000" y="1143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3" name="object 413"/>
          <p:cNvSpPr/>
          <p:nvPr/>
        </p:nvSpPr>
        <p:spPr>
          <a:xfrm>
            <a:off x="2286000" y="1143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4" name="object 414"/>
          <p:cNvSpPr/>
          <p:nvPr/>
        </p:nvSpPr>
        <p:spPr>
          <a:xfrm>
            <a:off x="2971800" y="1828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5" name="object 415"/>
          <p:cNvSpPr/>
          <p:nvPr/>
        </p:nvSpPr>
        <p:spPr>
          <a:xfrm>
            <a:off x="4572000" y="1143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6" name="object 416"/>
          <p:cNvSpPr/>
          <p:nvPr/>
        </p:nvSpPr>
        <p:spPr>
          <a:xfrm>
            <a:off x="4572000" y="1143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7" name="object 417"/>
          <p:cNvSpPr/>
          <p:nvPr/>
        </p:nvSpPr>
        <p:spPr>
          <a:xfrm>
            <a:off x="4572000" y="1143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8" name="object 418"/>
          <p:cNvSpPr/>
          <p:nvPr/>
        </p:nvSpPr>
        <p:spPr>
          <a:xfrm>
            <a:off x="5257800" y="1828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9" name="object 419"/>
          <p:cNvSpPr/>
          <p:nvPr/>
        </p:nvSpPr>
        <p:spPr>
          <a:xfrm>
            <a:off x="45720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0" name="object 420"/>
          <p:cNvSpPr/>
          <p:nvPr/>
        </p:nvSpPr>
        <p:spPr>
          <a:xfrm>
            <a:off x="45720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1" name="object 421"/>
          <p:cNvSpPr/>
          <p:nvPr/>
        </p:nvSpPr>
        <p:spPr>
          <a:xfrm>
            <a:off x="4572000" y="3429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2" name="object 422"/>
          <p:cNvSpPr/>
          <p:nvPr/>
        </p:nvSpPr>
        <p:spPr>
          <a:xfrm>
            <a:off x="5257800" y="4114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3" name="object 423"/>
          <p:cNvSpPr/>
          <p:nvPr/>
        </p:nvSpPr>
        <p:spPr>
          <a:xfrm>
            <a:off x="22860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4" name="object 424"/>
          <p:cNvSpPr/>
          <p:nvPr/>
        </p:nvSpPr>
        <p:spPr>
          <a:xfrm>
            <a:off x="22860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5" name="object 425"/>
          <p:cNvSpPr/>
          <p:nvPr/>
        </p:nvSpPr>
        <p:spPr>
          <a:xfrm>
            <a:off x="2286000" y="3429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6" name="object 426"/>
          <p:cNvSpPr/>
          <p:nvPr/>
        </p:nvSpPr>
        <p:spPr>
          <a:xfrm>
            <a:off x="2971800" y="4114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7" name="object 427"/>
          <p:cNvSpPr/>
          <p:nvPr/>
        </p:nvSpPr>
        <p:spPr>
          <a:xfrm>
            <a:off x="6858000" y="1143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8" name="object 428"/>
          <p:cNvSpPr/>
          <p:nvPr/>
        </p:nvSpPr>
        <p:spPr>
          <a:xfrm>
            <a:off x="6858000" y="1143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9" name="object 429"/>
          <p:cNvSpPr/>
          <p:nvPr/>
        </p:nvSpPr>
        <p:spPr>
          <a:xfrm>
            <a:off x="6858000" y="1143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0" name="object 430"/>
          <p:cNvSpPr/>
          <p:nvPr/>
        </p:nvSpPr>
        <p:spPr>
          <a:xfrm>
            <a:off x="7543800" y="1828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1" name="object 431"/>
          <p:cNvSpPr/>
          <p:nvPr/>
        </p:nvSpPr>
        <p:spPr>
          <a:xfrm>
            <a:off x="68580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2" name="object 432"/>
          <p:cNvSpPr/>
          <p:nvPr/>
        </p:nvSpPr>
        <p:spPr>
          <a:xfrm>
            <a:off x="68580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3" name="object 433"/>
          <p:cNvSpPr/>
          <p:nvPr/>
        </p:nvSpPr>
        <p:spPr>
          <a:xfrm>
            <a:off x="6858000" y="3429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4" name="object 434"/>
          <p:cNvSpPr/>
          <p:nvPr/>
        </p:nvSpPr>
        <p:spPr>
          <a:xfrm>
            <a:off x="7543800" y="4114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5" name="object 435"/>
          <p:cNvSpPr/>
          <p:nvPr/>
        </p:nvSpPr>
        <p:spPr>
          <a:xfrm>
            <a:off x="68580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6" name="object 436"/>
          <p:cNvSpPr/>
          <p:nvPr/>
        </p:nvSpPr>
        <p:spPr>
          <a:xfrm>
            <a:off x="68580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79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7" name="object 437"/>
          <p:cNvSpPr/>
          <p:nvPr/>
        </p:nvSpPr>
        <p:spPr>
          <a:xfrm>
            <a:off x="6858000" y="5943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8" name="object 438"/>
          <p:cNvSpPr/>
          <p:nvPr/>
        </p:nvSpPr>
        <p:spPr>
          <a:xfrm>
            <a:off x="7543800" y="6629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9" name="object 439"/>
          <p:cNvSpPr/>
          <p:nvPr/>
        </p:nvSpPr>
        <p:spPr>
          <a:xfrm>
            <a:off x="45720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0" name="object 440"/>
          <p:cNvSpPr/>
          <p:nvPr/>
        </p:nvSpPr>
        <p:spPr>
          <a:xfrm>
            <a:off x="45720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79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1" name="object 441"/>
          <p:cNvSpPr/>
          <p:nvPr/>
        </p:nvSpPr>
        <p:spPr>
          <a:xfrm>
            <a:off x="4572000" y="5943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2" name="object 442"/>
          <p:cNvSpPr/>
          <p:nvPr/>
        </p:nvSpPr>
        <p:spPr>
          <a:xfrm>
            <a:off x="5257800" y="6629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3" name="object 443"/>
          <p:cNvSpPr txBox="1"/>
          <p:nvPr/>
        </p:nvSpPr>
        <p:spPr>
          <a:xfrm>
            <a:off x="5948679" y="5919757"/>
            <a:ext cx="219710" cy="380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10"/>
              </a:lnSpc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629400" y="914400"/>
            <a:ext cx="1143000" cy="1143000"/>
          </a:xfrm>
          <a:custGeom>
            <a:avLst/>
            <a:gdLst/>
            <a:ahLst/>
            <a:cxnLst/>
            <a:rect l="l" t="t" r="r" b="b"/>
            <a:pathLst>
              <a:path w="1143000" h="1143000">
                <a:moveTo>
                  <a:pt x="952500" y="0"/>
                </a:moveTo>
                <a:lnTo>
                  <a:pt x="190500" y="0"/>
                </a:lnTo>
                <a:lnTo>
                  <a:pt x="143315" y="7496"/>
                </a:lnTo>
                <a:lnTo>
                  <a:pt x="98777" y="28222"/>
                </a:lnTo>
                <a:lnTo>
                  <a:pt x="59531" y="59531"/>
                </a:lnTo>
                <a:lnTo>
                  <a:pt x="28222" y="98777"/>
                </a:lnTo>
                <a:lnTo>
                  <a:pt x="7496" y="143315"/>
                </a:lnTo>
                <a:lnTo>
                  <a:pt x="0" y="190500"/>
                </a:lnTo>
                <a:lnTo>
                  <a:pt x="0" y="952500"/>
                </a:lnTo>
                <a:lnTo>
                  <a:pt x="7496" y="999684"/>
                </a:lnTo>
                <a:lnTo>
                  <a:pt x="28222" y="1044222"/>
                </a:lnTo>
                <a:lnTo>
                  <a:pt x="59531" y="1083468"/>
                </a:lnTo>
                <a:lnTo>
                  <a:pt x="98777" y="1114777"/>
                </a:lnTo>
                <a:lnTo>
                  <a:pt x="143315" y="1135503"/>
                </a:lnTo>
                <a:lnTo>
                  <a:pt x="190500" y="1143000"/>
                </a:lnTo>
                <a:lnTo>
                  <a:pt x="952500" y="1143000"/>
                </a:lnTo>
                <a:lnTo>
                  <a:pt x="999684" y="1135503"/>
                </a:lnTo>
                <a:lnTo>
                  <a:pt x="1044222" y="1114777"/>
                </a:lnTo>
                <a:lnTo>
                  <a:pt x="1083468" y="1083468"/>
                </a:lnTo>
                <a:lnTo>
                  <a:pt x="1114777" y="1044222"/>
                </a:lnTo>
                <a:lnTo>
                  <a:pt x="1135503" y="999684"/>
                </a:lnTo>
                <a:lnTo>
                  <a:pt x="1143000" y="952500"/>
                </a:lnTo>
                <a:lnTo>
                  <a:pt x="1143000" y="190500"/>
                </a:lnTo>
                <a:lnTo>
                  <a:pt x="1135503" y="143315"/>
                </a:lnTo>
                <a:lnTo>
                  <a:pt x="1114777" y="98777"/>
                </a:lnTo>
                <a:lnTo>
                  <a:pt x="1083468" y="59531"/>
                </a:lnTo>
                <a:lnTo>
                  <a:pt x="1044222" y="28222"/>
                </a:lnTo>
                <a:lnTo>
                  <a:pt x="999684" y="7496"/>
                </a:lnTo>
                <a:lnTo>
                  <a:pt x="95250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610984" y="895985"/>
            <a:ext cx="290830" cy="2425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629400" y="1167130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629400" y="1285239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629400" y="1404619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629400" y="1524000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629400" y="164211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629400" y="176148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610984" y="1862454"/>
            <a:ext cx="256540" cy="21335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894830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014209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133590" y="2057400"/>
            <a:ext cx="40005" cy="0"/>
          </a:xfrm>
          <a:custGeom>
            <a:avLst/>
            <a:gdLst/>
            <a:ahLst/>
            <a:cxnLst/>
            <a:rect l="l" t="t" r="r" b="b"/>
            <a:pathLst>
              <a:path w="40004">
                <a:moveTo>
                  <a:pt x="0" y="0"/>
                </a:moveTo>
                <a:lnTo>
                  <a:pt x="40004" y="0"/>
                </a:lnTo>
              </a:path>
            </a:pathLst>
          </a:custGeom>
          <a:ln w="3682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251700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371080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490459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590155" y="1805304"/>
            <a:ext cx="200660" cy="26796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772400" y="170433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772400" y="158623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772400" y="1466850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772400" y="1348739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772400" y="1229360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772400" y="1109980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624444" y="908685"/>
            <a:ext cx="161290" cy="17399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507605" y="9144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740664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728725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716788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04976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693039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6629400" y="3200400"/>
            <a:ext cx="1143000" cy="1143000"/>
          </a:xfrm>
          <a:custGeom>
            <a:avLst/>
            <a:gdLst/>
            <a:ahLst/>
            <a:cxnLst/>
            <a:rect l="l" t="t" r="r" b="b"/>
            <a:pathLst>
              <a:path w="1143000" h="1143000">
                <a:moveTo>
                  <a:pt x="952500" y="0"/>
                </a:moveTo>
                <a:lnTo>
                  <a:pt x="190500" y="0"/>
                </a:lnTo>
                <a:lnTo>
                  <a:pt x="143315" y="7496"/>
                </a:lnTo>
                <a:lnTo>
                  <a:pt x="98777" y="28222"/>
                </a:lnTo>
                <a:lnTo>
                  <a:pt x="59531" y="59531"/>
                </a:lnTo>
                <a:lnTo>
                  <a:pt x="28222" y="98777"/>
                </a:lnTo>
                <a:lnTo>
                  <a:pt x="7496" y="143315"/>
                </a:lnTo>
                <a:lnTo>
                  <a:pt x="0" y="190500"/>
                </a:lnTo>
                <a:lnTo>
                  <a:pt x="0" y="952500"/>
                </a:lnTo>
                <a:lnTo>
                  <a:pt x="7496" y="999684"/>
                </a:lnTo>
                <a:lnTo>
                  <a:pt x="28222" y="1044222"/>
                </a:lnTo>
                <a:lnTo>
                  <a:pt x="59531" y="1083468"/>
                </a:lnTo>
                <a:lnTo>
                  <a:pt x="98777" y="1114777"/>
                </a:lnTo>
                <a:lnTo>
                  <a:pt x="143315" y="1135503"/>
                </a:lnTo>
                <a:lnTo>
                  <a:pt x="190500" y="1143000"/>
                </a:lnTo>
                <a:lnTo>
                  <a:pt x="952500" y="1143000"/>
                </a:lnTo>
                <a:lnTo>
                  <a:pt x="999684" y="1135503"/>
                </a:lnTo>
                <a:lnTo>
                  <a:pt x="1044222" y="1114777"/>
                </a:lnTo>
                <a:lnTo>
                  <a:pt x="1083468" y="1083468"/>
                </a:lnTo>
                <a:lnTo>
                  <a:pt x="1114777" y="1044222"/>
                </a:lnTo>
                <a:lnTo>
                  <a:pt x="1135503" y="999684"/>
                </a:lnTo>
                <a:lnTo>
                  <a:pt x="1143000" y="952500"/>
                </a:lnTo>
                <a:lnTo>
                  <a:pt x="1143000" y="190500"/>
                </a:lnTo>
                <a:lnTo>
                  <a:pt x="1135503" y="143315"/>
                </a:lnTo>
                <a:lnTo>
                  <a:pt x="1114777" y="98777"/>
                </a:lnTo>
                <a:lnTo>
                  <a:pt x="1083468" y="59531"/>
                </a:lnTo>
                <a:lnTo>
                  <a:pt x="1044222" y="28222"/>
                </a:lnTo>
                <a:lnTo>
                  <a:pt x="999684" y="7496"/>
                </a:lnTo>
                <a:lnTo>
                  <a:pt x="95250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6610984" y="3181985"/>
            <a:ext cx="290830" cy="24256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6629400" y="345312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6629400" y="357124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629400" y="369062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6629400" y="381000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6629400" y="392810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6629400" y="404749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6610984" y="4148454"/>
            <a:ext cx="256540" cy="21335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689483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701420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7133590" y="4343400"/>
            <a:ext cx="40005" cy="0"/>
          </a:xfrm>
          <a:custGeom>
            <a:avLst/>
            <a:gdLst/>
            <a:ahLst/>
            <a:cxnLst/>
            <a:rect l="l" t="t" r="r" b="b"/>
            <a:pathLst>
              <a:path w="40004">
                <a:moveTo>
                  <a:pt x="0" y="0"/>
                </a:moveTo>
                <a:lnTo>
                  <a:pt x="40004" y="0"/>
                </a:lnTo>
              </a:path>
            </a:pathLst>
          </a:custGeom>
          <a:ln w="3682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725170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737108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749045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7590155" y="4091304"/>
            <a:ext cx="200660" cy="26796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7772400" y="399034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7772400" y="387222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7772400" y="375285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7772400" y="363474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7772400" y="351535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7772400" y="339597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7624444" y="3194685"/>
            <a:ext cx="161290" cy="17398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7507605" y="32004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3682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7406640" y="3200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7287259" y="3200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7167880" y="3200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7049769" y="3200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6930390" y="3200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4343400" y="3200400"/>
            <a:ext cx="1143000" cy="1143000"/>
          </a:xfrm>
          <a:custGeom>
            <a:avLst/>
            <a:gdLst/>
            <a:ahLst/>
            <a:cxnLst/>
            <a:rect l="l" t="t" r="r" b="b"/>
            <a:pathLst>
              <a:path w="1143000" h="1143000">
                <a:moveTo>
                  <a:pt x="952500" y="0"/>
                </a:moveTo>
                <a:lnTo>
                  <a:pt x="190500" y="0"/>
                </a:lnTo>
                <a:lnTo>
                  <a:pt x="143315" y="7496"/>
                </a:lnTo>
                <a:lnTo>
                  <a:pt x="98777" y="28222"/>
                </a:lnTo>
                <a:lnTo>
                  <a:pt x="59531" y="59531"/>
                </a:lnTo>
                <a:lnTo>
                  <a:pt x="28222" y="98777"/>
                </a:lnTo>
                <a:lnTo>
                  <a:pt x="7496" y="143315"/>
                </a:lnTo>
                <a:lnTo>
                  <a:pt x="0" y="190500"/>
                </a:lnTo>
                <a:lnTo>
                  <a:pt x="0" y="952500"/>
                </a:lnTo>
                <a:lnTo>
                  <a:pt x="7496" y="999684"/>
                </a:lnTo>
                <a:lnTo>
                  <a:pt x="28222" y="1044222"/>
                </a:lnTo>
                <a:lnTo>
                  <a:pt x="59531" y="1083468"/>
                </a:lnTo>
                <a:lnTo>
                  <a:pt x="98777" y="1114777"/>
                </a:lnTo>
                <a:lnTo>
                  <a:pt x="143315" y="1135503"/>
                </a:lnTo>
                <a:lnTo>
                  <a:pt x="190500" y="1143000"/>
                </a:lnTo>
                <a:lnTo>
                  <a:pt x="952500" y="1143000"/>
                </a:lnTo>
                <a:lnTo>
                  <a:pt x="999684" y="1135503"/>
                </a:lnTo>
                <a:lnTo>
                  <a:pt x="1044222" y="1114777"/>
                </a:lnTo>
                <a:lnTo>
                  <a:pt x="1083468" y="1083468"/>
                </a:lnTo>
                <a:lnTo>
                  <a:pt x="1114777" y="1044222"/>
                </a:lnTo>
                <a:lnTo>
                  <a:pt x="1135503" y="999684"/>
                </a:lnTo>
                <a:lnTo>
                  <a:pt x="1143000" y="952500"/>
                </a:lnTo>
                <a:lnTo>
                  <a:pt x="1143000" y="190500"/>
                </a:lnTo>
                <a:lnTo>
                  <a:pt x="1135503" y="143315"/>
                </a:lnTo>
                <a:lnTo>
                  <a:pt x="1114777" y="98777"/>
                </a:lnTo>
                <a:lnTo>
                  <a:pt x="1083468" y="59531"/>
                </a:lnTo>
                <a:lnTo>
                  <a:pt x="1044222" y="28222"/>
                </a:lnTo>
                <a:lnTo>
                  <a:pt x="999684" y="7496"/>
                </a:lnTo>
                <a:lnTo>
                  <a:pt x="95250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4324984" y="3181985"/>
            <a:ext cx="290829" cy="24256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4343400" y="345312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4343400" y="357124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4343400" y="369062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4343400" y="381000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4343400" y="392810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4343400" y="404749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4324984" y="4148454"/>
            <a:ext cx="256539" cy="21335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460882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472820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4847590" y="4343400"/>
            <a:ext cx="40005" cy="0"/>
          </a:xfrm>
          <a:custGeom>
            <a:avLst/>
            <a:gdLst/>
            <a:ahLst/>
            <a:cxnLst/>
            <a:rect l="l" t="t" r="r" b="b"/>
            <a:pathLst>
              <a:path w="40004">
                <a:moveTo>
                  <a:pt x="0" y="0"/>
                </a:moveTo>
                <a:lnTo>
                  <a:pt x="40005" y="0"/>
                </a:lnTo>
              </a:path>
            </a:pathLst>
          </a:custGeom>
          <a:ln w="3682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496570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508507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520445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5304154" y="4091304"/>
            <a:ext cx="200659" cy="26796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5486400" y="399034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5486400" y="387222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5467984" y="3812222"/>
            <a:ext cx="36830" cy="0"/>
          </a:xfrm>
          <a:custGeom>
            <a:avLst/>
            <a:gdLst/>
            <a:ahLst/>
            <a:cxnLst/>
            <a:rect l="l" t="t" r="r" b="b"/>
            <a:pathLst>
              <a:path w="36829">
                <a:moveTo>
                  <a:pt x="0" y="0"/>
                </a:moveTo>
                <a:lnTo>
                  <a:pt x="36829" y="0"/>
                </a:lnTo>
              </a:path>
            </a:pathLst>
          </a:custGeom>
          <a:ln w="2603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5486400" y="363474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5486400" y="351535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5486400" y="339597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5338445" y="3194685"/>
            <a:ext cx="161289" cy="17398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5221604" y="32004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49" y="0"/>
                </a:lnTo>
              </a:path>
            </a:pathLst>
          </a:custGeom>
          <a:ln w="3682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5120640" y="3200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5001259" y="3200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4881879" y="3200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4763770" y="3200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4644390" y="3200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2057400" y="3200400"/>
            <a:ext cx="1143000" cy="1143000"/>
          </a:xfrm>
          <a:custGeom>
            <a:avLst/>
            <a:gdLst/>
            <a:ahLst/>
            <a:cxnLst/>
            <a:rect l="l" t="t" r="r" b="b"/>
            <a:pathLst>
              <a:path w="1143000" h="1143000">
                <a:moveTo>
                  <a:pt x="952500" y="0"/>
                </a:moveTo>
                <a:lnTo>
                  <a:pt x="190500" y="0"/>
                </a:lnTo>
                <a:lnTo>
                  <a:pt x="143315" y="7496"/>
                </a:lnTo>
                <a:lnTo>
                  <a:pt x="98777" y="28222"/>
                </a:lnTo>
                <a:lnTo>
                  <a:pt x="59531" y="59531"/>
                </a:lnTo>
                <a:lnTo>
                  <a:pt x="28222" y="98777"/>
                </a:lnTo>
                <a:lnTo>
                  <a:pt x="7496" y="143315"/>
                </a:lnTo>
                <a:lnTo>
                  <a:pt x="0" y="190500"/>
                </a:lnTo>
                <a:lnTo>
                  <a:pt x="0" y="952500"/>
                </a:lnTo>
                <a:lnTo>
                  <a:pt x="7496" y="999684"/>
                </a:lnTo>
                <a:lnTo>
                  <a:pt x="28222" y="1044222"/>
                </a:lnTo>
                <a:lnTo>
                  <a:pt x="59531" y="1083468"/>
                </a:lnTo>
                <a:lnTo>
                  <a:pt x="98777" y="1114777"/>
                </a:lnTo>
                <a:lnTo>
                  <a:pt x="143315" y="1135503"/>
                </a:lnTo>
                <a:lnTo>
                  <a:pt x="190500" y="1143000"/>
                </a:lnTo>
                <a:lnTo>
                  <a:pt x="952500" y="1143000"/>
                </a:lnTo>
                <a:lnTo>
                  <a:pt x="999684" y="1135503"/>
                </a:lnTo>
                <a:lnTo>
                  <a:pt x="1044222" y="1114777"/>
                </a:lnTo>
                <a:lnTo>
                  <a:pt x="1083468" y="1083468"/>
                </a:lnTo>
                <a:lnTo>
                  <a:pt x="1114777" y="1044222"/>
                </a:lnTo>
                <a:lnTo>
                  <a:pt x="1135503" y="999684"/>
                </a:lnTo>
                <a:lnTo>
                  <a:pt x="1143000" y="952500"/>
                </a:lnTo>
                <a:lnTo>
                  <a:pt x="1143000" y="190500"/>
                </a:lnTo>
                <a:lnTo>
                  <a:pt x="1135503" y="143315"/>
                </a:lnTo>
                <a:lnTo>
                  <a:pt x="1114777" y="98777"/>
                </a:lnTo>
                <a:lnTo>
                  <a:pt x="1083468" y="59531"/>
                </a:lnTo>
                <a:lnTo>
                  <a:pt x="1044222" y="28222"/>
                </a:lnTo>
                <a:lnTo>
                  <a:pt x="999684" y="7496"/>
                </a:lnTo>
                <a:lnTo>
                  <a:pt x="95250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2038985" y="3181985"/>
            <a:ext cx="290829" cy="24256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2057400" y="345312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2057400" y="357124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2057400" y="369062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2057400" y="381000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2057400" y="392810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2057400" y="404749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2038985" y="4148454"/>
            <a:ext cx="256539" cy="21335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232282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244221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256158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267970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279907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291846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3018154" y="4091304"/>
            <a:ext cx="200659" cy="26796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3200400" y="399034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3200400" y="387222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3181985" y="3812222"/>
            <a:ext cx="36830" cy="0"/>
          </a:xfrm>
          <a:custGeom>
            <a:avLst/>
            <a:gdLst/>
            <a:ahLst/>
            <a:cxnLst/>
            <a:rect l="l" t="t" r="r" b="b"/>
            <a:pathLst>
              <a:path w="36830">
                <a:moveTo>
                  <a:pt x="0" y="0"/>
                </a:moveTo>
                <a:lnTo>
                  <a:pt x="36829" y="0"/>
                </a:lnTo>
              </a:path>
            </a:pathLst>
          </a:custGeom>
          <a:ln w="2603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3200400" y="363474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3200400" y="351535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3200400" y="339597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3052445" y="3194685"/>
            <a:ext cx="161289" cy="17398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2935604" y="32004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49" y="0"/>
                </a:lnTo>
              </a:path>
            </a:pathLst>
          </a:custGeom>
          <a:ln w="3682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2834639" y="3200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2715260" y="3200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2595879" y="3200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2477770" y="3200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2358389" y="3200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4343400" y="5715000"/>
            <a:ext cx="1143000" cy="1143000"/>
          </a:xfrm>
          <a:custGeom>
            <a:avLst/>
            <a:gdLst/>
            <a:ahLst/>
            <a:cxnLst/>
            <a:rect l="l" t="t" r="r" b="b"/>
            <a:pathLst>
              <a:path w="1143000" h="1143000">
                <a:moveTo>
                  <a:pt x="952500" y="0"/>
                </a:moveTo>
                <a:lnTo>
                  <a:pt x="190500" y="0"/>
                </a:lnTo>
                <a:lnTo>
                  <a:pt x="143315" y="7496"/>
                </a:lnTo>
                <a:lnTo>
                  <a:pt x="98777" y="28222"/>
                </a:lnTo>
                <a:lnTo>
                  <a:pt x="59531" y="59531"/>
                </a:lnTo>
                <a:lnTo>
                  <a:pt x="28222" y="98777"/>
                </a:lnTo>
                <a:lnTo>
                  <a:pt x="7496" y="143315"/>
                </a:lnTo>
                <a:lnTo>
                  <a:pt x="0" y="190500"/>
                </a:lnTo>
                <a:lnTo>
                  <a:pt x="0" y="952500"/>
                </a:lnTo>
                <a:lnTo>
                  <a:pt x="7496" y="999684"/>
                </a:lnTo>
                <a:lnTo>
                  <a:pt x="28222" y="1044222"/>
                </a:lnTo>
                <a:lnTo>
                  <a:pt x="59531" y="1083468"/>
                </a:lnTo>
                <a:lnTo>
                  <a:pt x="98777" y="1114777"/>
                </a:lnTo>
                <a:lnTo>
                  <a:pt x="143315" y="1135503"/>
                </a:lnTo>
                <a:lnTo>
                  <a:pt x="190500" y="1143000"/>
                </a:lnTo>
                <a:lnTo>
                  <a:pt x="952500" y="1143000"/>
                </a:lnTo>
                <a:lnTo>
                  <a:pt x="999684" y="1135503"/>
                </a:lnTo>
                <a:lnTo>
                  <a:pt x="1044222" y="1114777"/>
                </a:lnTo>
                <a:lnTo>
                  <a:pt x="1083468" y="1083468"/>
                </a:lnTo>
                <a:lnTo>
                  <a:pt x="1114777" y="1044222"/>
                </a:lnTo>
                <a:lnTo>
                  <a:pt x="1135503" y="999684"/>
                </a:lnTo>
                <a:lnTo>
                  <a:pt x="1143000" y="952500"/>
                </a:lnTo>
                <a:lnTo>
                  <a:pt x="1143000" y="190500"/>
                </a:lnTo>
                <a:lnTo>
                  <a:pt x="1135503" y="143315"/>
                </a:lnTo>
                <a:lnTo>
                  <a:pt x="1114777" y="98777"/>
                </a:lnTo>
                <a:lnTo>
                  <a:pt x="1083468" y="59531"/>
                </a:lnTo>
                <a:lnTo>
                  <a:pt x="1044222" y="28222"/>
                </a:lnTo>
                <a:lnTo>
                  <a:pt x="999684" y="7496"/>
                </a:lnTo>
                <a:lnTo>
                  <a:pt x="95250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4324984" y="5696584"/>
            <a:ext cx="290829" cy="24256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4343400" y="596772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4343400" y="608584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4343400" y="620522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4343400" y="632460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4343400" y="6442709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4343400" y="6562090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4324984" y="6663055"/>
            <a:ext cx="256539" cy="2133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4608829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4728209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4847590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4965700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5085079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5204459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5304154" y="6605905"/>
            <a:ext cx="200659" cy="26797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5486400" y="6504940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5486400" y="638682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5467984" y="6326822"/>
            <a:ext cx="36830" cy="0"/>
          </a:xfrm>
          <a:custGeom>
            <a:avLst/>
            <a:gdLst/>
            <a:ahLst/>
            <a:cxnLst/>
            <a:rect l="l" t="t" r="r" b="b"/>
            <a:pathLst>
              <a:path w="36829">
                <a:moveTo>
                  <a:pt x="0" y="0"/>
                </a:moveTo>
                <a:lnTo>
                  <a:pt x="36829" y="0"/>
                </a:lnTo>
              </a:path>
            </a:pathLst>
          </a:custGeom>
          <a:ln w="26034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5486400" y="614934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5486400" y="602995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5486400" y="591057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5338445" y="5709284"/>
            <a:ext cx="161289" cy="17398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5221604" y="57150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49" y="0"/>
                </a:lnTo>
              </a:path>
            </a:pathLst>
          </a:custGeom>
          <a:ln w="3682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5120640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5001259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4881879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4763770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4644390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6629400" y="5715000"/>
            <a:ext cx="1143000" cy="1143000"/>
          </a:xfrm>
          <a:custGeom>
            <a:avLst/>
            <a:gdLst/>
            <a:ahLst/>
            <a:cxnLst/>
            <a:rect l="l" t="t" r="r" b="b"/>
            <a:pathLst>
              <a:path w="1143000" h="1143000">
                <a:moveTo>
                  <a:pt x="952500" y="0"/>
                </a:moveTo>
                <a:lnTo>
                  <a:pt x="190500" y="0"/>
                </a:lnTo>
                <a:lnTo>
                  <a:pt x="143315" y="7496"/>
                </a:lnTo>
                <a:lnTo>
                  <a:pt x="98777" y="28222"/>
                </a:lnTo>
                <a:lnTo>
                  <a:pt x="59531" y="59531"/>
                </a:lnTo>
                <a:lnTo>
                  <a:pt x="28222" y="98777"/>
                </a:lnTo>
                <a:lnTo>
                  <a:pt x="7496" y="143315"/>
                </a:lnTo>
                <a:lnTo>
                  <a:pt x="0" y="190500"/>
                </a:lnTo>
                <a:lnTo>
                  <a:pt x="0" y="952500"/>
                </a:lnTo>
                <a:lnTo>
                  <a:pt x="7496" y="999684"/>
                </a:lnTo>
                <a:lnTo>
                  <a:pt x="28222" y="1044222"/>
                </a:lnTo>
                <a:lnTo>
                  <a:pt x="59531" y="1083468"/>
                </a:lnTo>
                <a:lnTo>
                  <a:pt x="98777" y="1114777"/>
                </a:lnTo>
                <a:lnTo>
                  <a:pt x="143315" y="1135503"/>
                </a:lnTo>
                <a:lnTo>
                  <a:pt x="190500" y="1143000"/>
                </a:lnTo>
                <a:lnTo>
                  <a:pt x="952500" y="1143000"/>
                </a:lnTo>
                <a:lnTo>
                  <a:pt x="999684" y="1135503"/>
                </a:lnTo>
                <a:lnTo>
                  <a:pt x="1044222" y="1114777"/>
                </a:lnTo>
                <a:lnTo>
                  <a:pt x="1083468" y="1083468"/>
                </a:lnTo>
                <a:lnTo>
                  <a:pt x="1114777" y="1044222"/>
                </a:lnTo>
                <a:lnTo>
                  <a:pt x="1135503" y="999684"/>
                </a:lnTo>
                <a:lnTo>
                  <a:pt x="1143000" y="952500"/>
                </a:lnTo>
                <a:lnTo>
                  <a:pt x="1143000" y="190500"/>
                </a:lnTo>
                <a:lnTo>
                  <a:pt x="1135503" y="143315"/>
                </a:lnTo>
                <a:lnTo>
                  <a:pt x="1114777" y="98777"/>
                </a:lnTo>
                <a:lnTo>
                  <a:pt x="1083468" y="59531"/>
                </a:lnTo>
                <a:lnTo>
                  <a:pt x="1044222" y="28222"/>
                </a:lnTo>
                <a:lnTo>
                  <a:pt x="999684" y="7496"/>
                </a:lnTo>
                <a:lnTo>
                  <a:pt x="95250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6610984" y="5696584"/>
            <a:ext cx="290830" cy="24256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6629400" y="596772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6629400" y="608584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6629400" y="620522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6629400" y="632460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6629400" y="6442709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154"/>
          <p:cNvSpPr/>
          <p:nvPr/>
        </p:nvSpPr>
        <p:spPr>
          <a:xfrm>
            <a:off x="6629400" y="6562090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object 155"/>
          <p:cNvSpPr/>
          <p:nvPr/>
        </p:nvSpPr>
        <p:spPr>
          <a:xfrm>
            <a:off x="6610984" y="6663055"/>
            <a:ext cx="256540" cy="2133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object 156"/>
          <p:cNvSpPr/>
          <p:nvPr/>
        </p:nvSpPr>
        <p:spPr>
          <a:xfrm>
            <a:off x="6894830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object 157"/>
          <p:cNvSpPr/>
          <p:nvPr/>
        </p:nvSpPr>
        <p:spPr>
          <a:xfrm>
            <a:off x="7014209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object 158"/>
          <p:cNvSpPr/>
          <p:nvPr/>
        </p:nvSpPr>
        <p:spPr>
          <a:xfrm>
            <a:off x="7133590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" name="object 159"/>
          <p:cNvSpPr/>
          <p:nvPr/>
        </p:nvSpPr>
        <p:spPr>
          <a:xfrm>
            <a:off x="7251700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160"/>
          <p:cNvSpPr/>
          <p:nvPr/>
        </p:nvSpPr>
        <p:spPr>
          <a:xfrm>
            <a:off x="7371080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object 161"/>
          <p:cNvSpPr/>
          <p:nvPr/>
        </p:nvSpPr>
        <p:spPr>
          <a:xfrm>
            <a:off x="7490459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object 162"/>
          <p:cNvSpPr/>
          <p:nvPr/>
        </p:nvSpPr>
        <p:spPr>
          <a:xfrm>
            <a:off x="7590155" y="6605905"/>
            <a:ext cx="200660" cy="26797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" name="object 163"/>
          <p:cNvSpPr/>
          <p:nvPr/>
        </p:nvSpPr>
        <p:spPr>
          <a:xfrm>
            <a:off x="7772400" y="6504940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object 164"/>
          <p:cNvSpPr/>
          <p:nvPr/>
        </p:nvSpPr>
        <p:spPr>
          <a:xfrm>
            <a:off x="7772400" y="638682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object 165"/>
          <p:cNvSpPr/>
          <p:nvPr/>
        </p:nvSpPr>
        <p:spPr>
          <a:xfrm>
            <a:off x="7772400" y="626745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" name="object 166"/>
          <p:cNvSpPr/>
          <p:nvPr/>
        </p:nvSpPr>
        <p:spPr>
          <a:xfrm>
            <a:off x="7772400" y="614934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" name="object 167"/>
          <p:cNvSpPr/>
          <p:nvPr/>
        </p:nvSpPr>
        <p:spPr>
          <a:xfrm>
            <a:off x="7772400" y="602995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" name="object 168"/>
          <p:cNvSpPr/>
          <p:nvPr/>
        </p:nvSpPr>
        <p:spPr>
          <a:xfrm>
            <a:off x="7772400" y="591057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9" name="object 169"/>
          <p:cNvSpPr/>
          <p:nvPr/>
        </p:nvSpPr>
        <p:spPr>
          <a:xfrm>
            <a:off x="7624444" y="5709284"/>
            <a:ext cx="161290" cy="17398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0" name="object 170"/>
          <p:cNvSpPr/>
          <p:nvPr/>
        </p:nvSpPr>
        <p:spPr>
          <a:xfrm>
            <a:off x="7507605" y="57150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3682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" name="object 171"/>
          <p:cNvSpPr/>
          <p:nvPr/>
        </p:nvSpPr>
        <p:spPr>
          <a:xfrm>
            <a:off x="7406640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" name="object 172"/>
          <p:cNvSpPr/>
          <p:nvPr/>
        </p:nvSpPr>
        <p:spPr>
          <a:xfrm>
            <a:off x="7287259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" name="object 173"/>
          <p:cNvSpPr/>
          <p:nvPr/>
        </p:nvSpPr>
        <p:spPr>
          <a:xfrm>
            <a:off x="7167880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4" name="object 174"/>
          <p:cNvSpPr/>
          <p:nvPr/>
        </p:nvSpPr>
        <p:spPr>
          <a:xfrm>
            <a:off x="7049769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5" name="object 175"/>
          <p:cNvSpPr/>
          <p:nvPr/>
        </p:nvSpPr>
        <p:spPr>
          <a:xfrm>
            <a:off x="6930390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6" name="object 176"/>
          <p:cNvSpPr/>
          <p:nvPr/>
        </p:nvSpPr>
        <p:spPr>
          <a:xfrm>
            <a:off x="2057400" y="914400"/>
            <a:ext cx="3429000" cy="1143000"/>
          </a:xfrm>
          <a:custGeom>
            <a:avLst/>
            <a:gdLst/>
            <a:ahLst/>
            <a:cxnLst/>
            <a:rect l="l" t="t" r="r" b="b"/>
            <a:pathLst>
              <a:path w="3429000" h="1143000">
                <a:moveTo>
                  <a:pt x="3238500" y="0"/>
                </a:moveTo>
                <a:lnTo>
                  <a:pt x="190500" y="0"/>
                </a:lnTo>
                <a:lnTo>
                  <a:pt x="143315" y="7496"/>
                </a:lnTo>
                <a:lnTo>
                  <a:pt x="98777" y="28222"/>
                </a:lnTo>
                <a:lnTo>
                  <a:pt x="59531" y="59531"/>
                </a:lnTo>
                <a:lnTo>
                  <a:pt x="28222" y="98777"/>
                </a:lnTo>
                <a:lnTo>
                  <a:pt x="7496" y="143315"/>
                </a:lnTo>
                <a:lnTo>
                  <a:pt x="0" y="190500"/>
                </a:lnTo>
                <a:lnTo>
                  <a:pt x="0" y="952500"/>
                </a:lnTo>
                <a:lnTo>
                  <a:pt x="7496" y="999684"/>
                </a:lnTo>
                <a:lnTo>
                  <a:pt x="28222" y="1044222"/>
                </a:lnTo>
                <a:lnTo>
                  <a:pt x="59531" y="1083468"/>
                </a:lnTo>
                <a:lnTo>
                  <a:pt x="98777" y="1114777"/>
                </a:lnTo>
                <a:lnTo>
                  <a:pt x="143315" y="1135503"/>
                </a:lnTo>
                <a:lnTo>
                  <a:pt x="190500" y="1143000"/>
                </a:lnTo>
                <a:lnTo>
                  <a:pt x="3238500" y="1143000"/>
                </a:lnTo>
                <a:lnTo>
                  <a:pt x="3285684" y="1135503"/>
                </a:lnTo>
                <a:lnTo>
                  <a:pt x="3330222" y="1114777"/>
                </a:lnTo>
                <a:lnTo>
                  <a:pt x="3369468" y="1083468"/>
                </a:lnTo>
                <a:lnTo>
                  <a:pt x="3400777" y="1044222"/>
                </a:lnTo>
                <a:lnTo>
                  <a:pt x="3421503" y="999684"/>
                </a:lnTo>
                <a:lnTo>
                  <a:pt x="3429000" y="952500"/>
                </a:lnTo>
                <a:lnTo>
                  <a:pt x="3429000" y="190500"/>
                </a:lnTo>
                <a:lnTo>
                  <a:pt x="3421503" y="143315"/>
                </a:lnTo>
                <a:lnTo>
                  <a:pt x="3400777" y="98777"/>
                </a:lnTo>
                <a:lnTo>
                  <a:pt x="3369468" y="59531"/>
                </a:lnTo>
                <a:lnTo>
                  <a:pt x="3330222" y="28222"/>
                </a:lnTo>
                <a:lnTo>
                  <a:pt x="3285684" y="7496"/>
                </a:lnTo>
                <a:lnTo>
                  <a:pt x="323850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7" name="object 177"/>
          <p:cNvSpPr/>
          <p:nvPr/>
        </p:nvSpPr>
        <p:spPr>
          <a:xfrm>
            <a:off x="2038985" y="895985"/>
            <a:ext cx="227329" cy="24257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8" name="object 178"/>
          <p:cNvSpPr/>
          <p:nvPr/>
        </p:nvSpPr>
        <p:spPr>
          <a:xfrm>
            <a:off x="2057400" y="1167130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9" name="object 179"/>
          <p:cNvSpPr/>
          <p:nvPr/>
        </p:nvSpPr>
        <p:spPr>
          <a:xfrm>
            <a:off x="2057400" y="1285239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0" name="object 180"/>
          <p:cNvSpPr/>
          <p:nvPr/>
        </p:nvSpPr>
        <p:spPr>
          <a:xfrm>
            <a:off x="2057400" y="1404619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1" name="object 181"/>
          <p:cNvSpPr/>
          <p:nvPr/>
        </p:nvSpPr>
        <p:spPr>
          <a:xfrm>
            <a:off x="2057400" y="1524000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2" name="object 182"/>
          <p:cNvSpPr/>
          <p:nvPr/>
        </p:nvSpPr>
        <p:spPr>
          <a:xfrm>
            <a:off x="2057400" y="164211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3" name="object 183"/>
          <p:cNvSpPr/>
          <p:nvPr/>
        </p:nvSpPr>
        <p:spPr>
          <a:xfrm>
            <a:off x="2057400" y="176148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4" name="object 184"/>
          <p:cNvSpPr/>
          <p:nvPr/>
        </p:nvSpPr>
        <p:spPr>
          <a:xfrm>
            <a:off x="2038985" y="1862454"/>
            <a:ext cx="256539" cy="21335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5" name="object 185"/>
          <p:cNvSpPr/>
          <p:nvPr/>
        </p:nvSpPr>
        <p:spPr>
          <a:xfrm>
            <a:off x="2322829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6" name="object 186"/>
          <p:cNvSpPr/>
          <p:nvPr/>
        </p:nvSpPr>
        <p:spPr>
          <a:xfrm>
            <a:off x="2442210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7" name="object 187"/>
          <p:cNvSpPr/>
          <p:nvPr/>
        </p:nvSpPr>
        <p:spPr>
          <a:xfrm>
            <a:off x="2561589" y="2057400"/>
            <a:ext cx="40005" cy="0"/>
          </a:xfrm>
          <a:custGeom>
            <a:avLst/>
            <a:gdLst/>
            <a:ahLst/>
            <a:cxnLst/>
            <a:rect l="l" t="t" r="r" b="b"/>
            <a:pathLst>
              <a:path w="40005">
                <a:moveTo>
                  <a:pt x="0" y="0"/>
                </a:moveTo>
                <a:lnTo>
                  <a:pt x="40005" y="0"/>
                </a:lnTo>
              </a:path>
            </a:pathLst>
          </a:custGeom>
          <a:ln w="3682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8" name="object 188"/>
          <p:cNvSpPr/>
          <p:nvPr/>
        </p:nvSpPr>
        <p:spPr>
          <a:xfrm>
            <a:off x="2679700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9" name="object 189"/>
          <p:cNvSpPr/>
          <p:nvPr/>
        </p:nvSpPr>
        <p:spPr>
          <a:xfrm>
            <a:off x="2799079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0" name="object 190"/>
          <p:cNvSpPr/>
          <p:nvPr/>
        </p:nvSpPr>
        <p:spPr>
          <a:xfrm>
            <a:off x="2918460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1" name="object 191"/>
          <p:cNvSpPr/>
          <p:nvPr/>
        </p:nvSpPr>
        <p:spPr>
          <a:xfrm>
            <a:off x="3037839" y="2057400"/>
            <a:ext cx="71120" cy="0"/>
          </a:xfrm>
          <a:custGeom>
            <a:avLst/>
            <a:gdLst/>
            <a:ahLst/>
            <a:cxnLst/>
            <a:rect l="l" t="t" r="r" b="b"/>
            <a:pathLst>
              <a:path w="71119">
                <a:moveTo>
                  <a:pt x="0" y="0"/>
                </a:moveTo>
                <a:lnTo>
                  <a:pt x="7112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2" name="object 192"/>
          <p:cNvSpPr/>
          <p:nvPr/>
        </p:nvSpPr>
        <p:spPr>
          <a:xfrm>
            <a:off x="3155950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3" name="object 193"/>
          <p:cNvSpPr/>
          <p:nvPr/>
        </p:nvSpPr>
        <p:spPr>
          <a:xfrm>
            <a:off x="3275329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4" name="object 194"/>
          <p:cNvSpPr/>
          <p:nvPr/>
        </p:nvSpPr>
        <p:spPr>
          <a:xfrm>
            <a:off x="3394709" y="2057400"/>
            <a:ext cx="71120" cy="0"/>
          </a:xfrm>
          <a:custGeom>
            <a:avLst/>
            <a:gdLst/>
            <a:ahLst/>
            <a:cxnLst/>
            <a:rect l="l" t="t" r="r" b="b"/>
            <a:pathLst>
              <a:path w="71120">
                <a:moveTo>
                  <a:pt x="0" y="0"/>
                </a:moveTo>
                <a:lnTo>
                  <a:pt x="7111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5" name="object 195"/>
          <p:cNvSpPr/>
          <p:nvPr/>
        </p:nvSpPr>
        <p:spPr>
          <a:xfrm>
            <a:off x="3512820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6" name="object 196"/>
          <p:cNvSpPr/>
          <p:nvPr/>
        </p:nvSpPr>
        <p:spPr>
          <a:xfrm>
            <a:off x="3632200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7" name="object 197"/>
          <p:cNvSpPr/>
          <p:nvPr/>
        </p:nvSpPr>
        <p:spPr>
          <a:xfrm>
            <a:off x="3750309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8" name="object 198"/>
          <p:cNvSpPr/>
          <p:nvPr/>
        </p:nvSpPr>
        <p:spPr>
          <a:xfrm>
            <a:off x="3869690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9" name="object 199"/>
          <p:cNvSpPr/>
          <p:nvPr/>
        </p:nvSpPr>
        <p:spPr>
          <a:xfrm>
            <a:off x="3989070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0" name="object 200"/>
          <p:cNvSpPr/>
          <p:nvPr/>
        </p:nvSpPr>
        <p:spPr>
          <a:xfrm>
            <a:off x="4108450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1" name="object 201"/>
          <p:cNvSpPr/>
          <p:nvPr/>
        </p:nvSpPr>
        <p:spPr>
          <a:xfrm>
            <a:off x="4226559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2" name="object 202"/>
          <p:cNvSpPr/>
          <p:nvPr/>
        </p:nvSpPr>
        <p:spPr>
          <a:xfrm>
            <a:off x="4345940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3" name="object 203"/>
          <p:cNvSpPr/>
          <p:nvPr/>
        </p:nvSpPr>
        <p:spPr>
          <a:xfrm>
            <a:off x="4465320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4" name="object 204"/>
          <p:cNvSpPr/>
          <p:nvPr/>
        </p:nvSpPr>
        <p:spPr>
          <a:xfrm>
            <a:off x="4583429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5" name="object 205"/>
          <p:cNvSpPr/>
          <p:nvPr/>
        </p:nvSpPr>
        <p:spPr>
          <a:xfrm>
            <a:off x="4702809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6" name="object 206"/>
          <p:cNvSpPr/>
          <p:nvPr/>
        </p:nvSpPr>
        <p:spPr>
          <a:xfrm>
            <a:off x="4822190" y="2057400"/>
            <a:ext cx="65405" cy="0"/>
          </a:xfrm>
          <a:custGeom>
            <a:avLst/>
            <a:gdLst/>
            <a:ahLst/>
            <a:cxnLst/>
            <a:rect l="l" t="t" r="r" b="b"/>
            <a:pathLst>
              <a:path w="65404">
                <a:moveTo>
                  <a:pt x="0" y="0"/>
                </a:moveTo>
                <a:lnTo>
                  <a:pt x="65405" y="0"/>
                </a:lnTo>
              </a:path>
            </a:pathLst>
          </a:custGeom>
          <a:ln w="3682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7" name="object 207"/>
          <p:cNvSpPr/>
          <p:nvPr/>
        </p:nvSpPr>
        <p:spPr>
          <a:xfrm>
            <a:off x="4942204" y="2057400"/>
            <a:ext cx="70485" cy="0"/>
          </a:xfrm>
          <a:custGeom>
            <a:avLst/>
            <a:gdLst/>
            <a:ahLst/>
            <a:cxnLst/>
            <a:rect l="l" t="t" r="r" b="b"/>
            <a:pathLst>
              <a:path w="70485">
                <a:moveTo>
                  <a:pt x="0" y="0"/>
                </a:moveTo>
                <a:lnTo>
                  <a:pt x="70485" y="0"/>
                </a:lnTo>
              </a:path>
            </a:pathLst>
          </a:custGeom>
          <a:ln w="3682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8" name="object 208"/>
          <p:cNvSpPr/>
          <p:nvPr/>
        </p:nvSpPr>
        <p:spPr>
          <a:xfrm>
            <a:off x="5059679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9" name="object 209"/>
          <p:cNvSpPr/>
          <p:nvPr/>
        </p:nvSpPr>
        <p:spPr>
          <a:xfrm>
            <a:off x="5179059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0" name="object 210"/>
          <p:cNvSpPr/>
          <p:nvPr/>
        </p:nvSpPr>
        <p:spPr>
          <a:xfrm>
            <a:off x="5278754" y="1830704"/>
            <a:ext cx="226059" cy="24510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1" name="object 211"/>
          <p:cNvSpPr/>
          <p:nvPr/>
        </p:nvSpPr>
        <p:spPr>
          <a:xfrm>
            <a:off x="5486400" y="173101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2" name="object 212"/>
          <p:cNvSpPr/>
          <p:nvPr/>
        </p:nvSpPr>
        <p:spPr>
          <a:xfrm>
            <a:off x="5486400" y="161163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3" name="object 213"/>
          <p:cNvSpPr/>
          <p:nvPr/>
        </p:nvSpPr>
        <p:spPr>
          <a:xfrm>
            <a:off x="5486400" y="1513205"/>
            <a:ext cx="0" cy="51435"/>
          </a:xfrm>
          <a:custGeom>
            <a:avLst/>
            <a:gdLst/>
            <a:ahLst/>
            <a:cxnLst/>
            <a:rect l="l" t="t" r="r" b="b"/>
            <a:pathLst>
              <a:path h="51434">
                <a:moveTo>
                  <a:pt x="0" y="0"/>
                </a:moveTo>
                <a:lnTo>
                  <a:pt x="0" y="51435"/>
                </a:lnTo>
              </a:path>
            </a:pathLst>
          </a:custGeom>
          <a:ln w="3682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4" name="object 214"/>
          <p:cNvSpPr/>
          <p:nvPr/>
        </p:nvSpPr>
        <p:spPr>
          <a:xfrm>
            <a:off x="5486400" y="1374139"/>
            <a:ext cx="0" cy="71120"/>
          </a:xfrm>
          <a:custGeom>
            <a:avLst/>
            <a:gdLst/>
            <a:ahLst/>
            <a:cxnLst/>
            <a:rect l="l" t="t" r="r" b="b"/>
            <a:pathLst>
              <a:path h="71119">
                <a:moveTo>
                  <a:pt x="0" y="7112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5" name="object 215"/>
          <p:cNvSpPr/>
          <p:nvPr/>
        </p:nvSpPr>
        <p:spPr>
          <a:xfrm>
            <a:off x="5486400" y="1254760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6" name="object 216"/>
          <p:cNvSpPr/>
          <p:nvPr/>
        </p:nvSpPr>
        <p:spPr>
          <a:xfrm>
            <a:off x="5486400" y="1135380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7" name="object 217"/>
          <p:cNvSpPr/>
          <p:nvPr/>
        </p:nvSpPr>
        <p:spPr>
          <a:xfrm>
            <a:off x="5247004" y="895985"/>
            <a:ext cx="256539" cy="21082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8" name="object 218"/>
          <p:cNvSpPr/>
          <p:nvPr/>
        </p:nvSpPr>
        <p:spPr>
          <a:xfrm>
            <a:off x="514604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9" name="object 219"/>
          <p:cNvSpPr/>
          <p:nvPr/>
        </p:nvSpPr>
        <p:spPr>
          <a:xfrm>
            <a:off x="502665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0" name="object 220"/>
          <p:cNvSpPr/>
          <p:nvPr/>
        </p:nvSpPr>
        <p:spPr>
          <a:xfrm>
            <a:off x="490727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1" name="object 221"/>
          <p:cNvSpPr/>
          <p:nvPr/>
        </p:nvSpPr>
        <p:spPr>
          <a:xfrm>
            <a:off x="478917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2" name="object 222"/>
          <p:cNvSpPr/>
          <p:nvPr/>
        </p:nvSpPr>
        <p:spPr>
          <a:xfrm>
            <a:off x="466979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3" name="object 223"/>
          <p:cNvSpPr/>
          <p:nvPr/>
        </p:nvSpPr>
        <p:spPr>
          <a:xfrm>
            <a:off x="455167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4" name="object 224"/>
          <p:cNvSpPr/>
          <p:nvPr/>
        </p:nvSpPr>
        <p:spPr>
          <a:xfrm>
            <a:off x="443230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5" name="object 225"/>
          <p:cNvSpPr/>
          <p:nvPr/>
        </p:nvSpPr>
        <p:spPr>
          <a:xfrm>
            <a:off x="431292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6" name="object 226"/>
          <p:cNvSpPr/>
          <p:nvPr/>
        </p:nvSpPr>
        <p:spPr>
          <a:xfrm>
            <a:off x="419354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7" name="object 227"/>
          <p:cNvSpPr/>
          <p:nvPr/>
        </p:nvSpPr>
        <p:spPr>
          <a:xfrm>
            <a:off x="407542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8" name="object 228"/>
          <p:cNvSpPr/>
          <p:nvPr/>
        </p:nvSpPr>
        <p:spPr>
          <a:xfrm>
            <a:off x="395605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9" name="object 229"/>
          <p:cNvSpPr/>
          <p:nvPr/>
        </p:nvSpPr>
        <p:spPr>
          <a:xfrm>
            <a:off x="383667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0" name="object 230"/>
          <p:cNvSpPr/>
          <p:nvPr/>
        </p:nvSpPr>
        <p:spPr>
          <a:xfrm>
            <a:off x="371855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1" name="object 231"/>
          <p:cNvSpPr/>
          <p:nvPr/>
        </p:nvSpPr>
        <p:spPr>
          <a:xfrm>
            <a:off x="359917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2" name="object 232"/>
          <p:cNvSpPr/>
          <p:nvPr/>
        </p:nvSpPr>
        <p:spPr>
          <a:xfrm>
            <a:off x="347980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3" name="object 233"/>
          <p:cNvSpPr/>
          <p:nvPr/>
        </p:nvSpPr>
        <p:spPr>
          <a:xfrm>
            <a:off x="336169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4" name="object 234"/>
          <p:cNvSpPr/>
          <p:nvPr/>
        </p:nvSpPr>
        <p:spPr>
          <a:xfrm>
            <a:off x="324231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5" name="object 235"/>
          <p:cNvSpPr/>
          <p:nvPr/>
        </p:nvSpPr>
        <p:spPr>
          <a:xfrm>
            <a:off x="312292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6" name="object 236"/>
          <p:cNvSpPr/>
          <p:nvPr/>
        </p:nvSpPr>
        <p:spPr>
          <a:xfrm>
            <a:off x="3004820" y="914400"/>
            <a:ext cx="71120" cy="0"/>
          </a:xfrm>
          <a:custGeom>
            <a:avLst/>
            <a:gdLst/>
            <a:ahLst/>
            <a:cxnLst/>
            <a:rect l="l" t="t" r="r" b="b"/>
            <a:pathLst>
              <a:path w="71119">
                <a:moveTo>
                  <a:pt x="7111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7" name="object 237"/>
          <p:cNvSpPr/>
          <p:nvPr/>
        </p:nvSpPr>
        <p:spPr>
          <a:xfrm>
            <a:off x="288543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8" name="object 238"/>
          <p:cNvSpPr/>
          <p:nvPr/>
        </p:nvSpPr>
        <p:spPr>
          <a:xfrm>
            <a:off x="276606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9" name="object 239"/>
          <p:cNvSpPr/>
          <p:nvPr/>
        </p:nvSpPr>
        <p:spPr>
          <a:xfrm>
            <a:off x="264795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0" name="object 240"/>
          <p:cNvSpPr/>
          <p:nvPr/>
        </p:nvSpPr>
        <p:spPr>
          <a:xfrm>
            <a:off x="252857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1" name="object 241"/>
          <p:cNvSpPr/>
          <p:nvPr/>
        </p:nvSpPr>
        <p:spPr>
          <a:xfrm>
            <a:off x="240918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2" name="object 242"/>
          <p:cNvSpPr/>
          <p:nvPr/>
        </p:nvSpPr>
        <p:spPr>
          <a:xfrm>
            <a:off x="2291079" y="914400"/>
            <a:ext cx="71120" cy="0"/>
          </a:xfrm>
          <a:custGeom>
            <a:avLst/>
            <a:gdLst/>
            <a:ahLst/>
            <a:cxnLst/>
            <a:rect l="l" t="t" r="r" b="b"/>
            <a:pathLst>
              <a:path w="71119">
                <a:moveTo>
                  <a:pt x="7111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3" name="object 243"/>
          <p:cNvSpPr/>
          <p:nvPr/>
        </p:nvSpPr>
        <p:spPr>
          <a:xfrm>
            <a:off x="2971800" y="1485900"/>
            <a:ext cx="1600200" cy="0"/>
          </a:xfrm>
          <a:custGeom>
            <a:avLst/>
            <a:gdLst/>
            <a:ahLst/>
            <a:cxnLst/>
            <a:rect l="l" t="t" r="r" b="b"/>
            <a:pathLst>
              <a:path w="1600200">
                <a:moveTo>
                  <a:pt x="0" y="0"/>
                </a:moveTo>
                <a:lnTo>
                  <a:pt x="1600200" y="0"/>
                </a:lnTo>
              </a:path>
            </a:pathLst>
          </a:custGeom>
          <a:ln w="5463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4" name="object 244"/>
          <p:cNvSpPr txBox="1"/>
          <p:nvPr/>
        </p:nvSpPr>
        <p:spPr>
          <a:xfrm>
            <a:off x="3662679" y="10972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45" name="object 245"/>
          <p:cNvSpPr/>
          <p:nvPr/>
        </p:nvSpPr>
        <p:spPr>
          <a:xfrm>
            <a:off x="2871470" y="172847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6" name="object 246"/>
          <p:cNvSpPr/>
          <p:nvPr/>
        </p:nvSpPr>
        <p:spPr>
          <a:xfrm>
            <a:off x="2997200" y="185420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7" name="object 247"/>
          <p:cNvSpPr/>
          <p:nvPr/>
        </p:nvSpPr>
        <p:spPr>
          <a:xfrm>
            <a:off x="3121660" y="197866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8" name="object 248"/>
          <p:cNvSpPr/>
          <p:nvPr/>
        </p:nvSpPr>
        <p:spPr>
          <a:xfrm>
            <a:off x="3247389" y="2104389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9" name="object 249"/>
          <p:cNvSpPr/>
          <p:nvPr/>
        </p:nvSpPr>
        <p:spPr>
          <a:xfrm>
            <a:off x="3373120" y="223012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0" name="object 250"/>
          <p:cNvSpPr/>
          <p:nvPr/>
        </p:nvSpPr>
        <p:spPr>
          <a:xfrm>
            <a:off x="3497579" y="2354579"/>
            <a:ext cx="77470" cy="77470"/>
          </a:xfrm>
          <a:custGeom>
            <a:avLst/>
            <a:gdLst/>
            <a:ahLst/>
            <a:cxnLst/>
            <a:rect l="l" t="t" r="r" b="b"/>
            <a:pathLst>
              <a:path w="77470" h="77469">
                <a:moveTo>
                  <a:pt x="0" y="0"/>
                </a:moveTo>
                <a:lnTo>
                  <a:pt x="77470" y="7747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1" name="object 251"/>
          <p:cNvSpPr/>
          <p:nvPr/>
        </p:nvSpPr>
        <p:spPr>
          <a:xfrm>
            <a:off x="3623309" y="248031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2" name="object 252"/>
          <p:cNvSpPr/>
          <p:nvPr/>
        </p:nvSpPr>
        <p:spPr>
          <a:xfrm>
            <a:off x="3749040" y="2606039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3" name="object 253"/>
          <p:cNvSpPr/>
          <p:nvPr/>
        </p:nvSpPr>
        <p:spPr>
          <a:xfrm>
            <a:off x="3874770" y="273177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4" name="object 254"/>
          <p:cNvSpPr/>
          <p:nvPr/>
        </p:nvSpPr>
        <p:spPr>
          <a:xfrm>
            <a:off x="3999229" y="2856229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5" name="object 255"/>
          <p:cNvSpPr/>
          <p:nvPr/>
        </p:nvSpPr>
        <p:spPr>
          <a:xfrm>
            <a:off x="4124959" y="298196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6" name="object 256"/>
          <p:cNvSpPr/>
          <p:nvPr/>
        </p:nvSpPr>
        <p:spPr>
          <a:xfrm>
            <a:off x="4250690" y="3107689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7" name="object 257"/>
          <p:cNvSpPr/>
          <p:nvPr/>
        </p:nvSpPr>
        <p:spPr>
          <a:xfrm>
            <a:off x="4376420" y="323342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8" name="object 258"/>
          <p:cNvSpPr/>
          <p:nvPr/>
        </p:nvSpPr>
        <p:spPr>
          <a:xfrm>
            <a:off x="4500879" y="3357879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9" name="object 259"/>
          <p:cNvSpPr/>
          <p:nvPr/>
        </p:nvSpPr>
        <p:spPr>
          <a:xfrm>
            <a:off x="4626609" y="3483609"/>
            <a:ext cx="45720" cy="45720"/>
          </a:xfrm>
          <a:custGeom>
            <a:avLst/>
            <a:gdLst/>
            <a:ahLst/>
            <a:cxnLst/>
            <a:rect l="l" t="t" r="r" b="b"/>
            <a:pathLst>
              <a:path w="45720" h="45720">
                <a:moveTo>
                  <a:pt x="0" y="0"/>
                </a:moveTo>
                <a:lnTo>
                  <a:pt x="45719" y="4571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0" name="object 260"/>
          <p:cNvSpPr txBox="1"/>
          <p:nvPr/>
        </p:nvSpPr>
        <p:spPr>
          <a:xfrm>
            <a:off x="3808729" y="22402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61" name="object 261"/>
          <p:cNvSpPr/>
          <p:nvPr/>
        </p:nvSpPr>
        <p:spPr>
          <a:xfrm>
            <a:off x="2628900" y="18288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2" name="object 262"/>
          <p:cNvSpPr/>
          <p:nvPr/>
        </p:nvSpPr>
        <p:spPr>
          <a:xfrm>
            <a:off x="2628900" y="2005329"/>
            <a:ext cx="0" cy="109220"/>
          </a:xfrm>
          <a:custGeom>
            <a:avLst/>
            <a:gdLst/>
            <a:ahLst/>
            <a:cxnLst/>
            <a:rect l="l" t="t" r="r" b="b"/>
            <a:pathLst>
              <a:path h="109219">
                <a:moveTo>
                  <a:pt x="0" y="0"/>
                </a:moveTo>
                <a:lnTo>
                  <a:pt x="0" y="10922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3" name="object 263"/>
          <p:cNvSpPr/>
          <p:nvPr/>
        </p:nvSpPr>
        <p:spPr>
          <a:xfrm>
            <a:off x="2628900" y="21831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4" name="object 264"/>
          <p:cNvSpPr/>
          <p:nvPr/>
        </p:nvSpPr>
        <p:spPr>
          <a:xfrm>
            <a:off x="2628900" y="23609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5" name="object 265"/>
          <p:cNvSpPr/>
          <p:nvPr/>
        </p:nvSpPr>
        <p:spPr>
          <a:xfrm>
            <a:off x="2628900" y="253746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6" name="object 266"/>
          <p:cNvSpPr/>
          <p:nvPr/>
        </p:nvSpPr>
        <p:spPr>
          <a:xfrm>
            <a:off x="2628900" y="271526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7" name="object 267"/>
          <p:cNvSpPr/>
          <p:nvPr/>
        </p:nvSpPr>
        <p:spPr>
          <a:xfrm>
            <a:off x="2628900" y="2893060"/>
            <a:ext cx="0" cy="106680"/>
          </a:xfrm>
          <a:custGeom>
            <a:avLst/>
            <a:gdLst/>
            <a:ahLst/>
            <a:cxnLst/>
            <a:rect l="l" t="t" r="r" b="b"/>
            <a:pathLst>
              <a:path h="106680">
                <a:moveTo>
                  <a:pt x="0" y="0"/>
                </a:moveTo>
                <a:lnTo>
                  <a:pt x="0" y="1066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8" name="object 268"/>
          <p:cNvSpPr/>
          <p:nvPr/>
        </p:nvSpPr>
        <p:spPr>
          <a:xfrm>
            <a:off x="2628900" y="306958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9" name="object 269"/>
          <p:cNvSpPr/>
          <p:nvPr/>
        </p:nvSpPr>
        <p:spPr>
          <a:xfrm>
            <a:off x="2628900" y="324738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0" name="object 270"/>
          <p:cNvSpPr/>
          <p:nvPr/>
        </p:nvSpPr>
        <p:spPr>
          <a:xfrm>
            <a:off x="2628900" y="3423920"/>
            <a:ext cx="0" cy="5080"/>
          </a:xfrm>
          <a:custGeom>
            <a:avLst/>
            <a:gdLst/>
            <a:ahLst/>
            <a:cxnLst/>
            <a:rect l="l" t="t" r="r" b="b"/>
            <a:pathLst>
              <a:path h="5079">
                <a:moveTo>
                  <a:pt x="0" y="0"/>
                </a:moveTo>
                <a:lnTo>
                  <a:pt x="0" y="50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1" name="object 271"/>
          <p:cNvSpPr txBox="1"/>
          <p:nvPr/>
        </p:nvSpPr>
        <p:spPr>
          <a:xfrm>
            <a:off x="2324100" y="24168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72" name="object 272"/>
          <p:cNvSpPr/>
          <p:nvPr/>
        </p:nvSpPr>
        <p:spPr>
          <a:xfrm>
            <a:off x="2971800" y="3771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3" name="object 273"/>
          <p:cNvSpPr/>
          <p:nvPr/>
        </p:nvSpPr>
        <p:spPr>
          <a:xfrm>
            <a:off x="3148329" y="3771900"/>
            <a:ext cx="109220" cy="0"/>
          </a:xfrm>
          <a:custGeom>
            <a:avLst/>
            <a:gdLst/>
            <a:ahLst/>
            <a:cxnLst/>
            <a:rect l="l" t="t" r="r" b="b"/>
            <a:pathLst>
              <a:path w="109220">
                <a:moveTo>
                  <a:pt x="0" y="0"/>
                </a:moveTo>
                <a:lnTo>
                  <a:pt x="109219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4" name="object 274"/>
          <p:cNvSpPr/>
          <p:nvPr/>
        </p:nvSpPr>
        <p:spPr>
          <a:xfrm>
            <a:off x="3326129" y="3771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5" name="object 275"/>
          <p:cNvSpPr/>
          <p:nvPr/>
        </p:nvSpPr>
        <p:spPr>
          <a:xfrm>
            <a:off x="3503929" y="3771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6" name="object 276"/>
          <p:cNvSpPr/>
          <p:nvPr/>
        </p:nvSpPr>
        <p:spPr>
          <a:xfrm>
            <a:off x="3680459" y="3771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7" name="object 277"/>
          <p:cNvSpPr/>
          <p:nvPr/>
        </p:nvSpPr>
        <p:spPr>
          <a:xfrm>
            <a:off x="3858259" y="3771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8" name="object 278"/>
          <p:cNvSpPr/>
          <p:nvPr/>
        </p:nvSpPr>
        <p:spPr>
          <a:xfrm>
            <a:off x="4036059" y="377190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79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9" name="object 279"/>
          <p:cNvSpPr/>
          <p:nvPr/>
        </p:nvSpPr>
        <p:spPr>
          <a:xfrm>
            <a:off x="4212590" y="3771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0" name="object 280"/>
          <p:cNvSpPr/>
          <p:nvPr/>
        </p:nvSpPr>
        <p:spPr>
          <a:xfrm>
            <a:off x="4390390" y="3771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1" name="object 281"/>
          <p:cNvSpPr/>
          <p:nvPr/>
        </p:nvSpPr>
        <p:spPr>
          <a:xfrm>
            <a:off x="4566920" y="3771900"/>
            <a:ext cx="5080" cy="0"/>
          </a:xfrm>
          <a:custGeom>
            <a:avLst/>
            <a:gdLst/>
            <a:ahLst/>
            <a:cxnLst/>
            <a:rect l="l" t="t" r="r" b="b"/>
            <a:pathLst>
              <a:path w="5079">
                <a:moveTo>
                  <a:pt x="2539" y="-27304"/>
                </a:moveTo>
                <a:lnTo>
                  <a:pt x="2539" y="27304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2" name="object 282"/>
          <p:cNvSpPr txBox="1"/>
          <p:nvPr/>
        </p:nvSpPr>
        <p:spPr>
          <a:xfrm>
            <a:off x="3662679" y="33832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83" name="object 283"/>
          <p:cNvSpPr/>
          <p:nvPr/>
        </p:nvSpPr>
        <p:spPr>
          <a:xfrm>
            <a:off x="7200900" y="41148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4" name="object 284"/>
          <p:cNvSpPr/>
          <p:nvPr/>
        </p:nvSpPr>
        <p:spPr>
          <a:xfrm>
            <a:off x="7200900" y="4291329"/>
            <a:ext cx="0" cy="109220"/>
          </a:xfrm>
          <a:custGeom>
            <a:avLst/>
            <a:gdLst/>
            <a:ahLst/>
            <a:cxnLst/>
            <a:rect l="l" t="t" r="r" b="b"/>
            <a:pathLst>
              <a:path h="109220">
                <a:moveTo>
                  <a:pt x="0" y="0"/>
                </a:moveTo>
                <a:lnTo>
                  <a:pt x="0" y="10922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5" name="object 285"/>
          <p:cNvSpPr/>
          <p:nvPr/>
        </p:nvSpPr>
        <p:spPr>
          <a:xfrm>
            <a:off x="7200900" y="44691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6" name="object 286"/>
          <p:cNvSpPr/>
          <p:nvPr/>
        </p:nvSpPr>
        <p:spPr>
          <a:xfrm>
            <a:off x="7200900" y="46469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7" name="object 287"/>
          <p:cNvSpPr/>
          <p:nvPr/>
        </p:nvSpPr>
        <p:spPr>
          <a:xfrm>
            <a:off x="7200900" y="482345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8" name="object 288"/>
          <p:cNvSpPr/>
          <p:nvPr/>
        </p:nvSpPr>
        <p:spPr>
          <a:xfrm>
            <a:off x="7200900" y="500125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9" name="object 289"/>
          <p:cNvSpPr/>
          <p:nvPr/>
        </p:nvSpPr>
        <p:spPr>
          <a:xfrm>
            <a:off x="7200900" y="5179059"/>
            <a:ext cx="0" cy="106680"/>
          </a:xfrm>
          <a:custGeom>
            <a:avLst/>
            <a:gdLst/>
            <a:ahLst/>
            <a:cxnLst/>
            <a:rect l="l" t="t" r="r" b="b"/>
            <a:pathLst>
              <a:path h="106679">
                <a:moveTo>
                  <a:pt x="0" y="0"/>
                </a:moveTo>
                <a:lnTo>
                  <a:pt x="0" y="1066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0" name="object 290"/>
          <p:cNvSpPr/>
          <p:nvPr/>
        </p:nvSpPr>
        <p:spPr>
          <a:xfrm>
            <a:off x="7200900" y="535559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1" name="object 291"/>
          <p:cNvSpPr/>
          <p:nvPr/>
        </p:nvSpPr>
        <p:spPr>
          <a:xfrm>
            <a:off x="7200900" y="553339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2" name="object 292"/>
          <p:cNvSpPr/>
          <p:nvPr/>
        </p:nvSpPr>
        <p:spPr>
          <a:xfrm>
            <a:off x="7200900" y="570992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4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3" name="object 293"/>
          <p:cNvSpPr/>
          <p:nvPr/>
        </p:nvSpPr>
        <p:spPr>
          <a:xfrm>
            <a:off x="7200900" y="5887720"/>
            <a:ext cx="0" cy="55880"/>
          </a:xfrm>
          <a:custGeom>
            <a:avLst/>
            <a:gdLst/>
            <a:ahLst/>
            <a:cxnLst/>
            <a:rect l="l" t="t" r="r" b="b"/>
            <a:pathLst>
              <a:path h="55879">
                <a:moveTo>
                  <a:pt x="0" y="0"/>
                </a:moveTo>
                <a:lnTo>
                  <a:pt x="0" y="558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4" name="object 294"/>
          <p:cNvSpPr txBox="1"/>
          <p:nvPr/>
        </p:nvSpPr>
        <p:spPr>
          <a:xfrm>
            <a:off x="7287259" y="48171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95" name="object 295"/>
          <p:cNvSpPr/>
          <p:nvPr/>
        </p:nvSpPr>
        <p:spPr>
          <a:xfrm>
            <a:off x="7200900" y="18288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6" name="object 296"/>
          <p:cNvSpPr/>
          <p:nvPr/>
        </p:nvSpPr>
        <p:spPr>
          <a:xfrm>
            <a:off x="7200900" y="2005329"/>
            <a:ext cx="0" cy="109220"/>
          </a:xfrm>
          <a:custGeom>
            <a:avLst/>
            <a:gdLst/>
            <a:ahLst/>
            <a:cxnLst/>
            <a:rect l="l" t="t" r="r" b="b"/>
            <a:pathLst>
              <a:path h="109219">
                <a:moveTo>
                  <a:pt x="0" y="0"/>
                </a:moveTo>
                <a:lnTo>
                  <a:pt x="0" y="109220"/>
                </a:lnTo>
              </a:path>
            </a:pathLst>
          </a:custGeom>
          <a:ln w="5461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7" name="object 297"/>
          <p:cNvSpPr/>
          <p:nvPr/>
        </p:nvSpPr>
        <p:spPr>
          <a:xfrm>
            <a:off x="7200900" y="21831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8" name="object 298"/>
          <p:cNvSpPr/>
          <p:nvPr/>
        </p:nvSpPr>
        <p:spPr>
          <a:xfrm>
            <a:off x="7200900" y="23609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9" name="object 299"/>
          <p:cNvSpPr/>
          <p:nvPr/>
        </p:nvSpPr>
        <p:spPr>
          <a:xfrm>
            <a:off x="7200900" y="253746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0" name="object 300"/>
          <p:cNvSpPr/>
          <p:nvPr/>
        </p:nvSpPr>
        <p:spPr>
          <a:xfrm>
            <a:off x="7200900" y="271526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1" name="object 301"/>
          <p:cNvSpPr/>
          <p:nvPr/>
        </p:nvSpPr>
        <p:spPr>
          <a:xfrm>
            <a:off x="7200900" y="2893060"/>
            <a:ext cx="0" cy="106680"/>
          </a:xfrm>
          <a:custGeom>
            <a:avLst/>
            <a:gdLst/>
            <a:ahLst/>
            <a:cxnLst/>
            <a:rect l="l" t="t" r="r" b="b"/>
            <a:pathLst>
              <a:path h="106680">
                <a:moveTo>
                  <a:pt x="0" y="0"/>
                </a:moveTo>
                <a:lnTo>
                  <a:pt x="0" y="106679"/>
                </a:lnTo>
              </a:path>
            </a:pathLst>
          </a:custGeom>
          <a:ln w="5461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2" name="object 302"/>
          <p:cNvSpPr/>
          <p:nvPr/>
        </p:nvSpPr>
        <p:spPr>
          <a:xfrm>
            <a:off x="7200900" y="306958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3" name="object 303"/>
          <p:cNvSpPr/>
          <p:nvPr/>
        </p:nvSpPr>
        <p:spPr>
          <a:xfrm>
            <a:off x="7200900" y="324738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4" name="object 304"/>
          <p:cNvSpPr/>
          <p:nvPr/>
        </p:nvSpPr>
        <p:spPr>
          <a:xfrm>
            <a:off x="7200900" y="3423920"/>
            <a:ext cx="0" cy="5080"/>
          </a:xfrm>
          <a:custGeom>
            <a:avLst/>
            <a:gdLst/>
            <a:ahLst/>
            <a:cxnLst/>
            <a:rect l="l" t="t" r="r" b="b"/>
            <a:pathLst>
              <a:path h="5079">
                <a:moveTo>
                  <a:pt x="0" y="0"/>
                </a:moveTo>
                <a:lnTo>
                  <a:pt x="0" y="5079"/>
                </a:lnTo>
              </a:path>
            </a:pathLst>
          </a:custGeom>
          <a:ln w="5461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5" name="object 305"/>
          <p:cNvSpPr txBox="1"/>
          <p:nvPr/>
        </p:nvSpPr>
        <p:spPr>
          <a:xfrm>
            <a:off x="7383780" y="24168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06" name="object 306"/>
          <p:cNvSpPr/>
          <p:nvPr/>
        </p:nvSpPr>
        <p:spPr>
          <a:xfrm>
            <a:off x="5257800" y="1485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7" name="object 307"/>
          <p:cNvSpPr/>
          <p:nvPr/>
        </p:nvSpPr>
        <p:spPr>
          <a:xfrm>
            <a:off x="5435600" y="1485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8" name="object 308"/>
          <p:cNvSpPr/>
          <p:nvPr/>
        </p:nvSpPr>
        <p:spPr>
          <a:xfrm>
            <a:off x="5612129" y="1485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9" name="object 309"/>
          <p:cNvSpPr/>
          <p:nvPr/>
        </p:nvSpPr>
        <p:spPr>
          <a:xfrm>
            <a:off x="5789929" y="1485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0" name="object 310"/>
          <p:cNvSpPr/>
          <p:nvPr/>
        </p:nvSpPr>
        <p:spPr>
          <a:xfrm>
            <a:off x="5967729" y="148590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8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1" name="object 311"/>
          <p:cNvSpPr/>
          <p:nvPr/>
        </p:nvSpPr>
        <p:spPr>
          <a:xfrm>
            <a:off x="6144259" y="1485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2" name="object 312"/>
          <p:cNvSpPr/>
          <p:nvPr/>
        </p:nvSpPr>
        <p:spPr>
          <a:xfrm>
            <a:off x="6322059" y="1485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3" name="object 313"/>
          <p:cNvSpPr/>
          <p:nvPr/>
        </p:nvSpPr>
        <p:spPr>
          <a:xfrm>
            <a:off x="6498590" y="1485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4" name="object 314"/>
          <p:cNvSpPr/>
          <p:nvPr/>
        </p:nvSpPr>
        <p:spPr>
          <a:xfrm>
            <a:off x="6676390" y="1485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5" name="object 315"/>
          <p:cNvSpPr/>
          <p:nvPr/>
        </p:nvSpPr>
        <p:spPr>
          <a:xfrm>
            <a:off x="6854190" y="1485900"/>
            <a:ext cx="3810" cy="0"/>
          </a:xfrm>
          <a:custGeom>
            <a:avLst/>
            <a:gdLst/>
            <a:ahLst/>
            <a:cxnLst/>
            <a:rect l="l" t="t" r="r" b="b"/>
            <a:pathLst>
              <a:path w="3809">
                <a:moveTo>
                  <a:pt x="1904" y="-27304"/>
                </a:moveTo>
                <a:lnTo>
                  <a:pt x="1904" y="27304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6" name="object 316"/>
          <p:cNvSpPr txBox="1"/>
          <p:nvPr/>
        </p:nvSpPr>
        <p:spPr>
          <a:xfrm>
            <a:off x="5948679" y="10972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17" name="object 317"/>
          <p:cNvSpPr/>
          <p:nvPr/>
        </p:nvSpPr>
        <p:spPr>
          <a:xfrm>
            <a:off x="5257800" y="3771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8" name="object 318"/>
          <p:cNvSpPr/>
          <p:nvPr/>
        </p:nvSpPr>
        <p:spPr>
          <a:xfrm>
            <a:off x="5435600" y="3771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9" name="object 319"/>
          <p:cNvSpPr/>
          <p:nvPr/>
        </p:nvSpPr>
        <p:spPr>
          <a:xfrm>
            <a:off x="5612129" y="3771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0" name="object 320"/>
          <p:cNvSpPr/>
          <p:nvPr/>
        </p:nvSpPr>
        <p:spPr>
          <a:xfrm>
            <a:off x="5789929" y="3771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1" name="object 321"/>
          <p:cNvSpPr/>
          <p:nvPr/>
        </p:nvSpPr>
        <p:spPr>
          <a:xfrm>
            <a:off x="5967729" y="377190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8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2" name="object 322"/>
          <p:cNvSpPr/>
          <p:nvPr/>
        </p:nvSpPr>
        <p:spPr>
          <a:xfrm>
            <a:off x="6144259" y="3771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3" name="object 323"/>
          <p:cNvSpPr/>
          <p:nvPr/>
        </p:nvSpPr>
        <p:spPr>
          <a:xfrm>
            <a:off x="6322059" y="3771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4" name="object 324"/>
          <p:cNvSpPr/>
          <p:nvPr/>
        </p:nvSpPr>
        <p:spPr>
          <a:xfrm>
            <a:off x="6498590" y="3771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5" name="object 325"/>
          <p:cNvSpPr/>
          <p:nvPr/>
        </p:nvSpPr>
        <p:spPr>
          <a:xfrm>
            <a:off x="6676390" y="3771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6" name="object 326"/>
          <p:cNvSpPr/>
          <p:nvPr/>
        </p:nvSpPr>
        <p:spPr>
          <a:xfrm>
            <a:off x="6854190" y="3771900"/>
            <a:ext cx="3810" cy="0"/>
          </a:xfrm>
          <a:custGeom>
            <a:avLst/>
            <a:gdLst/>
            <a:ahLst/>
            <a:cxnLst/>
            <a:rect l="l" t="t" r="r" b="b"/>
            <a:pathLst>
              <a:path w="3809">
                <a:moveTo>
                  <a:pt x="1904" y="-27304"/>
                </a:moveTo>
                <a:lnTo>
                  <a:pt x="1904" y="27304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7" name="object 327"/>
          <p:cNvSpPr txBox="1"/>
          <p:nvPr/>
        </p:nvSpPr>
        <p:spPr>
          <a:xfrm>
            <a:off x="5948679" y="33832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28" name="object 328"/>
          <p:cNvSpPr/>
          <p:nvPr/>
        </p:nvSpPr>
        <p:spPr>
          <a:xfrm>
            <a:off x="6882130" y="172847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0"/>
                </a:moveTo>
                <a:lnTo>
                  <a:pt x="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9" name="object 329"/>
          <p:cNvSpPr/>
          <p:nvPr/>
        </p:nvSpPr>
        <p:spPr>
          <a:xfrm>
            <a:off x="6756400" y="185420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0"/>
                </a:moveTo>
                <a:lnTo>
                  <a:pt x="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0" name="object 330"/>
          <p:cNvSpPr/>
          <p:nvPr/>
        </p:nvSpPr>
        <p:spPr>
          <a:xfrm>
            <a:off x="6631940" y="197866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0"/>
                </a:moveTo>
                <a:lnTo>
                  <a:pt x="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1" name="object 331"/>
          <p:cNvSpPr/>
          <p:nvPr/>
        </p:nvSpPr>
        <p:spPr>
          <a:xfrm>
            <a:off x="6506209" y="2104389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0"/>
                </a:moveTo>
                <a:lnTo>
                  <a:pt x="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2" name="object 332"/>
          <p:cNvSpPr/>
          <p:nvPr/>
        </p:nvSpPr>
        <p:spPr>
          <a:xfrm>
            <a:off x="6380479" y="223012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0"/>
                </a:moveTo>
                <a:lnTo>
                  <a:pt x="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3" name="object 333"/>
          <p:cNvSpPr/>
          <p:nvPr/>
        </p:nvSpPr>
        <p:spPr>
          <a:xfrm>
            <a:off x="6254750" y="2355850"/>
            <a:ext cx="77470" cy="76200"/>
          </a:xfrm>
          <a:custGeom>
            <a:avLst/>
            <a:gdLst/>
            <a:ahLst/>
            <a:cxnLst/>
            <a:rect l="l" t="t" r="r" b="b"/>
            <a:pathLst>
              <a:path w="77470" h="76200">
                <a:moveTo>
                  <a:pt x="77470" y="0"/>
                </a:moveTo>
                <a:lnTo>
                  <a:pt x="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4" name="object 334"/>
          <p:cNvSpPr/>
          <p:nvPr/>
        </p:nvSpPr>
        <p:spPr>
          <a:xfrm>
            <a:off x="6130290" y="248031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0"/>
                </a:moveTo>
                <a:lnTo>
                  <a:pt x="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5" name="object 335"/>
          <p:cNvSpPr/>
          <p:nvPr/>
        </p:nvSpPr>
        <p:spPr>
          <a:xfrm>
            <a:off x="6004559" y="2606039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0"/>
                </a:moveTo>
                <a:lnTo>
                  <a:pt x="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6" name="object 336"/>
          <p:cNvSpPr/>
          <p:nvPr/>
        </p:nvSpPr>
        <p:spPr>
          <a:xfrm>
            <a:off x="5880100" y="273177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0"/>
                </a:moveTo>
                <a:lnTo>
                  <a:pt x="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7" name="object 337"/>
          <p:cNvSpPr/>
          <p:nvPr/>
        </p:nvSpPr>
        <p:spPr>
          <a:xfrm>
            <a:off x="5754370" y="285750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0"/>
                </a:moveTo>
                <a:lnTo>
                  <a:pt x="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8" name="object 338"/>
          <p:cNvSpPr/>
          <p:nvPr/>
        </p:nvSpPr>
        <p:spPr>
          <a:xfrm>
            <a:off x="5628640" y="298196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0"/>
                </a:moveTo>
                <a:lnTo>
                  <a:pt x="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9" name="object 339"/>
          <p:cNvSpPr/>
          <p:nvPr/>
        </p:nvSpPr>
        <p:spPr>
          <a:xfrm>
            <a:off x="5502909" y="3107689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0"/>
                </a:moveTo>
                <a:lnTo>
                  <a:pt x="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0" name="object 340"/>
          <p:cNvSpPr/>
          <p:nvPr/>
        </p:nvSpPr>
        <p:spPr>
          <a:xfrm>
            <a:off x="5378450" y="323342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0"/>
                </a:moveTo>
                <a:lnTo>
                  <a:pt x="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1" name="object 341"/>
          <p:cNvSpPr/>
          <p:nvPr/>
        </p:nvSpPr>
        <p:spPr>
          <a:xfrm>
            <a:off x="5252720" y="3357879"/>
            <a:ext cx="76200" cy="77470"/>
          </a:xfrm>
          <a:custGeom>
            <a:avLst/>
            <a:gdLst/>
            <a:ahLst/>
            <a:cxnLst/>
            <a:rect l="l" t="t" r="r" b="b"/>
            <a:pathLst>
              <a:path w="76200" h="77470">
                <a:moveTo>
                  <a:pt x="76200" y="0"/>
                </a:moveTo>
                <a:lnTo>
                  <a:pt x="0" y="7747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2" name="object 342"/>
          <p:cNvSpPr/>
          <p:nvPr/>
        </p:nvSpPr>
        <p:spPr>
          <a:xfrm>
            <a:off x="5157470" y="3483609"/>
            <a:ext cx="45720" cy="45720"/>
          </a:xfrm>
          <a:custGeom>
            <a:avLst/>
            <a:gdLst/>
            <a:ahLst/>
            <a:cxnLst/>
            <a:rect l="l" t="t" r="r" b="b"/>
            <a:pathLst>
              <a:path w="45720" h="45720">
                <a:moveTo>
                  <a:pt x="45719" y="0"/>
                </a:moveTo>
                <a:lnTo>
                  <a:pt x="0" y="4571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3" name="object 343"/>
          <p:cNvSpPr txBox="1"/>
          <p:nvPr/>
        </p:nvSpPr>
        <p:spPr>
          <a:xfrm>
            <a:off x="5802629" y="22402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44" name="object 344"/>
          <p:cNvSpPr/>
          <p:nvPr/>
        </p:nvSpPr>
        <p:spPr>
          <a:xfrm>
            <a:off x="2871470" y="4014470"/>
            <a:ext cx="71120" cy="80010"/>
          </a:xfrm>
          <a:custGeom>
            <a:avLst/>
            <a:gdLst/>
            <a:ahLst/>
            <a:cxnLst/>
            <a:rect l="l" t="t" r="r" b="b"/>
            <a:pathLst>
              <a:path w="71119" h="80010">
                <a:moveTo>
                  <a:pt x="0" y="0"/>
                </a:moveTo>
                <a:lnTo>
                  <a:pt x="71119" y="8000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5" name="object 345"/>
          <p:cNvSpPr/>
          <p:nvPr/>
        </p:nvSpPr>
        <p:spPr>
          <a:xfrm>
            <a:off x="2989579" y="4146550"/>
            <a:ext cx="71120" cy="81280"/>
          </a:xfrm>
          <a:custGeom>
            <a:avLst/>
            <a:gdLst/>
            <a:ahLst/>
            <a:cxnLst/>
            <a:rect l="l" t="t" r="r" b="b"/>
            <a:pathLst>
              <a:path w="71119" h="81279">
                <a:moveTo>
                  <a:pt x="0" y="0"/>
                </a:moveTo>
                <a:lnTo>
                  <a:pt x="71119" y="81279"/>
                </a:lnTo>
              </a:path>
            </a:pathLst>
          </a:custGeom>
          <a:ln w="5460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6" name="object 346"/>
          <p:cNvSpPr/>
          <p:nvPr/>
        </p:nvSpPr>
        <p:spPr>
          <a:xfrm>
            <a:off x="3106420" y="4279900"/>
            <a:ext cx="71120" cy="80010"/>
          </a:xfrm>
          <a:custGeom>
            <a:avLst/>
            <a:gdLst/>
            <a:ahLst/>
            <a:cxnLst/>
            <a:rect l="l" t="t" r="r" b="b"/>
            <a:pathLst>
              <a:path w="71119" h="80010">
                <a:moveTo>
                  <a:pt x="0" y="0"/>
                </a:moveTo>
                <a:lnTo>
                  <a:pt x="71119" y="8001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7" name="object 347"/>
          <p:cNvSpPr/>
          <p:nvPr/>
        </p:nvSpPr>
        <p:spPr>
          <a:xfrm>
            <a:off x="3224529" y="4411979"/>
            <a:ext cx="71120" cy="81280"/>
          </a:xfrm>
          <a:custGeom>
            <a:avLst/>
            <a:gdLst/>
            <a:ahLst/>
            <a:cxnLst/>
            <a:rect l="l" t="t" r="r" b="b"/>
            <a:pathLst>
              <a:path w="71120" h="81279">
                <a:moveTo>
                  <a:pt x="0" y="0"/>
                </a:moveTo>
                <a:lnTo>
                  <a:pt x="71119" y="8128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8" name="object 348"/>
          <p:cNvSpPr/>
          <p:nvPr/>
        </p:nvSpPr>
        <p:spPr>
          <a:xfrm>
            <a:off x="3341370" y="4544059"/>
            <a:ext cx="72390" cy="81280"/>
          </a:xfrm>
          <a:custGeom>
            <a:avLst/>
            <a:gdLst/>
            <a:ahLst/>
            <a:cxnLst/>
            <a:rect l="l" t="t" r="r" b="b"/>
            <a:pathLst>
              <a:path w="72389" h="81279">
                <a:moveTo>
                  <a:pt x="0" y="0"/>
                </a:moveTo>
                <a:lnTo>
                  <a:pt x="72389" y="812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9" name="object 349"/>
          <p:cNvSpPr/>
          <p:nvPr/>
        </p:nvSpPr>
        <p:spPr>
          <a:xfrm>
            <a:off x="3459479" y="4677409"/>
            <a:ext cx="72390" cy="81280"/>
          </a:xfrm>
          <a:custGeom>
            <a:avLst/>
            <a:gdLst/>
            <a:ahLst/>
            <a:cxnLst/>
            <a:rect l="l" t="t" r="r" b="b"/>
            <a:pathLst>
              <a:path w="72389" h="81279">
                <a:moveTo>
                  <a:pt x="0" y="0"/>
                </a:moveTo>
                <a:lnTo>
                  <a:pt x="72390" y="812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0" name="object 350"/>
          <p:cNvSpPr/>
          <p:nvPr/>
        </p:nvSpPr>
        <p:spPr>
          <a:xfrm>
            <a:off x="3577590" y="4809490"/>
            <a:ext cx="71120" cy="81280"/>
          </a:xfrm>
          <a:custGeom>
            <a:avLst/>
            <a:gdLst/>
            <a:ahLst/>
            <a:cxnLst/>
            <a:rect l="l" t="t" r="r" b="b"/>
            <a:pathLst>
              <a:path w="71120" h="81279">
                <a:moveTo>
                  <a:pt x="0" y="0"/>
                </a:moveTo>
                <a:lnTo>
                  <a:pt x="71120" y="81280"/>
                </a:lnTo>
              </a:path>
            </a:pathLst>
          </a:custGeom>
          <a:ln w="5460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1" name="object 351"/>
          <p:cNvSpPr/>
          <p:nvPr/>
        </p:nvSpPr>
        <p:spPr>
          <a:xfrm>
            <a:off x="3694429" y="4942840"/>
            <a:ext cx="72390" cy="80010"/>
          </a:xfrm>
          <a:custGeom>
            <a:avLst/>
            <a:gdLst/>
            <a:ahLst/>
            <a:cxnLst/>
            <a:rect l="l" t="t" r="r" b="b"/>
            <a:pathLst>
              <a:path w="72389" h="80010">
                <a:moveTo>
                  <a:pt x="0" y="0"/>
                </a:moveTo>
                <a:lnTo>
                  <a:pt x="72390" y="8001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2" name="object 352"/>
          <p:cNvSpPr/>
          <p:nvPr/>
        </p:nvSpPr>
        <p:spPr>
          <a:xfrm>
            <a:off x="3812540" y="5074920"/>
            <a:ext cx="72390" cy="81280"/>
          </a:xfrm>
          <a:custGeom>
            <a:avLst/>
            <a:gdLst/>
            <a:ahLst/>
            <a:cxnLst/>
            <a:rect l="l" t="t" r="r" b="b"/>
            <a:pathLst>
              <a:path w="72389" h="81279">
                <a:moveTo>
                  <a:pt x="0" y="0"/>
                </a:moveTo>
                <a:lnTo>
                  <a:pt x="72389" y="812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3" name="object 353"/>
          <p:cNvSpPr/>
          <p:nvPr/>
        </p:nvSpPr>
        <p:spPr>
          <a:xfrm>
            <a:off x="3930650" y="5208270"/>
            <a:ext cx="71120" cy="80010"/>
          </a:xfrm>
          <a:custGeom>
            <a:avLst/>
            <a:gdLst/>
            <a:ahLst/>
            <a:cxnLst/>
            <a:rect l="l" t="t" r="r" b="b"/>
            <a:pathLst>
              <a:path w="71120" h="80010">
                <a:moveTo>
                  <a:pt x="0" y="0"/>
                </a:moveTo>
                <a:lnTo>
                  <a:pt x="71120" y="8000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4" name="object 354"/>
          <p:cNvSpPr/>
          <p:nvPr/>
        </p:nvSpPr>
        <p:spPr>
          <a:xfrm>
            <a:off x="4048759" y="5340350"/>
            <a:ext cx="71120" cy="81280"/>
          </a:xfrm>
          <a:custGeom>
            <a:avLst/>
            <a:gdLst/>
            <a:ahLst/>
            <a:cxnLst/>
            <a:rect l="l" t="t" r="r" b="b"/>
            <a:pathLst>
              <a:path w="71120" h="81279">
                <a:moveTo>
                  <a:pt x="0" y="0"/>
                </a:moveTo>
                <a:lnTo>
                  <a:pt x="71119" y="8128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5" name="object 355"/>
          <p:cNvSpPr/>
          <p:nvPr/>
        </p:nvSpPr>
        <p:spPr>
          <a:xfrm>
            <a:off x="4165600" y="5473700"/>
            <a:ext cx="71120" cy="80010"/>
          </a:xfrm>
          <a:custGeom>
            <a:avLst/>
            <a:gdLst/>
            <a:ahLst/>
            <a:cxnLst/>
            <a:rect l="l" t="t" r="r" b="b"/>
            <a:pathLst>
              <a:path w="71120" h="80010">
                <a:moveTo>
                  <a:pt x="0" y="0"/>
                </a:moveTo>
                <a:lnTo>
                  <a:pt x="71120" y="8001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6" name="object 356"/>
          <p:cNvSpPr/>
          <p:nvPr/>
        </p:nvSpPr>
        <p:spPr>
          <a:xfrm>
            <a:off x="4283709" y="5605779"/>
            <a:ext cx="71120" cy="80010"/>
          </a:xfrm>
          <a:custGeom>
            <a:avLst/>
            <a:gdLst/>
            <a:ahLst/>
            <a:cxnLst/>
            <a:rect l="l" t="t" r="r" b="b"/>
            <a:pathLst>
              <a:path w="71120" h="80010">
                <a:moveTo>
                  <a:pt x="0" y="0"/>
                </a:moveTo>
                <a:lnTo>
                  <a:pt x="71119" y="8001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7" name="object 357"/>
          <p:cNvSpPr/>
          <p:nvPr/>
        </p:nvSpPr>
        <p:spPr>
          <a:xfrm>
            <a:off x="4400550" y="5737859"/>
            <a:ext cx="72390" cy="81280"/>
          </a:xfrm>
          <a:custGeom>
            <a:avLst/>
            <a:gdLst/>
            <a:ahLst/>
            <a:cxnLst/>
            <a:rect l="l" t="t" r="r" b="b"/>
            <a:pathLst>
              <a:path w="72389" h="81279">
                <a:moveTo>
                  <a:pt x="0" y="0"/>
                </a:moveTo>
                <a:lnTo>
                  <a:pt x="72389" y="812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8" name="object 358"/>
          <p:cNvSpPr/>
          <p:nvPr/>
        </p:nvSpPr>
        <p:spPr>
          <a:xfrm>
            <a:off x="4518659" y="5871209"/>
            <a:ext cx="71120" cy="80010"/>
          </a:xfrm>
          <a:custGeom>
            <a:avLst/>
            <a:gdLst/>
            <a:ahLst/>
            <a:cxnLst/>
            <a:rect l="l" t="t" r="r" b="b"/>
            <a:pathLst>
              <a:path w="71120" h="80010">
                <a:moveTo>
                  <a:pt x="0" y="0"/>
                </a:moveTo>
                <a:lnTo>
                  <a:pt x="71119" y="8000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9" name="object 359"/>
          <p:cNvSpPr/>
          <p:nvPr/>
        </p:nvSpPr>
        <p:spPr>
          <a:xfrm>
            <a:off x="4636770" y="6003290"/>
            <a:ext cx="35560" cy="40640"/>
          </a:xfrm>
          <a:custGeom>
            <a:avLst/>
            <a:gdLst/>
            <a:ahLst/>
            <a:cxnLst/>
            <a:rect l="l" t="t" r="r" b="b"/>
            <a:pathLst>
              <a:path w="35560" h="40639">
                <a:moveTo>
                  <a:pt x="0" y="0"/>
                </a:moveTo>
                <a:lnTo>
                  <a:pt x="35559" y="4064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0" name="object 360"/>
          <p:cNvSpPr txBox="1"/>
          <p:nvPr/>
        </p:nvSpPr>
        <p:spPr>
          <a:xfrm>
            <a:off x="3808729" y="46405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61" name="object 361"/>
          <p:cNvSpPr/>
          <p:nvPr/>
        </p:nvSpPr>
        <p:spPr>
          <a:xfrm>
            <a:off x="4914900" y="41148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2" name="object 362"/>
          <p:cNvSpPr/>
          <p:nvPr/>
        </p:nvSpPr>
        <p:spPr>
          <a:xfrm>
            <a:off x="4914900" y="42926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3" name="object 363"/>
          <p:cNvSpPr/>
          <p:nvPr/>
        </p:nvSpPr>
        <p:spPr>
          <a:xfrm>
            <a:off x="4914900" y="44691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4" name="object 364"/>
          <p:cNvSpPr/>
          <p:nvPr/>
        </p:nvSpPr>
        <p:spPr>
          <a:xfrm>
            <a:off x="4914900" y="46469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5" name="object 365"/>
          <p:cNvSpPr/>
          <p:nvPr/>
        </p:nvSpPr>
        <p:spPr>
          <a:xfrm>
            <a:off x="4914900" y="4824729"/>
            <a:ext cx="0" cy="106680"/>
          </a:xfrm>
          <a:custGeom>
            <a:avLst/>
            <a:gdLst/>
            <a:ahLst/>
            <a:cxnLst/>
            <a:rect l="l" t="t" r="r" b="b"/>
            <a:pathLst>
              <a:path h="106679">
                <a:moveTo>
                  <a:pt x="0" y="0"/>
                </a:moveTo>
                <a:lnTo>
                  <a:pt x="0" y="10668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6" name="object 366"/>
          <p:cNvSpPr/>
          <p:nvPr/>
        </p:nvSpPr>
        <p:spPr>
          <a:xfrm>
            <a:off x="4914900" y="500125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7" name="object 367"/>
          <p:cNvSpPr/>
          <p:nvPr/>
        </p:nvSpPr>
        <p:spPr>
          <a:xfrm>
            <a:off x="4914900" y="517905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8" name="object 368"/>
          <p:cNvSpPr/>
          <p:nvPr/>
        </p:nvSpPr>
        <p:spPr>
          <a:xfrm>
            <a:off x="4914900" y="535559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9" name="object 369"/>
          <p:cNvSpPr/>
          <p:nvPr/>
        </p:nvSpPr>
        <p:spPr>
          <a:xfrm>
            <a:off x="4914900" y="553339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0" name="object 370"/>
          <p:cNvSpPr/>
          <p:nvPr/>
        </p:nvSpPr>
        <p:spPr>
          <a:xfrm>
            <a:off x="4914900" y="571119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1" name="object 371"/>
          <p:cNvSpPr/>
          <p:nvPr/>
        </p:nvSpPr>
        <p:spPr>
          <a:xfrm>
            <a:off x="4914900" y="5887720"/>
            <a:ext cx="0" cy="55880"/>
          </a:xfrm>
          <a:custGeom>
            <a:avLst/>
            <a:gdLst/>
            <a:ahLst/>
            <a:cxnLst/>
            <a:rect l="l" t="t" r="r" b="b"/>
            <a:pathLst>
              <a:path h="55879">
                <a:moveTo>
                  <a:pt x="0" y="0"/>
                </a:moveTo>
                <a:lnTo>
                  <a:pt x="0" y="558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2" name="object 372"/>
          <p:cNvSpPr txBox="1"/>
          <p:nvPr/>
        </p:nvSpPr>
        <p:spPr>
          <a:xfrm>
            <a:off x="5001259" y="48183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73" name="object 373"/>
          <p:cNvSpPr/>
          <p:nvPr/>
        </p:nvSpPr>
        <p:spPr>
          <a:xfrm>
            <a:off x="5157470" y="4014470"/>
            <a:ext cx="72390" cy="81280"/>
          </a:xfrm>
          <a:custGeom>
            <a:avLst/>
            <a:gdLst/>
            <a:ahLst/>
            <a:cxnLst/>
            <a:rect l="l" t="t" r="r" b="b"/>
            <a:pathLst>
              <a:path w="72389" h="81279">
                <a:moveTo>
                  <a:pt x="0" y="0"/>
                </a:moveTo>
                <a:lnTo>
                  <a:pt x="72389" y="812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4" name="object 374"/>
          <p:cNvSpPr/>
          <p:nvPr/>
        </p:nvSpPr>
        <p:spPr>
          <a:xfrm>
            <a:off x="5275579" y="4147820"/>
            <a:ext cx="71120" cy="80010"/>
          </a:xfrm>
          <a:custGeom>
            <a:avLst/>
            <a:gdLst/>
            <a:ahLst/>
            <a:cxnLst/>
            <a:rect l="l" t="t" r="r" b="b"/>
            <a:pathLst>
              <a:path w="71120" h="80010">
                <a:moveTo>
                  <a:pt x="0" y="0"/>
                </a:moveTo>
                <a:lnTo>
                  <a:pt x="71120" y="8000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5" name="object 375"/>
          <p:cNvSpPr/>
          <p:nvPr/>
        </p:nvSpPr>
        <p:spPr>
          <a:xfrm>
            <a:off x="5393690" y="4279900"/>
            <a:ext cx="71120" cy="81280"/>
          </a:xfrm>
          <a:custGeom>
            <a:avLst/>
            <a:gdLst/>
            <a:ahLst/>
            <a:cxnLst/>
            <a:rect l="l" t="t" r="r" b="b"/>
            <a:pathLst>
              <a:path w="71120" h="81279">
                <a:moveTo>
                  <a:pt x="0" y="0"/>
                </a:moveTo>
                <a:lnTo>
                  <a:pt x="71120" y="81280"/>
                </a:lnTo>
              </a:path>
            </a:pathLst>
          </a:custGeom>
          <a:ln w="5460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6" name="object 376"/>
          <p:cNvSpPr/>
          <p:nvPr/>
        </p:nvSpPr>
        <p:spPr>
          <a:xfrm>
            <a:off x="5510529" y="4411979"/>
            <a:ext cx="71120" cy="81280"/>
          </a:xfrm>
          <a:custGeom>
            <a:avLst/>
            <a:gdLst/>
            <a:ahLst/>
            <a:cxnLst/>
            <a:rect l="l" t="t" r="r" b="b"/>
            <a:pathLst>
              <a:path w="71120" h="81279">
                <a:moveTo>
                  <a:pt x="0" y="0"/>
                </a:moveTo>
                <a:lnTo>
                  <a:pt x="71120" y="81280"/>
                </a:lnTo>
              </a:path>
            </a:pathLst>
          </a:custGeom>
          <a:ln w="5460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7" name="object 377"/>
          <p:cNvSpPr/>
          <p:nvPr/>
        </p:nvSpPr>
        <p:spPr>
          <a:xfrm>
            <a:off x="5628640" y="4545329"/>
            <a:ext cx="71120" cy="80010"/>
          </a:xfrm>
          <a:custGeom>
            <a:avLst/>
            <a:gdLst/>
            <a:ahLst/>
            <a:cxnLst/>
            <a:rect l="l" t="t" r="r" b="b"/>
            <a:pathLst>
              <a:path w="71120" h="80010">
                <a:moveTo>
                  <a:pt x="0" y="0"/>
                </a:moveTo>
                <a:lnTo>
                  <a:pt x="71120" y="8001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8" name="object 378"/>
          <p:cNvSpPr/>
          <p:nvPr/>
        </p:nvSpPr>
        <p:spPr>
          <a:xfrm>
            <a:off x="5745479" y="4677409"/>
            <a:ext cx="72390" cy="81280"/>
          </a:xfrm>
          <a:custGeom>
            <a:avLst/>
            <a:gdLst/>
            <a:ahLst/>
            <a:cxnLst/>
            <a:rect l="l" t="t" r="r" b="b"/>
            <a:pathLst>
              <a:path w="72389" h="81279">
                <a:moveTo>
                  <a:pt x="0" y="0"/>
                </a:moveTo>
                <a:lnTo>
                  <a:pt x="72390" y="812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9" name="object 379"/>
          <p:cNvSpPr/>
          <p:nvPr/>
        </p:nvSpPr>
        <p:spPr>
          <a:xfrm>
            <a:off x="5863590" y="4810759"/>
            <a:ext cx="71120" cy="80010"/>
          </a:xfrm>
          <a:custGeom>
            <a:avLst/>
            <a:gdLst/>
            <a:ahLst/>
            <a:cxnLst/>
            <a:rect l="l" t="t" r="r" b="b"/>
            <a:pathLst>
              <a:path w="71120" h="80010">
                <a:moveTo>
                  <a:pt x="0" y="0"/>
                </a:moveTo>
                <a:lnTo>
                  <a:pt x="71120" y="8000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0" name="object 380"/>
          <p:cNvSpPr/>
          <p:nvPr/>
        </p:nvSpPr>
        <p:spPr>
          <a:xfrm>
            <a:off x="5981700" y="4942840"/>
            <a:ext cx="71120" cy="81280"/>
          </a:xfrm>
          <a:custGeom>
            <a:avLst/>
            <a:gdLst/>
            <a:ahLst/>
            <a:cxnLst/>
            <a:rect l="l" t="t" r="r" b="b"/>
            <a:pathLst>
              <a:path w="71120" h="81279">
                <a:moveTo>
                  <a:pt x="0" y="0"/>
                </a:moveTo>
                <a:lnTo>
                  <a:pt x="71120" y="81280"/>
                </a:lnTo>
              </a:path>
            </a:pathLst>
          </a:custGeom>
          <a:ln w="5460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1" name="object 381"/>
          <p:cNvSpPr/>
          <p:nvPr/>
        </p:nvSpPr>
        <p:spPr>
          <a:xfrm>
            <a:off x="6098540" y="5076190"/>
            <a:ext cx="72390" cy="80010"/>
          </a:xfrm>
          <a:custGeom>
            <a:avLst/>
            <a:gdLst/>
            <a:ahLst/>
            <a:cxnLst/>
            <a:rect l="l" t="t" r="r" b="b"/>
            <a:pathLst>
              <a:path w="72389" h="80010">
                <a:moveTo>
                  <a:pt x="0" y="0"/>
                </a:moveTo>
                <a:lnTo>
                  <a:pt x="72389" y="8001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2" name="object 382"/>
          <p:cNvSpPr/>
          <p:nvPr/>
        </p:nvSpPr>
        <p:spPr>
          <a:xfrm>
            <a:off x="6216650" y="5208270"/>
            <a:ext cx="72390" cy="80010"/>
          </a:xfrm>
          <a:custGeom>
            <a:avLst/>
            <a:gdLst/>
            <a:ahLst/>
            <a:cxnLst/>
            <a:rect l="l" t="t" r="r" b="b"/>
            <a:pathLst>
              <a:path w="72389" h="80010">
                <a:moveTo>
                  <a:pt x="0" y="0"/>
                </a:moveTo>
                <a:lnTo>
                  <a:pt x="72389" y="8000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3" name="object 383"/>
          <p:cNvSpPr/>
          <p:nvPr/>
        </p:nvSpPr>
        <p:spPr>
          <a:xfrm>
            <a:off x="6334759" y="5340350"/>
            <a:ext cx="71120" cy="81280"/>
          </a:xfrm>
          <a:custGeom>
            <a:avLst/>
            <a:gdLst/>
            <a:ahLst/>
            <a:cxnLst/>
            <a:rect l="l" t="t" r="r" b="b"/>
            <a:pathLst>
              <a:path w="71120" h="81279">
                <a:moveTo>
                  <a:pt x="0" y="0"/>
                </a:moveTo>
                <a:lnTo>
                  <a:pt x="71119" y="8128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4" name="object 384"/>
          <p:cNvSpPr/>
          <p:nvPr/>
        </p:nvSpPr>
        <p:spPr>
          <a:xfrm>
            <a:off x="6452870" y="5473700"/>
            <a:ext cx="71120" cy="80010"/>
          </a:xfrm>
          <a:custGeom>
            <a:avLst/>
            <a:gdLst/>
            <a:ahLst/>
            <a:cxnLst/>
            <a:rect l="l" t="t" r="r" b="b"/>
            <a:pathLst>
              <a:path w="71120" h="80010">
                <a:moveTo>
                  <a:pt x="0" y="0"/>
                </a:moveTo>
                <a:lnTo>
                  <a:pt x="71120" y="8001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5" name="object 385"/>
          <p:cNvSpPr/>
          <p:nvPr/>
        </p:nvSpPr>
        <p:spPr>
          <a:xfrm>
            <a:off x="6569709" y="5605779"/>
            <a:ext cx="71120" cy="81280"/>
          </a:xfrm>
          <a:custGeom>
            <a:avLst/>
            <a:gdLst/>
            <a:ahLst/>
            <a:cxnLst/>
            <a:rect l="l" t="t" r="r" b="b"/>
            <a:pathLst>
              <a:path w="71120" h="81279">
                <a:moveTo>
                  <a:pt x="0" y="0"/>
                </a:moveTo>
                <a:lnTo>
                  <a:pt x="71120" y="81280"/>
                </a:lnTo>
              </a:path>
            </a:pathLst>
          </a:custGeom>
          <a:ln w="5460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6" name="object 386"/>
          <p:cNvSpPr/>
          <p:nvPr/>
        </p:nvSpPr>
        <p:spPr>
          <a:xfrm>
            <a:off x="6687819" y="5739129"/>
            <a:ext cx="71120" cy="80010"/>
          </a:xfrm>
          <a:custGeom>
            <a:avLst/>
            <a:gdLst/>
            <a:ahLst/>
            <a:cxnLst/>
            <a:rect l="l" t="t" r="r" b="b"/>
            <a:pathLst>
              <a:path w="71120" h="80010">
                <a:moveTo>
                  <a:pt x="0" y="0"/>
                </a:moveTo>
                <a:lnTo>
                  <a:pt x="71120" y="8001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7" name="object 387"/>
          <p:cNvSpPr/>
          <p:nvPr/>
        </p:nvSpPr>
        <p:spPr>
          <a:xfrm>
            <a:off x="6804659" y="5871209"/>
            <a:ext cx="72390" cy="81280"/>
          </a:xfrm>
          <a:custGeom>
            <a:avLst/>
            <a:gdLst/>
            <a:ahLst/>
            <a:cxnLst/>
            <a:rect l="l" t="t" r="r" b="b"/>
            <a:pathLst>
              <a:path w="72390" h="81279">
                <a:moveTo>
                  <a:pt x="0" y="0"/>
                </a:moveTo>
                <a:lnTo>
                  <a:pt x="72390" y="812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8" name="object 388"/>
          <p:cNvSpPr/>
          <p:nvPr/>
        </p:nvSpPr>
        <p:spPr>
          <a:xfrm>
            <a:off x="6922769" y="6003290"/>
            <a:ext cx="35560" cy="40640"/>
          </a:xfrm>
          <a:custGeom>
            <a:avLst/>
            <a:gdLst/>
            <a:ahLst/>
            <a:cxnLst/>
            <a:rect l="l" t="t" r="r" b="b"/>
            <a:pathLst>
              <a:path w="35559" h="40639">
                <a:moveTo>
                  <a:pt x="0" y="0"/>
                </a:moveTo>
                <a:lnTo>
                  <a:pt x="35559" y="4064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9" name="object 389"/>
          <p:cNvSpPr txBox="1"/>
          <p:nvPr/>
        </p:nvSpPr>
        <p:spPr>
          <a:xfrm>
            <a:off x="6094729" y="46405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90" name="object 390"/>
          <p:cNvSpPr/>
          <p:nvPr/>
        </p:nvSpPr>
        <p:spPr>
          <a:xfrm>
            <a:off x="5257800" y="62865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1" name="object 391"/>
          <p:cNvSpPr/>
          <p:nvPr/>
        </p:nvSpPr>
        <p:spPr>
          <a:xfrm>
            <a:off x="5434329" y="6286500"/>
            <a:ext cx="109220" cy="0"/>
          </a:xfrm>
          <a:custGeom>
            <a:avLst/>
            <a:gdLst/>
            <a:ahLst/>
            <a:cxnLst/>
            <a:rect l="l" t="t" r="r" b="b"/>
            <a:pathLst>
              <a:path w="109220">
                <a:moveTo>
                  <a:pt x="0" y="0"/>
                </a:moveTo>
                <a:lnTo>
                  <a:pt x="10922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2" name="object 392"/>
          <p:cNvSpPr/>
          <p:nvPr/>
        </p:nvSpPr>
        <p:spPr>
          <a:xfrm>
            <a:off x="5612129" y="62865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3" name="object 393"/>
          <p:cNvSpPr/>
          <p:nvPr/>
        </p:nvSpPr>
        <p:spPr>
          <a:xfrm>
            <a:off x="5789929" y="62865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4" name="object 394"/>
          <p:cNvSpPr/>
          <p:nvPr/>
        </p:nvSpPr>
        <p:spPr>
          <a:xfrm>
            <a:off x="5966459" y="62865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5" name="object 395"/>
          <p:cNvSpPr/>
          <p:nvPr/>
        </p:nvSpPr>
        <p:spPr>
          <a:xfrm>
            <a:off x="6144259" y="62865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6" name="object 396"/>
          <p:cNvSpPr/>
          <p:nvPr/>
        </p:nvSpPr>
        <p:spPr>
          <a:xfrm>
            <a:off x="6322059" y="628650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79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7" name="object 397"/>
          <p:cNvSpPr/>
          <p:nvPr/>
        </p:nvSpPr>
        <p:spPr>
          <a:xfrm>
            <a:off x="6498590" y="62865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8" name="object 398"/>
          <p:cNvSpPr/>
          <p:nvPr/>
        </p:nvSpPr>
        <p:spPr>
          <a:xfrm>
            <a:off x="6676390" y="62865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9" name="object 399"/>
          <p:cNvSpPr/>
          <p:nvPr/>
        </p:nvSpPr>
        <p:spPr>
          <a:xfrm>
            <a:off x="6852919" y="6286500"/>
            <a:ext cx="5080" cy="0"/>
          </a:xfrm>
          <a:custGeom>
            <a:avLst/>
            <a:gdLst/>
            <a:ahLst/>
            <a:cxnLst/>
            <a:rect l="l" t="t" r="r" b="b"/>
            <a:pathLst>
              <a:path w="5079">
                <a:moveTo>
                  <a:pt x="2539" y="-27305"/>
                </a:moveTo>
                <a:lnTo>
                  <a:pt x="2539" y="27305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0" name="object 400"/>
          <p:cNvSpPr/>
          <p:nvPr/>
        </p:nvSpPr>
        <p:spPr>
          <a:xfrm>
            <a:off x="4914900" y="18288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1" name="object 401"/>
          <p:cNvSpPr/>
          <p:nvPr/>
        </p:nvSpPr>
        <p:spPr>
          <a:xfrm>
            <a:off x="4914900" y="20066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2" name="object 402"/>
          <p:cNvSpPr/>
          <p:nvPr/>
        </p:nvSpPr>
        <p:spPr>
          <a:xfrm>
            <a:off x="4914900" y="21831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3" name="object 403"/>
          <p:cNvSpPr/>
          <p:nvPr/>
        </p:nvSpPr>
        <p:spPr>
          <a:xfrm>
            <a:off x="4914900" y="23609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4" name="object 404"/>
          <p:cNvSpPr/>
          <p:nvPr/>
        </p:nvSpPr>
        <p:spPr>
          <a:xfrm>
            <a:off x="4914900" y="2538729"/>
            <a:ext cx="0" cy="106680"/>
          </a:xfrm>
          <a:custGeom>
            <a:avLst/>
            <a:gdLst/>
            <a:ahLst/>
            <a:cxnLst/>
            <a:rect l="l" t="t" r="r" b="b"/>
            <a:pathLst>
              <a:path h="106680">
                <a:moveTo>
                  <a:pt x="0" y="0"/>
                </a:moveTo>
                <a:lnTo>
                  <a:pt x="0" y="10668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5" name="object 405"/>
          <p:cNvSpPr/>
          <p:nvPr/>
        </p:nvSpPr>
        <p:spPr>
          <a:xfrm>
            <a:off x="4914900" y="271526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6" name="object 406"/>
          <p:cNvSpPr/>
          <p:nvPr/>
        </p:nvSpPr>
        <p:spPr>
          <a:xfrm>
            <a:off x="4914900" y="289306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7" name="object 407"/>
          <p:cNvSpPr/>
          <p:nvPr/>
        </p:nvSpPr>
        <p:spPr>
          <a:xfrm>
            <a:off x="4914900" y="306958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8" name="object 408"/>
          <p:cNvSpPr/>
          <p:nvPr/>
        </p:nvSpPr>
        <p:spPr>
          <a:xfrm>
            <a:off x="4914900" y="324738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9" name="object 409"/>
          <p:cNvSpPr/>
          <p:nvPr/>
        </p:nvSpPr>
        <p:spPr>
          <a:xfrm>
            <a:off x="4914900" y="3425190"/>
            <a:ext cx="0" cy="3810"/>
          </a:xfrm>
          <a:custGeom>
            <a:avLst/>
            <a:gdLst/>
            <a:ahLst/>
            <a:cxnLst/>
            <a:rect l="l" t="t" r="r" b="b"/>
            <a:pathLst>
              <a:path h="3810">
                <a:moveTo>
                  <a:pt x="0" y="0"/>
                </a:moveTo>
                <a:lnTo>
                  <a:pt x="0" y="381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0" name="object 410"/>
          <p:cNvSpPr txBox="1"/>
          <p:nvPr/>
        </p:nvSpPr>
        <p:spPr>
          <a:xfrm>
            <a:off x="5001259" y="24180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11" name="object 411"/>
          <p:cNvSpPr/>
          <p:nvPr/>
        </p:nvSpPr>
        <p:spPr>
          <a:xfrm>
            <a:off x="2286000" y="1143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2" name="object 412"/>
          <p:cNvSpPr/>
          <p:nvPr/>
        </p:nvSpPr>
        <p:spPr>
          <a:xfrm>
            <a:off x="2286000" y="1143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3" name="object 413"/>
          <p:cNvSpPr/>
          <p:nvPr/>
        </p:nvSpPr>
        <p:spPr>
          <a:xfrm>
            <a:off x="2286000" y="1143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4" name="object 414"/>
          <p:cNvSpPr/>
          <p:nvPr/>
        </p:nvSpPr>
        <p:spPr>
          <a:xfrm>
            <a:off x="2971800" y="1828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5" name="object 415"/>
          <p:cNvSpPr/>
          <p:nvPr/>
        </p:nvSpPr>
        <p:spPr>
          <a:xfrm>
            <a:off x="4572000" y="1143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6" name="object 416"/>
          <p:cNvSpPr/>
          <p:nvPr/>
        </p:nvSpPr>
        <p:spPr>
          <a:xfrm>
            <a:off x="4572000" y="1143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7" name="object 417"/>
          <p:cNvSpPr/>
          <p:nvPr/>
        </p:nvSpPr>
        <p:spPr>
          <a:xfrm>
            <a:off x="4572000" y="1143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8" name="object 418"/>
          <p:cNvSpPr/>
          <p:nvPr/>
        </p:nvSpPr>
        <p:spPr>
          <a:xfrm>
            <a:off x="5257800" y="1828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9" name="object 419"/>
          <p:cNvSpPr/>
          <p:nvPr/>
        </p:nvSpPr>
        <p:spPr>
          <a:xfrm>
            <a:off x="45720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0" name="object 420"/>
          <p:cNvSpPr/>
          <p:nvPr/>
        </p:nvSpPr>
        <p:spPr>
          <a:xfrm>
            <a:off x="45720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1" name="object 421"/>
          <p:cNvSpPr/>
          <p:nvPr/>
        </p:nvSpPr>
        <p:spPr>
          <a:xfrm>
            <a:off x="4572000" y="3429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2" name="object 422"/>
          <p:cNvSpPr/>
          <p:nvPr/>
        </p:nvSpPr>
        <p:spPr>
          <a:xfrm>
            <a:off x="5257800" y="4114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3" name="object 423"/>
          <p:cNvSpPr/>
          <p:nvPr/>
        </p:nvSpPr>
        <p:spPr>
          <a:xfrm>
            <a:off x="22860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4" name="object 424"/>
          <p:cNvSpPr/>
          <p:nvPr/>
        </p:nvSpPr>
        <p:spPr>
          <a:xfrm>
            <a:off x="22860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5" name="object 425"/>
          <p:cNvSpPr/>
          <p:nvPr/>
        </p:nvSpPr>
        <p:spPr>
          <a:xfrm>
            <a:off x="2286000" y="3429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6" name="object 426"/>
          <p:cNvSpPr/>
          <p:nvPr/>
        </p:nvSpPr>
        <p:spPr>
          <a:xfrm>
            <a:off x="2971800" y="4114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7" name="object 427"/>
          <p:cNvSpPr/>
          <p:nvPr/>
        </p:nvSpPr>
        <p:spPr>
          <a:xfrm>
            <a:off x="6858000" y="1143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8" name="object 428"/>
          <p:cNvSpPr/>
          <p:nvPr/>
        </p:nvSpPr>
        <p:spPr>
          <a:xfrm>
            <a:off x="6858000" y="1143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9" name="object 429"/>
          <p:cNvSpPr/>
          <p:nvPr/>
        </p:nvSpPr>
        <p:spPr>
          <a:xfrm>
            <a:off x="6858000" y="1143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0" name="object 430"/>
          <p:cNvSpPr/>
          <p:nvPr/>
        </p:nvSpPr>
        <p:spPr>
          <a:xfrm>
            <a:off x="7543800" y="1828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1" name="object 431"/>
          <p:cNvSpPr/>
          <p:nvPr/>
        </p:nvSpPr>
        <p:spPr>
          <a:xfrm>
            <a:off x="68580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2" name="object 432"/>
          <p:cNvSpPr/>
          <p:nvPr/>
        </p:nvSpPr>
        <p:spPr>
          <a:xfrm>
            <a:off x="68580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3" name="object 433"/>
          <p:cNvSpPr/>
          <p:nvPr/>
        </p:nvSpPr>
        <p:spPr>
          <a:xfrm>
            <a:off x="6858000" y="3429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4" name="object 434"/>
          <p:cNvSpPr/>
          <p:nvPr/>
        </p:nvSpPr>
        <p:spPr>
          <a:xfrm>
            <a:off x="7543800" y="4114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5" name="object 435"/>
          <p:cNvSpPr/>
          <p:nvPr/>
        </p:nvSpPr>
        <p:spPr>
          <a:xfrm>
            <a:off x="68580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6" name="object 436"/>
          <p:cNvSpPr/>
          <p:nvPr/>
        </p:nvSpPr>
        <p:spPr>
          <a:xfrm>
            <a:off x="68580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79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7" name="object 437"/>
          <p:cNvSpPr/>
          <p:nvPr/>
        </p:nvSpPr>
        <p:spPr>
          <a:xfrm>
            <a:off x="6858000" y="5943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8" name="object 438"/>
          <p:cNvSpPr/>
          <p:nvPr/>
        </p:nvSpPr>
        <p:spPr>
          <a:xfrm>
            <a:off x="7543800" y="6629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9" name="object 439"/>
          <p:cNvSpPr/>
          <p:nvPr/>
        </p:nvSpPr>
        <p:spPr>
          <a:xfrm>
            <a:off x="45720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0" name="object 440"/>
          <p:cNvSpPr/>
          <p:nvPr/>
        </p:nvSpPr>
        <p:spPr>
          <a:xfrm>
            <a:off x="45720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79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1" name="object 441"/>
          <p:cNvSpPr/>
          <p:nvPr/>
        </p:nvSpPr>
        <p:spPr>
          <a:xfrm>
            <a:off x="4572000" y="5943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2" name="object 442"/>
          <p:cNvSpPr/>
          <p:nvPr/>
        </p:nvSpPr>
        <p:spPr>
          <a:xfrm>
            <a:off x="5257800" y="6629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3" name="object 443"/>
          <p:cNvSpPr txBox="1"/>
          <p:nvPr/>
        </p:nvSpPr>
        <p:spPr>
          <a:xfrm>
            <a:off x="5948679" y="5919757"/>
            <a:ext cx="219710" cy="380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10"/>
              </a:lnSpc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629400" y="914400"/>
            <a:ext cx="1143000" cy="3429000"/>
          </a:xfrm>
          <a:custGeom>
            <a:avLst/>
            <a:gdLst/>
            <a:ahLst/>
            <a:cxnLst/>
            <a:rect l="l" t="t" r="r" b="b"/>
            <a:pathLst>
              <a:path w="1143000" h="3429000">
                <a:moveTo>
                  <a:pt x="952500" y="0"/>
                </a:moveTo>
                <a:lnTo>
                  <a:pt x="190500" y="0"/>
                </a:lnTo>
                <a:lnTo>
                  <a:pt x="143315" y="7496"/>
                </a:lnTo>
                <a:lnTo>
                  <a:pt x="98777" y="28222"/>
                </a:lnTo>
                <a:lnTo>
                  <a:pt x="59531" y="59531"/>
                </a:lnTo>
                <a:lnTo>
                  <a:pt x="28222" y="98777"/>
                </a:lnTo>
                <a:lnTo>
                  <a:pt x="7496" y="143315"/>
                </a:lnTo>
                <a:lnTo>
                  <a:pt x="0" y="190500"/>
                </a:lnTo>
                <a:lnTo>
                  <a:pt x="0" y="3238500"/>
                </a:lnTo>
                <a:lnTo>
                  <a:pt x="7496" y="3285684"/>
                </a:lnTo>
                <a:lnTo>
                  <a:pt x="28222" y="3330222"/>
                </a:lnTo>
                <a:lnTo>
                  <a:pt x="59531" y="3369468"/>
                </a:lnTo>
                <a:lnTo>
                  <a:pt x="98777" y="3400777"/>
                </a:lnTo>
                <a:lnTo>
                  <a:pt x="143315" y="3421503"/>
                </a:lnTo>
                <a:lnTo>
                  <a:pt x="190500" y="3429000"/>
                </a:lnTo>
                <a:lnTo>
                  <a:pt x="952500" y="3429000"/>
                </a:lnTo>
                <a:lnTo>
                  <a:pt x="999684" y="3421503"/>
                </a:lnTo>
                <a:lnTo>
                  <a:pt x="1044222" y="3400777"/>
                </a:lnTo>
                <a:lnTo>
                  <a:pt x="1083468" y="3369468"/>
                </a:lnTo>
                <a:lnTo>
                  <a:pt x="1114777" y="3330222"/>
                </a:lnTo>
                <a:lnTo>
                  <a:pt x="1135503" y="3285684"/>
                </a:lnTo>
                <a:lnTo>
                  <a:pt x="1143000" y="3238500"/>
                </a:lnTo>
                <a:lnTo>
                  <a:pt x="1143000" y="190500"/>
                </a:lnTo>
                <a:lnTo>
                  <a:pt x="1135503" y="143315"/>
                </a:lnTo>
                <a:lnTo>
                  <a:pt x="1114777" y="98777"/>
                </a:lnTo>
                <a:lnTo>
                  <a:pt x="1083468" y="59531"/>
                </a:lnTo>
                <a:lnTo>
                  <a:pt x="1044222" y="28222"/>
                </a:lnTo>
                <a:lnTo>
                  <a:pt x="999684" y="7496"/>
                </a:lnTo>
                <a:lnTo>
                  <a:pt x="95250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610984" y="895985"/>
            <a:ext cx="227330" cy="2425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629400" y="1167130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629400" y="1285239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629400" y="1404619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629400" y="1524000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629400" y="164211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629400" y="176148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629400" y="188087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629400" y="199897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629400" y="211836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629400" y="223773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629400" y="2357120"/>
            <a:ext cx="0" cy="71120"/>
          </a:xfrm>
          <a:custGeom>
            <a:avLst/>
            <a:gdLst/>
            <a:ahLst/>
            <a:cxnLst/>
            <a:rect l="l" t="t" r="r" b="b"/>
            <a:pathLst>
              <a:path h="71119">
                <a:moveTo>
                  <a:pt x="0" y="0"/>
                </a:moveTo>
                <a:lnTo>
                  <a:pt x="0" y="7111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629400" y="247522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629400" y="259461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629400" y="271272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629400" y="283210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629400" y="295147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629400" y="306958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629400" y="318897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629400" y="330835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629400" y="342772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629400" y="354584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629400" y="366522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629400" y="378332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629400" y="390270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629400" y="402209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610984" y="4123054"/>
            <a:ext cx="231140" cy="23875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686943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698880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7108190" y="4343400"/>
            <a:ext cx="65405" cy="0"/>
          </a:xfrm>
          <a:custGeom>
            <a:avLst/>
            <a:gdLst/>
            <a:ahLst/>
            <a:cxnLst/>
            <a:rect l="l" t="t" r="r" b="b"/>
            <a:pathLst>
              <a:path w="65404">
                <a:moveTo>
                  <a:pt x="0" y="0"/>
                </a:moveTo>
                <a:lnTo>
                  <a:pt x="65404" y="0"/>
                </a:lnTo>
              </a:path>
            </a:pathLst>
          </a:custGeom>
          <a:ln w="3682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7228205" y="4343400"/>
            <a:ext cx="70485" cy="0"/>
          </a:xfrm>
          <a:custGeom>
            <a:avLst/>
            <a:gdLst/>
            <a:ahLst/>
            <a:cxnLst/>
            <a:rect l="l" t="t" r="r" b="b"/>
            <a:pathLst>
              <a:path w="70484">
                <a:moveTo>
                  <a:pt x="0" y="0"/>
                </a:moveTo>
                <a:lnTo>
                  <a:pt x="70485" y="0"/>
                </a:lnTo>
              </a:path>
            </a:pathLst>
          </a:custGeom>
          <a:ln w="3682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734568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746505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7564755" y="4116704"/>
            <a:ext cx="226060" cy="24510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7772400" y="401700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7772400" y="389762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7772400" y="377825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7772400" y="3660140"/>
            <a:ext cx="0" cy="71120"/>
          </a:xfrm>
          <a:custGeom>
            <a:avLst/>
            <a:gdLst/>
            <a:ahLst/>
            <a:cxnLst/>
            <a:rect l="l" t="t" r="r" b="b"/>
            <a:pathLst>
              <a:path h="71120">
                <a:moveTo>
                  <a:pt x="0" y="7112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7772400" y="354075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7772400" y="342137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7772400" y="3303270"/>
            <a:ext cx="0" cy="71120"/>
          </a:xfrm>
          <a:custGeom>
            <a:avLst/>
            <a:gdLst/>
            <a:ahLst/>
            <a:cxnLst/>
            <a:rect l="l" t="t" r="r" b="b"/>
            <a:pathLst>
              <a:path h="71120">
                <a:moveTo>
                  <a:pt x="0" y="7111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7772400" y="318388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7772400" y="306451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7772400" y="294640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7772400" y="282702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7772400" y="270763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7772400" y="258826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7772400" y="247015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7772400" y="235077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7772400" y="223138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7772400" y="211327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7772400" y="199390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7772400" y="187452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7772400" y="175641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7772400" y="163702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7772400" y="1517650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7772400" y="1399539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7772400" y="1280160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7772400" y="1160780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7558405" y="895985"/>
            <a:ext cx="232410" cy="23749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745744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733805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721995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710056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698119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6863080" y="914400"/>
            <a:ext cx="71120" cy="0"/>
          </a:xfrm>
          <a:custGeom>
            <a:avLst/>
            <a:gdLst/>
            <a:ahLst/>
            <a:cxnLst/>
            <a:rect l="l" t="t" r="r" b="b"/>
            <a:pathLst>
              <a:path w="71120">
                <a:moveTo>
                  <a:pt x="7112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4343400" y="3200400"/>
            <a:ext cx="1143000" cy="1143000"/>
          </a:xfrm>
          <a:custGeom>
            <a:avLst/>
            <a:gdLst/>
            <a:ahLst/>
            <a:cxnLst/>
            <a:rect l="l" t="t" r="r" b="b"/>
            <a:pathLst>
              <a:path w="1143000" h="1143000">
                <a:moveTo>
                  <a:pt x="952500" y="0"/>
                </a:moveTo>
                <a:lnTo>
                  <a:pt x="190500" y="0"/>
                </a:lnTo>
                <a:lnTo>
                  <a:pt x="143315" y="7496"/>
                </a:lnTo>
                <a:lnTo>
                  <a:pt x="98777" y="28222"/>
                </a:lnTo>
                <a:lnTo>
                  <a:pt x="59531" y="59531"/>
                </a:lnTo>
                <a:lnTo>
                  <a:pt x="28222" y="98777"/>
                </a:lnTo>
                <a:lnTo>
                  <a:pt x="7496" y="143315"/>
                </a:lnTo>
                <a:lnTo>
                  <a:pt x="0" y="190500"/>
                </a:lnTo>
                <a:lnTo>
                  <a:pt x="0" y="952500"/>
                </a:lnTo>
                <a:lnTo>
                  <a:pt x="7496" y="999684"/>
                </a:lnTo>
                <a:lnTo>
                  <a:pt x="28222" y="1044222"/>
                </a:lnTo>
                <a:lnTo>
                  <a:pt x="59531" y="1083468"/>
                </a:lnTo>
                <a:lnTo>
                  <a:pt x="98777" y="1114777"/>
                </a:lnTo>
                <a:lnTo>
                  <a:pt x="143315" y="1135503"/>
                </a:lnTo>
                <a:lnTo>
                  <a:pt x="190500" y="1143000"/>
                </a:lnTo>
                <a:lnTo>
                  <a:pt x="952500" y="1143000"/>
                </a:lnTo>
                <a:lnTo>
                  <a:pt x="999684" y="1135503"/>
                </a:lnTo>
                <a:lnTo>
                  <a:pt x="1044222" y="1114777"/>
                </a:lnTo>
                <a:lnTo>
                  <a:pt x="1083468" y="1083468"/>
                </a:lnTo>
                <a:lnTo>
                  <a:pt x="1114777" y="1044222"/>
                </a:lnTo>
                <a:lnTo>
                  <a:pt x="1135503" y="999684"/>
                </a:lnTo>
                <a:lnTo>
                  <a:pt x="1143000" y="952500"/>
                </a:lnTo>
                <a:lnTo>
                  <a:pt x="1143000" y="190500"/>
                </a:lnTo>
                <a:lnTo>
                  <a:pt x="1135503" y="143315"/>
                </a:lnTo>
                <a:lnTo>
                  <a:pt x="1114777" y="98777"/>
                </a:lnTo>
                <a:lnTo>
                  <a:pt x="1083468" y="59531"/>
                </a:lnTo>
                <a:lnTo>
                  <a:pt x="1044222" y="28222"/>
                </a:lnTo>
                <a:lnTo>
                  <a:pt x="999684" y="7496"/>
                </a:lnTo>
                <a:lnTo>
                  <a:pt x="95250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4324984" y="3181985"/>
            <a:ext cx="290829" cy="24256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4343400" y="345312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4343400" y="357124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4343400" y="369062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4343400" y="381000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4343400" y="392810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4343400" y="404749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4324984" y="4148454"/>
            <a:ext cx="256539" cy="21335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460882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472820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4847590" y="4343400"/>
            <a:ext cx="40005" cy="0"/>
          </a:xfrm>
          <a:custGeom>
            <a:avLst/>
            <a:gdLst/>
            <a:ahLst/>
            <a:cxnLst/>
            <a:rect l="l" t="t" r="r" b="b"/>
            <a:pathLst>
              <a:path w="40004">
                <a:moveTo>
                  <a:pt x="0" y="0"/>
                </a:moveTo>
                <a:lnTo>
                  <a:pt x="40005" y="0"/>
                </a:lnTo>
              </a:path>
            </a:pathLst>
          </a:custGeom>
          <a:ln w="3682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496570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508507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520445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5304154" y="4091304"/>
            <a:ext cx="200659" cy="26796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5486400" y="399034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5486400" y="387222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5467984" y="3812222"/>
            <a:ext cx="36830" cy="0"/>
          </a:xfrm>
          <a:custGeom>
            <a:avLst/>
            <a:gdLst/>
            <a:ahLst/>
            <a:cxnLst/>
            <a:rect l="l" t="t" r="r" b="b"/>
            <a:pathLst>
              <a:path w="36829">
                <a:moveTo>
                  <a:pt x="0" y="0"/>
                </a:moveTo>
                <a:lnTo>
                  <a:pt x="36829" y="0"/>
                </a:lnTo>
              </a:path>
            </a:pathLst>
          </a:custGeom>
          <a:ln w="2603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5486400" y="363474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5486400" y="351535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5486400" y="339597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5338445" y="3194685"/>
            <a:ext cx="161289" cy="17398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5221604" y="32004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49" y="0"/>
                </a:lnTo>
              </a:path>
            </a:pathLst>
          </a:custGeom>
          <a:ln w="3682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5120640" y="3200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5001259" y="3200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4881879" y="3200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4763770" y="3200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4644390" y="3200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2057400" y="3200400"/>
            <a:ext cx="1143000" cy="1143000"/>
          </a:xfrm>
          <a:custGeom>
            <a:avLst/>
            <a:gdLst/>
            <a:ahLst/>
            <a:cxnLst/>
            <a:rect l="l" t="t" r="r" b="b"/>
            <a:pathLst>
              <a:path w="1143000" h="1143000">
                <a:moveTo>
                  <a:pt x="952500" y="0"/>
                </a:moveTo>
                <a:lnTo>
                  <a:pt x="190500" y="0"/>
                </a:lnTo>
                <a:lnTo>
                  <a:pt x="143315" y="7496"/>
                </a:lnTo>
                <a:lnTo>
                  <a:pt x="98777" y="28222"/>
                </a:lnTo>
                <a:lnTo>
                  <a:pt x="59531" y="59531"/>
                </a:lnTo>
                <a:lnTo>
                  <a:pt x="28222" y="98777"/>
                </a:lnTo>
                <a:lnTo>
                  <a:pt x="7496" y="143315"/>
                </a:lnTo>
                <a:lnTo>
                  <a:pt x="0" y="190500"/>
                </a:lnTo>
                <a:lnTo>
                  <a:pt x="0" y="952500"/>
                </a:lnTo>
                <a:lnTo>
                  <a:pt x="7496" y="999684"/>
                </a:lnTo>
                <a:lnTo>
                  <a:pt x="28222" y="1044222"/>
                </a:lnTo>
                <a:lnTo>
                  <a:pt x="59531" y="1083468"/>
                </a:lnTo>
                <a:lnTo>
                  <a:pt x="98777" y="1114777"/>
                </a:lnTo>
                <a:lnTo>
                  <a:pt x="143315" y="1135503"/>
                </a:lnTo>
                <a:lnTo>
                  <a:pt x="190500" y="1143000"/>
                </a:lnTo>
                <a:lnTo>
                  <a:pt x="952500" y="1143000"/>
                </a:lnTo>
                <a:lnTo>
                  <a:pt x="999684" y="1135503"/>
                </a:lnTo>
                <a:lnTo>
                  <a:pt x="1044222" y="1114777"/>
                </a:lnTo>
                <a:lnTo>
                  <a:pt x="1083468" y="1083468"/>
                </a:lnTo>
                <a:lnTo>
                  <a:pt x="1114777" y="1044222"/>
                </a:lnTo>
                <a:lnTo>
                  <a:pt x="1135503" y="999684"/>
                </a:lnTo>
                <a:lnTo>
                  <a:pt x="1143000" y="952500"/>
                </a:lnTo>
                <a:lnTo>
                  <a:pt x="1143000" y="190500"/>
                </a:lnTo>
                <a:lnTo>
                  <a:pt x="1135503" y="143315"/>
                </a:lnTo>
                <a:lnTo>
                  <a:pt x="1114777" y="98777"/>
                </a:lnTo>
                <a:lnTo>
                  <a:pt x="1083468" y="59531"/>
                </a:lnTo>
                <a:lnTo>
                  <a:pt x="1044222" y="28222"/>
                </a:lnTo>
                <a:lnTo>
                  <a:pt x="999684" y="7496"/>
                </a:lnTo>
                <a:lnTo>
                  <a:pt x="95250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2038985" y="3181985"/>
            <a:ext cx="290829" cy="24256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2057400" y="345312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2057400" y="357124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2057400" y="369062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2057400" y="381000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2057400" y="392810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2057400" y="404749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2038985" y="4148454"/>
            <a:ext cx="256539" cy="21335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232282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244221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256158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267970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279907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291846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3018154" y="4091304"/>
            <a:ext cx="200659" cy="26796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3200400" y="399034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3200400" y="387222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3181985" y="3812222"/>
            <a:ext cx="36830" cy="0"/>
          </a:xfrm>
          <a:custGeom>
            <a:avLst/>
            <a:gdLst/>
            <a:ahLst/>
            <a:cxnLst/>
            <a:rect l="l" t="t" r="r" b="b"/>
            <a:pathLst>
              <a:path w="36830">
                <a:moveTo>
                  <a:pt x="0" y="0"/>
                </a:moveTo>
                <a:lnTo>
                  <a:pt x="36829" y="0"/>
                </a:lnTo>
              </a:path>
            </a:pathLst>
          </a:custGeom>
          <a:ln w="2603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3200400" y="363474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3200400" y="351535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3200400" y="339597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3052445" y="3194685"/>
            <a:ext cx="161289" cy="17398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2935604" y="32004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49" y="0"/>
                </a:lnTo>
              </a:path>
            </a:pathLst>
          </a:custGeom>
          <a:ln w="3682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2834639" y="3200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2715260" y="3200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2595879" y="3200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2477770" y="3200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2358389" y="3200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4343400" y="5715000"/>
            <a:ext cx="1143000" cy="1143000"/>
          </a:xfrm>
          <a:custGeom>
            <a:avLst/>
            <a:gdLst/>
            <a:ahLst/>
            <a:cxnLst/>
            <a:rect l="l" t="t" r="r" b="b"/>
            <a:pathLst>
              <a:path w="1143000" h="1143000">
                <a:moveTo>
                  <a:pt x="952500" y="0"/>
                </a:moveTo>
                <a:lnTo>
                  <a:pt x="190500" y="0"/>
                </a:lnTo>
                <a:lnTo>
                  <a:pt x="143315" y="7496"/>
                </a:lnTo>
                <a:lnTo>
                  <a:pt x="98777" y="28222"/>
                </a:lnTo>
                <a:lnTo>
                  <a:pt x="59531" y="59531"/>
                </a:lnTo>
                <a:lnTo>
                  <a:pt x="28222" y="98777"/>
                </a:lnTo>
                <a:lnTo>
                  <a:pt x="7496" y="143315"/>
                </a:lnTo>
                <a:lnTo>
                  <a:pt x="0" y="190500"/>
                </a:lnTo>
                <a:lnTo>
                  <a:pt x="0" y="952500"/>
                </a:lnTo>
                <a:lnTo>
                  <a:pt x="7496" y="999684"/>
                </a:lnTo>
                <a:lnTo>
                  <a:pt x="28222" y="1044222"/>
                </a:lnTo>
                <a:lnTo>
                  <a:pt x="59531" y="1083468"/>
                </a:lnTo>
                <a:lnTo>
                  <a:pt x="98777" y="1114777"/>
                </a:lnTo>
                <a:lnTo>
                  <a:pt x="143315" y="1135503"/>
                </a:lnTo>
                <a:lnTo>
                  <a:pt x="190500" y="1143000"/>
                </a:lnTo>
                <a:lnTo>
                  <a:pt x="952500" y="1143000"/>
                </a:lnTo>
                <a:lnTo>
                  <a:pt x="999684" y="1135503"/>
                </a:lnTo>
                <a:lnTo>
                  <a:pt x="1044222" y="1114777"/>
                </a:lnTo>
                <a:lnTo>
                  <a:pt x="1083468" y="1083468"/>
                </a:lnTo>
                <a:lnTo>
                  <a:pt x="1114777" y="1044222"/>
                </a:lnTo>
                <a:lnTo>
                  <a:pt x="1135503" y="999684"/>
                </a:lnTo>
                <a:lnTo>
                  <a:pt x="1143000" y="952500"/>
                </a:lnTo>
                <a:lnTo>
                  <a:pt x="1143000" y="190500"/>
                </a:lnTo>
                <a:lnTo>
                  <a:pt x="1135503" y="143315"/>
                </a:lnTo>
                <a:lnTo>
                  <a:pt x="1114777" y="98777"/>
                </a:lnTo>
                <a:lnTo>
                  <a:pt x="1083468" y="59531"/>
                </a:lnTo>
                <a:lnTo>
                  <a:pt x="1044222" y="28222"/>
                </a:lnTo>
                <a:lnTo>
                  <a:pt x="999684" y="7496"/>
                </a:lnTo>
                <a:lnTo>
                  <a:pt x="95250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4324984" y="5696584"/>
            <a:ext cx="290829" cy="24256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4343400" y="596772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4343400" y="608584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4343400" y="620522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4343400" y="632460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4343400" y="6442709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4343400" y="6562090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4324984" y="6663055"/>
            <a:ext cx="256539" cy="21336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4608829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4728209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4847590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4965700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5085079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5204459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5304154" y="6605905"/>
            <a:ext cx="200659" cy="26797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5486400" y="6504940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5486400" y="638682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5467984" y="6326822"/>
            <a:ext cx="36830" cy="0"/>
          </a:xfrm>
          <a:custGeom>
            <a:avLst/>
            <a:gdLst/>
            <a:ahLst/>
            <a:cxnLst/>
            <a:rect l="l" t="t" r="r" b="b"/>
            <a:pathLst>
              <a:path w="36829">
                <a:moveTo>
                  <a:pt x="0" y="0"/>
                </a:moveTo>
                <a:lnTo>
                  <a:pt x="36829" y="0"/>
                </a:lnTo>
              </a:path>
            </a:pathLst>
          </a:custGeom>
          <a:ln w="26034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5486400" y="614934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5486400" y="602995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5486400" y="591057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5338445" y="5709284"/>
            <a:ext cx="161289" cy="17398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5221604" y="57150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49" y="0"/>
                </a:lnTo>
              </a:path>
            </a:pathLst>
          </a:custGeom>
          <a:ln w="3682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5120640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5001259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4881879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154"/>
          <p:cNvSpPr/>
          <p:nvPr/>
        </p:nvSpPr>
        <p:spPr>
          <a:xfrm>
            <a:off x="4763770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object 155"/>
          <p:cNvSpPr/>
          <p:nvPr/>
        </p:nvSpPr>
        <p:spPr>
          <a:xfrm>
            <a:off x="4644390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object 156"/>
          <p:cNvSpPr/>
          <p:nvPr/>
        </p:nvSpPr>
        <p:spPr>
          <a:xfrm>
            <a:off x="6629400" y="5715000"/>
            <a:ext cx="1143000" cy="1143000"/>
          </a:xfrm>
          <a:custGeom>
            <a:avLst/>
            <a:gdLst/>
            <a:ahLst/>
            <a:cxnLst/>
            <a:rect l="l" t="t" r="r" b="b"/>
            <a:pathLst>
              <a:path w="1143000" h="1143000">
                <a:moveTo>
                  <a:pt x="952500" y="0"/>
                </a:moveTo>
                <a:lnTo>
                  <a:pt x="190500" y="0"/>
                </a:lnTo>
                <a:lnTo>
                  <a:pt x="143315" y="7496"/>
                </a:lnTo>
                <a:lnTo>
                  <a:pt x="98777" y="28222"/>
                </a:lnTo>
                <a:lnTo>
                  <a:pt x="59531" y="59531"/>
                </a:lnTo>
                <a:lnTo>
                  <a:pt x="28222" y="98777"/>
                </a:lnTo>
                <a:lnTo>
                  <a:pt x="7496" y="143315"/>
                </a:lnTo>
                <a:lnTo>
                  <a:pt x="0" y="190500"/>
                </a:lnTo>
                <a:lnTo>
                  <a:pt x="0" y="952500"/>
                </a:lnTo>
                <a:lnTo>
                  <a:pt x="7496" y="999684"/>
                </a:lnTo>
                <a:lnTo>
                  <a:pt x="28222" y="1044222"/>
                </a:lnTo>
                <a:lnTo>
                  <a:pt x="59531" y="1083468"/>
                </a:lnTo>
                <a:lnTo>
                  <a:pt x="98777" y="1114777"/>
                </a:lnTo>
                <a:lnTo>
                  <a:pt x="143315" y="1135503"/>
                </a:lnTo>
                <a:lnTo>
                  <a:pt x="190500" y="1143000"/>
                </a:lnTo>
                <a:lnTo>
                  <a:pt x="952500" y="1143000"/>
                </a:lnTo>
                <a:lnTo>
                  <a:pt x="999684" y="1135503"/>
                </a:lnTo>
                <a:lnTo>
                  <a:pt x="1044222" y="1114777"/>
                </a:lnTo>
                <a:lnTo>
                  <a:pt x="1083468" y="1083468"/>
                </a:lnTo>
                <a:lnTo>
                  <a:pt x="1114777" y="1044222"/>
                </a:lnTo>
                <a:lnTo>
                  <a:pt x="1135503" y="999684"/>
                </a:lnTo>
                <a:lnTo>
                  <a:pt x="1143000" y="952500"/>
                </a:lnTo>
                <a:lnTo>
                  <a:pt x="1143000" y="190500"/>
                </a:lnTo>
                <a:lnTo>
                  <a:pt x="1135503" y="143315"/>
                </a:lnTo>
                <a:lnTo>
                  <a:pt x="1114777" y="98777"/>
                </a:lnTo>
                <a:lnTo>
                  <a:pt x="1083468" y="59531"/>
                </a:lnTo>
                <a:lnTo>
                  <a:pt x="1044222" y="28222"/>
                </a:lnTo>
                <a:lnTo>
                  <a:pt x="999684" y="7496"/>
                </a:lnTo>
                <a:lnTo>
                  <a:pt x="95250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object 157"/>
          <p:cNvSpPr/>
          <p:nvPr/>
        </p:nvSpPr>
        <p:spPr>
          <a:xfrm>
            <a:off x="6610984" y="5696584"/>
            <a:ext cx="290830" cy="24256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object 158"/>
          <p:cNvSpPr/>
          <p:nvPr/>
        </p:nvSpPr>
        <p:spPr>
          <a:xfrm>
            <a:off x="6629400" y="596772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" name="object 159"/>
          <p:cNvSpPr/>
          <p:nvPr/>
        </p:nvSpPr>
        <p:spPr>
          <a:xfrm>
            <a:off x="6629400" y="608584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160"/>
          <p:cNvSpPr/>
          <p:nvPr/>
        </p:nvSpPr>
        <p:spPr>
          <a:xfrm>
            <a:off x="6629400" y="620522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object 161"/>
          <p:cNvSpPr/>
          <p:nvPr/>
        </p:nvSpPr>
        <p:spPr>
          <a:xfrm>
            <a:off x="6629400" y="632460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object 162"/>
          <p:cNvSpPr/>
          <p:nvPr/>
        </p:nvSpPr>
        <p:spPr>
          <a:xfrm>
            <a:off x="6629400" y="6442709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" name="object 163"/>
          <p:cNvSpPr/>
          <p:nvPr/>
        </p:nvSpPr>
        <p:spPr>
          <a:xfrm>
            <a:off x="6629400" y="6562090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object 164"/>
          <p:cNvSpPr/>
          <p:nvPr/>
        </p:nvSpPr>
        <p:spPr>
          <a:xfrm>
            <a:off x="6610984" y="6663055"/>
            <a:ext cx="256540" cy="21336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object 165"/>
          <p:cNvSpPr/>
          <p:nvPr/>
        </p:nvSpPr>
        <p:spPr>
          <a:xfrm>
            <a:off x="6894830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" name="object 166"/>
          <p:cNvSpPr/>
          <p:nvPr/>
        </p:nvSpPr>
        <p:spPr>
          <a:xfrm>
            <a:off x="7014209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" name="object 167"/>
          <p:cNvSpPr/>
          <p:nvPr/>
        </p:nvSpPr>
        <p:spPr>
          <a:xfrm>
            <a:off x="7133590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" name="object 168"/>
          <p:cNvSpPr/>
          <p:nvPr/>
        </p:nvSpPr>
        <p:spPr>
          <a:xfrm>
            <a:off x="7251700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9" name="object 169"/>
          <p:cNvSpPr/>
          <p:nvPr/>
        </p:nvSpPr>
        <p:spPr>
          <a:xfrm>
            <a:off x="7371080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0" name="object 170"/>
          <p:cNvSpPr/>
          <p:nvPr/>
        </p:nvSpPr>
        <p:spPr>
          <a:xfrm>
            <a:off x="7490459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" name="object 171"/>
          <p:cNvSpPr/>
          <p:nvPr/>
        </p:nvSpPr>
        <p:spPr>
          <a:xfrm>
            <a:off x="7590155" y="6605905"/>
            <a:ext cx="200660" cy="26797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" name="object 172"/>
          <p:cNvSpPr/>
          <p:nvPr/>
        </p:nvSpPr>
        <p:spPr>
          <a:xfrm>
            <a:off x="7772400" y="6504940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" name="object 173"/>
          <p:cNvSpPr/>
          <p:nvPr/>
        </p:nvSpPr>
        <p:spPr>
          <a:xfrm>
            <a:off x="7772400" y="638682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4" name="object 174"/>
          <p:cNvSpPr/>
          <p:nvPr/>
        </p:nvSpPr>
        <p:spPr>
          <a:xfrm>
            <a:off x="7772400" y="626745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5" name="object 175"/>
          <p:cNvSpPr/>
          <p:nvPr/>
        </p:nvSpPr>
        <p:spPr>
          <a:xfrm>
            <a:off x="7772400" y="614934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6" name="object 176"/>
          <p:cNvSpPr/>
          <p:nvPr/>
        </p:nvSpPr>
        <p:spPr>
          <a:xfrm>
            <a:off x="7772400" y="602995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7" name="object 177"/>
          <p:cNvSpPr/>
          <p:nvPr/>
        </p:nvSpPr>
        <p:spPr>
          <a:xfrm>
            <a:off x="7772400" y="591057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8" name="object 178"/>
          <p:cNvSpPr/>
          <p:nvPr/>
        </p:nvSpPr>
        <p:spPr>
          <a:xfrm>
            <a:off x="7624444" y="5709284"/>
            <a:ext cx="161290" cy="17398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9" name="object 179"/>
          <p:cNvSpPr/>
          <p:nvPr/>
        </p:nvSpPr>
        <p:spPr>
          <a:xfrm>
            <a:off x="7507605" y="57150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3682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0" name="object 180"/>
          <p:cNvSpPr/>
          <p:nvPr/>
        </p:nvSpPr>
        <p:spPr>
          <a:xfrm>
            <a:off x="7406640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1" name="object 181"/>
          <p:cNvSpPr/>
          <p:nvPr/>
        </p:nvSpPr>
        <p:spPr>
          <a:xfrm>
            <a:off x="7287259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2" name="object 182"/>
          <p:cNvSpPr/>
          <p:nvPr/>
        </p:nvSpPr>
        <p:spPr>
          <a:xfrm>
            <a:off x="7167880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3" name="object 183"/>
          <p:cNvSpPr/>
          <p:nvPr/>
        </p:nvSpPr>
        <p:spPr>
          <a:xfrm>
            <a:off x="7049769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4" name="object 184"/>
          <p:cNvSpPr/>
          <p:nvPr/>
        </p:nvSpPr>
        <p:spPr>
          <a:xfrm>
            <a:off x="6930390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5" name="object 185"/>
          <p:cNvSpPr/>
          <p:nvPr/>
        </p:nvSpPr>
        <p:spPr>
          <a:xfrm>
            <a:off x="2057400" y="914400"/>
            <a:ext cx="3429000" cy="1143000"/>
          </a:xfrm>
          <a:custGeom>
            <a:avLst/>
            <a:gdLst/>
            <a:ahLst/>
            <a:cxnLst/>
            <a:rect l="l" t="t" r="r" b="b"/>
            <a:pathLst>
              <a:path w="3429000" h="1143000">
                <a:moveTo>
                  <a:pt x="3238500" y="0"/>
                </a:moveTo>
                <a:lnTo>
                  <a:pt x="190500" y="0"/>
                </a:lnTo>
                <a:lnTo>
                  <a:pt x="143315" y="7496"/>
                </a:lnTo>
                <a:lnTo>
                  <a:pt x="98777" y="28222"/>
                </a:lnTo>
                <a:lnTo>
                  <a:pt x="59531" y="59531"/>
                </a:lnTo>
                <a:lnTo>
                  <a:pt x="28222" y="98777"/>
                </a:lnTo>
                <a:lnTo>
                  <a:pt x="7496" y="143315"/>
                </a:lnTo>
                <a:lnTo>
                  <a:pt x="0" y="190500"/>
                </a:lnTo>
                <a:lnTo>
                  <a:pt x="0" y="952500"/>
                </a:lnTo>
                <a:lnTo>
                  <a:pt x="7496" y="999684"/>
                </a:lnTo>
                <a:lnTo>
                  <a:pt x="28222" y="1044222"/>
                </a:lnTo>
                <a:lnTo>
                  <a:pt x="59531" y="1083468"/>
                </a:lnTo>
                <a:lnTo>
                  <a:pt x="98777" y="1114777"/>
                </a:lnTo>
                <a:lnTo>
                  <a:pt x="143315" y="1135503"/>
                </a:lnTo>
                <a:lnTo>
                  <a:pt x="190500" y="1143000"/>
                </a:lnTo>
                <a:lnTo>
                  <a:pt x="3238500" y="1143000"/>
                </a:lnTo>
                <a:lnTo>
                  <a:pt x="3285684" y="1135503"/>
                </a:lnTo>
                <a:lnTo>
                  <a:pt x="3330222" y="1114777"/>
                </a:lnTo>
                <a:lnTo>
                  <a:pt x="3369468" y="1083468"/>
                </a:lnTo>
                <a:lnTo>
                  <a:pt x="3400777" y="1044222"/>
                </a:lnTo>
                <a:lnTo>
                  <a:pt x="3421503" y="999684"/>
                </a:lnTo>
                <a:lnTo>
                  <a:pt x="3429000" y="952500"/>
                </a:lnTo>
                <a:lnTo>
                  <a:pt x="3429000" y="190500"/>
                </a:lnTo>
                <a:lnTo>
                  <a:pt x="3421503" y="143315"/>
                </a:lnTo>
                <a:lnTo>
                  <a:pt x="3400777" y="98777"/>
                </a:lnTo>
                <a:lnTo>
                  <a:pt x="3369468" y="59531"/>
                </a:lnTo>
                <a:lnTo>
                  <a:pt x="3330222" y="28222"/>
                </a:lnTo>
                <a:lnTo>
                  <a:pt x="3285684" y="7496"/>
                </a:lnTo>
                <a:lnTo>
                  <a:pt x="323850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6" name="object 186"/>
          <p:cNvSpPr/>
          <p:nvPr/>
        </p:nvSpPr>
        <p:spPr>
          <a:xfrm>
            <a:off x="2038985" y="895985"/>
            <a:ext cx="227329" cy="2425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7" name="object 187"/>
          <p:cNvSpPr/>
          <p:nvPr/>
        </p:nvSpPr>
        <p:spPr>
          <a:xfrm>
            <a:off x="2057400" y="1167130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8" name="object 188"/>
          <p:cNvSpPr/>
          <p:nvPr/>
        </p:nvSpPr>
        <p:spPr>
          <a:xfrm>
            <a:off x="2057400" y="1285239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9" name="object 189"/>
          <p:cNvSpPr/>
          <p:nvPr/>
        </p:nvSpPr>
        <p:spPr>
          <a:xfrm>
            <a:off x="2057400" y="1404619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0" name="object 190"/>
          <p:cNvSpPr/>
          <p:nvPr/>
        </p:nvSpPr>
        <p:spPr>
          <a:xfrm>
            <a:off x="2057400" y="1524000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1" name="object 191"/>
          <p:cNvSpPr/>
          <p:nvPr/>
        </p:nvSpPr>
        <p:spPr>
          <a:xfrm>
            <a:off x="2057400" y="164211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2" name="object 192"/>
          <p:cNvSpPr/>
          <p:nvPr/>
        </p:nvSpPr>
        <p:spPr>
          <a:xfrm>
            <a:off x="2057400" y="176148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3" name="object 193"/>
          <p:cNvSpPr/>
          <p:nvPr/>
        </p:nvSpPr>
        <p:spPr>
          <a:xfrm>
            <a:off x="2038985" y="1862454"/>
            <a:ext cx="256539" cy="21335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4" name="object 194"/>
          <p:cNvSpPr/>
          <p:nvPr/>
        </p:nvSpPr>
        <p:spPr>
          <a:xfrm>
            <a:off x="2322829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5" name="object 195"/>
          <p:cNvSpPr/>
          <p:nvPr/>
        </p:nvSpPr>
        <p:spPr>
          <a:xfrm>
            <a:off x="2442210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6" name="object 196"/>
          <p:cNvSpPr/>
          <p:nvPr/>
        </p:nvSpPr>
        <p:spPr>
          <a:xfrm>
            <a:off x="2561589" y="2057400"/>
            <a:ext cx="40005" cy="0"/>
          </a:xfrm>
          <a:custGeom>
            <a:avLst/>
            <a:gdLst/>
            <a:ahLst/>
            <a:cxnLst/>
            <a:rect l="l" t="t" r="r" b="b"/>
            <a:pathLst>
              <a:path w="40005">
                <a:moveTo>
                  <a:pt x="0" y="0"/>
                </a:moveTo>
                <a:lnTo>
                  <a:pt x="40005" y="0"/>
                </a:lnTo>
              </a:path>
            </a:pathLst>
          </a:custGeom>
          <a:ln w="3682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7" name="object 197"/>
          <p:cNvSpPr/>
          <p:nvPr/>
        </p:nvSpPr>
        <p:spPr>
          <a:xfrm>
            <a:off x="2679700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8" name="object 198"/>
          <p:cNvSpPr/>
          <p:nvPr/>
        </p:nvSpPr>
        <p:spPr>
          <a:xfrm>
            <a:off x="2799079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9" name="object 199"/>
          <p:cNvSpPr/>
          <p:nvPr/>
        </p:nvSpPr>
        <p:spPr>
          <a:xfrm>
            <a:off x="2918460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0" name="object 200"/>
          <p:cNvSpPr/>
          <p:nvPr/>
        </p:nvSpPr>
        <p:spPr>
          <a:xfrm>
            <a:off x="3037839" y="2057400"/>
            <a:ext cx="71120" cy="0"/>
          </a:xfrm>
          <a:custGeom>
            <a:avLst/>
            <a:gdLst/>
            <a:ahLst/>
            <a:cxnLst/>
            <a:rect l="l" t="t" r="r" b="b"/>
            <a:pathLst>
              <a:path w="71119">
                <a:moveTo>
                  <a:pt x="0" y="0"/>
                </a:moveTo>
                <a:lnTo>
                  <a:pt x="7112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1" name="object 201"/>
          <p:cNvSpPr/>
          <p:nvPr/>
        </p:nvSpPr>
        <p:spPr>
          <a:xfrm>
            <a:off x="3155950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2" name="object 202"/>
          <p:cNvSpPr/>
          <p:nvPr/>
        </p:nvSpPr>
        <p:spPr>
          <a:xfrm>
            <a:off x="3275329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3" name="object 203"/>
          <p:cNvSpPr/>
          <p:nvPr/>
        </p:nvSpPr>
        <p:spPr>
          <a:xfrm>
            <a:off x="3394709" y="2057400"/>
            <a:ext cx="71120" cy="0"/>
          </a:xfrm>
          <a:custGeom>
            <a:avLst/>
            <a:gdLst/>
            <a:ahLst/>
            <a:cxnLst/>
            <a:rect l="l" t="t" r="r" b="b"/>
            <a:pathLst>
              <a:path w="71120">
                <a:moveTo>
                  <a:pt x="0" y="0"/>
                </a:moveTo>
                <a:lnTo>
                  <a:pt x="7111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4" name="object 204"/>
          <p:cNvSpPr/>
          <p:nvPr/>
        </p:nvSpPr>
        <p:spPr>
          <a:xfrm>
            <a:off x="3512820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5" name="object 205"/>
          <p:cNvSpPr/>
          <p:nvPr/>
        </p:nvSpPr>
        <p:spPr>
          <a:xfrm>
            <a:off x="3632200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6" name="object 206"/>
          <p:cNvSpPr/>
          <p:nvPr/>
        </p:nvSpPr>
        <p:spPr>
          <a:xfrm>
            <a:off x="3750309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7" name="object 207"/>
          <p:cNvSpPr/>
          <p:nvPr/>
        </p:nvSpPr>
        <p:spPr>
          <a:xfrm>
            <a:off x="3869690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8" name="object 208"/>
          <p:cNvSpPr/>
          <p:nvPr/>
        </p:nvSpPr>
        <p:spPr>
          <a:xfrm>
            <a:off x="3989070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9" name="object 209"/>
          <p:cNvSpPr/>
          <p:nvPr/>
        </p:nvSpPr>
        <p:spPr>
          <a:xfrm>
            <a:off x="4108450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0" name="object 210"/>
          <p:cNvSpPr/>
          <p:nvPr/>
        </p:nvSpPr>
        <p:spPr>
          <a:xfrm>
            <a:off x="4226559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1" name="object 211"/>
          <p:cNvSpPr/>
          <p:nvPr/>
        </p:nvSpPr>
        <p:spPr>
          <a:xfrm>
            <a:off x="4345940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2" name="object 212"/>
          <p:cNvSpPr/>
          <p:nvPr/>
        </p:nvSpPr>
        <p:spPr>
          <a:xfrm>
            <a:off x="4465320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3" name="object 213"/>
          <p:cNvSpPr/>
          <p:nvPr/>
        </p:nvSpPr>
        <p:spPr>
          <a:xfrm>
            <a:off x="4583429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4" name="object 214"/>
          <p:cNvSpPr/>
          <p:nvPr/>
        </p:nvSpPr>
        <p:spPr>
          <a:xfrm>
            <a:off x="4702809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5" name="object 215"/>
          <p:cNvSpPr/>
          <p:nvPr/>
        </p:nvSpPr>
        <p:spPr>
          <a:xfrm>
            <a:off x="4822190" y="2057400"/>
            <a:ext cx="65405" cy="0"/>
          </a:xfrm>
          <a:custGeom>
            <a:avLst/>
            <a:gdLst/>
            <a:ahLst/>
            <a:cxnLst/>
            <a:rect l="l" t="t" r="r" b="b"/>
            <a:pathLst>
              <a:path w="65404">
                <a:moveTo>
                  <a:pt x="0" y="0"/>
                </a:moveTo>
                <a:lnTo>
                  <a:pt x="65405" y="0"/>
                </a:lnTo>
              </a:path>
            </a:pathLst>
          </a:custGeom>
          <a:ln w="3682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6" name="object 216"/>
          <p:cNvSpPr/>
          <p:nvPr/>
        </p:nvSpPr>
        <p:spPr>
          <a:xfrm>
            <a:off x="4942204" y="2057400"/>
            <a:ext cx="70485" cy="0"/>
          </a:xfrm>
          <a:custGeom>
            <a:avLst/>
            <a:gdLst/>
            <a:ahLst/>
            <a:cxnLst/>
            <a:rect l="l" t="t" r="r" b="b"/>
            <a:pathLst>
              <a:path w="70485">
                <a:moveTo>
                  <a:pt x="0" y="0"/>
                </a:moveTo>
                <a:lnTo>
                  <a:pt x="70485" y="0"/>
                </a:lnTo>
              </a:path>
            </a:pathLst>
          </a:custGeom>
          <a:ln w="3682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7" name="object 217"/>
          <p:cNvSpPr/>
          <p:nvPr/>
        </p:nvSpPr>
        <p:spPr>
          <a:xfrm>
            <a:off x="5059679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8" name="object 218"/>
          <p:cNvSpPr/>
          <p:nvPr/>
        </p:nvSpPr>
        <p:spPr>
          <a:xfrm>
            <a:off x="5179059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9" name="object 219"/>
          <p:cNvSpPr/>
          <p:nvPr/>
        </p:nvSpPr>
        <p:spPr>
          <a:xfrm>
            <a:off x="5278754" y="1830704"/>
            <a:ext cx="226059" cy="24510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0" name="object 220"/>
          <p:cNvSpPr/>
          <p:nvPr/>
        </p:nvSpPr>
        <p:spPr>
          <a:xfrm>
            <a:off x="5486400" y="173101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1" name="object 221"/>
          <p:cNvSpPr/>
          <p:nvPr/>
        </p:nvSpPr>
        <p:spPr>
          <a:xfrm>
            <a:off x="5486400" y="161163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2" name="object 222"/>
          <p:cNvSpPr/>
          <p:nvPr/>
        </p:nvSpPr>
        <p:spPr>
          <a:xfrm>
            <a:off x="5486400" y="1513205"/>
            <a:ext cx="0" cy="51435"/>
          </a:xfrm>
          <a:custGeom>
            <a:avLst/>
            <a:gdLst/>
            <a:ahLst/>
            <a:cxnLst/>
            <a:rect l="l" t="t" r="r" b="b"/>
            <a:pathLst>
              <a:path h="51434">
                <a:moveTo>
                  <a:pt x="0" y="0"/>
                </a:moveTo>
                <a:lnTo>
                  <a:pt x="0" y="51435"/>
                </a:lnTo>
              </a:path>
            </a:pathLst>
          </a:custGeom>
          <a:ln w="3682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3" name="object 223"/>
          <p:cNvSpPr/>
          <p:nvPr/>
        </p:nvSpPr>
        <p:spPr>
          <a:xfrm>
            <a:off x="5486400" y="1374139"/>
            <a:ext cx="0" cy="71120"/>
          </a:xfrm>
          <a:custGeom>
            <a:avLst/>
            <a:gdLst/>
            <a:ahLst/>
            <a:cxnLst/>
            <a:rect l="l" t="t" r="r" b="b"/>
            <a:pathLst>
              <a:path h="71119">
                <a:moveTo>
                  <a:pt x="0" y="7112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4" name="object 224"/>
          <p:cNvSpPr/>
          <p:nvPr/>
        </p:nvSpPr>
        <p:spPr>
          <a:xfrm>
            <a:off x="5486400" y="1254760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5" name="object 225"/>
          <p:cNvSpPr/>
          <p:nvPr/>
        </p:nvSpPr>
        <p:spPr>
          <a:xfrm>
            <a:off x="5486400" y="1135380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6" name="object 226"/>
          <p:cNvSpPr/>
          <p:nvPr/>
        </p:nvSpPr>
        <p:spPr>
          <a:xfrm>
            <a:off x="5247004" y="895985"/>
            <a:ext cx="256539" cy="21082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7" name="object 227"/>
          <p:cNvSpPr/>
          <p:nvPr/>
        </p:nvSpPr>
        <p:spPr>
          <a:xfrm>
            <a:off x="514604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8" name="object 228"/>
          <p:cNvSpPr/>
          <p:nvPr/>
        </p:nvSpPr>
        <p:spPr>
          <a:xfrm>
            <a:off x="502665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9" name="object 229"/>
          <p:cNvSpPr/>
          <p:nvPr/>
        </p:nvSpPr>
        <p:spPr>
          <a:xfrm>
            <a:off x="490727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0" name="object 230"/>
          <p:cNvSpPr/>
          <p:nvPr/>
        </p:nvSpPr>
        <p:spPr>
          <a:xfrm>
            <a:off x="478917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1" name="object 231"/>
          <p:cNvSpPr/>
          <p:nvPr/>
        </p:nvSpPr>
        <p:spPr>
          <a:xfrm>
            <a:off x="466979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2" name="object 232"/>
          <p:cNvSpPr/>
          <p:nvPr/>
        </p:nvSpPr>
        <p:spPr>
          <a:xfrm>
            <a:off x="455167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3" name="object 233"/>
          <p:cNvSpPr/>
          <p:nvPr/>
        </p:nvSpPr>
        <p:spPr>
          <a:xfrm>
            <a:off x="443230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4" name="object 234"/>
          <p:cNvSpPr/>
          <p:nvPr/>
        </p:nvSpPr>
        <p:spPr>
          <a:xfrm>
            <a:off x="431292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5" name="object 235"/>
          <p:cNvSpPr/>
          <p:nvPr/>
        </p:nvSpPr>
        <p:spPr>
          <a:xfrm>
            <a:off x="419354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6" name="object 236"/>
          <p:cNvSpPr/>
          <p:nvPr/>
        </p:nvSpPr>
        <p:spPr>
          <a:xfrm>
            <a:off x="407542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7" name="object 237"/>
          <p:cNvSpPr/>
          <p:nvPr/>
        </p:nvSpPr>
        <p:spPr>
          <a:xfrm>
            <a:off x="395605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8" name="object 238"/>
          <p:cNvSpPr/>
          <p:nvPr/>
        </p:nvSpPr>
        <p:spPr>
          <a:xfrm>
            <a:off x="383667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9" name="object 239"/>
          <p:cNvSpPr/>
          <p:nvPr/>
        </p:nvSpPr>
        <p:spPr>
          <a:xfrm>
            <a:off x="371855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0" name="object 240"/>
          <p:cNvSpPr/>
          <p:nvPr/>
        </p:nvSpPr>
        <p:spPr>
          <a:xfrm>
            <a:off x="359917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1" name="object 241"/>
          <p:cNvSpPr/>
          <p:nvPr/>
        </p:nvSpPr>
        <p:spPr>
          <a:xfrm>
            <a:off x="347980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2" name="object 242"/>
          <p:cNvSpPr/>
          <p:nvPr/>
        </p:nvSpPr>
        <p:spPr>
          <a:xfrm>
            <a:off x="336169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3" name="object 243"/>
          <p:cNvSpPr/>
          <p:nvPr/>
        </p:nvSpPr>
        <p:spPr>
          <a:xfrm>
            <a:off x="324231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4" name="object 244"/>
          <p:cNvSpPr/>
          <p:nvPr/>
        </p:nvSpPr>
        <p:spPr>
          <a:xfrm>
            <a:off x="312292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5" name="object 245"/>
          <p:cNvSpPr/>
          <p:nvPr/>
        </p:nvSpPr>
        <p:spPr>
          <a:xfrm>
            <a:off x="3004820" y="914400"/>
            <a:ext cx="71120" cy="0"/>
          </a:xfrm>
          <a:custGeom>
            <a:avLst/>
            <a:gdLst/>
            <a:ahLst/>
            <a:cxnLst/>
            <a:rect l="l" t="t" r="r" b="b"/>
            <a:pathLst>
              <a:path w="71119">
                <a:moveTo>
                  <a:pt x="7111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6" name="object 246"/>
          <p:cNvSpPr/>
          <p:nvPr/>
        </p:nvSpPr>
        <p:spPr>
          <a:xfrm>
            <a:off x="288543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7" name="object 247"/>
          <p:cNvSpPr/>
          <p:nvPr/>
        </p:nvSpPr>
        <p:spPr>
          <a:xfrm>
            <a:off x="276606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8" name="object 248"/>
          <p:cNvSpPr/>
          <p:nvPr/>
        </p:nvSpPr>
        <p:spPr>
          <a:xfrm>
            <a:off x="264795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9" name="object 249"/>
          <p:cNvSpPr/>
          <p:nvPr/>
        </p:nvSpPr>
        <p:spPr>
          <a:xfrm>
            <a:off x="252857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0" name="object 250"/>
          <p:cNvSpPr/>
          <p:nvPr/>
        </p:nvSpPr>
        <p:spPr>
          <a:xfrm>
            <a:off x="240918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1" name="object 251"/>
          <p:cNvSpPr/>
          <p:nvPr/>
        </p:nvSpPr>
        <p:spPr>
          <a:xfrm>
            <a:off x="2291079" y="914400"/>
            <a:ext cx="71120" cy="0"/>
          </a:xfrm>
          <a:custGeom>
            <a:avLst/>
            <a:gdLst/>
            <a:ahLst/>
            <a:cxnLst/>
            <a:rect l="l" t="t" r="r" b="b"/>
            <a:pathLst>
              <a:path w="71119">
                <a:moveTo>
                  <a:pt x="7111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2" name="object 252"/>
          <p:cNvSpPr/>
          <p:nvPr/>
        </p:nvSpPr>
        <p:spPr>
          <a:xfrm>
            <a:off x="2971800" y="1485900"/>
            <a:ext cx="1600200" cy="0"/>
          </a:xfrm>
          <a:custGeom>
            <a:avLst/>
            <a:gdLst/>
            <a:ahLst/>
            <a:cxnLst/>
            <a:rect l="l" t="t" r="r" b="b"/>
            <a:pathLst>
              <a:path w="1600200">
                <a:moveTo>
                  <a:pt x="0" y="0"/>
                </a:moveTo>
                <a:lnTo>
                  <a:pt x="1600200" y="0"/>
                </a:lnTo>
              </a:path>
            </a:pathLst>
          </a:custGeom>
          <a:ln w="5463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3" name="object 253"/>
          <p:cNvSpPr txBox="1"/>
          <p:nvPr/>
        </p:nvSpPr>
        <p:spPr>
          <a:xfrm>
            <a:off x="3662679" y="10972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54" name="object 254"/>
          <p:cNvSpPr/>
          <p:nvPr/>
        </p:nvSpPr>
        <p:spPr>
          <a:xfrm>
            <a:off x="2871470" y="172847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5" name="object 255"/>
          <p:cNvSpPr/>
          <p:nvPr/>
        </p:nvSpPr>
        <p:spPr>
          <a:xfrm>
            <a:off x="2997200" y="185420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6" name="object 256"/>
          <p:cNvSpPr/>
          <p:nvPr/>
        </p:nvSpPr>
        <p:spPr>
          <a:xfrm>
            <a:off x="3121660" y="197866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7" name="object 257"/>
          <p:cNvSpPr/>
          <p:nvPr/>
        </p:nvSpPr>
        <p:spPr>
          <a:xfrm>
            <a:off x="3247389" y="2104389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8" name="object 258"/>
          <p:cNvSpPr/>
          <p:nvPr/>
        </p:nvSpPr>
        <p:spPr>
          <a:xfrm>
            <a:off x="3373120" y="223012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9" name="object 259"/>
          <p:cNvSpPr/>
          <p:nvPr/>
        </p:nvSpPr>
        <p:spPr>
          <a:xfrm>
            <a:off x="3497579" y="2354579"/>
            <a:ext cx="77470" cy="77470"/>
          </a:xfrm>
          <a:custGeom>
            <a:avLst/>
            <a:gdLst/>
            <a:ahLst/>
            <a:cxnLst/>
            <a:rect l="l" t="t" r="r" b="b"/>
            <a:pathLst>
              <a:path w="77470" h="77469">
                <a:moveTo>
                  <a:pt x="0" y="0"/>
                </a:moveTo>
                <a:lnTo>
                  <a:pt x="77470" y="7747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0" name="object 260"/>
          <p:cNvSpPr/>
          <p:nvPr/>
        </p:nvSpPr>
        <p:spPr>
          <a:xfrm>
            <a:off x="3623309" y="248031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1" name="object 261"/>
          <p:cNvSpPr/>
          <p:nvPr/>
        </p:nvSpPr>
        <p:spPr>
          <a:xfrm>
            <a:off x="3749040" y="2606039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2" name="object 262"/>
          <p:cNvSpPr/>
          <p:nvPr/>
        </p:nvSpPr>
        <p:spPr>
          <a:xfrm>
            <a:off x="3874770" y="273177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3" name="object 263"/>
          <p:cNvSpPr/>
          <p:nvPr/>
        </p:nvSpPr>
        <p:spPr>
          <a:xfrm>
            <a:off x="3999229" y="2856229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4" name="object 264"/>
          <p:cNvSpPr/>
          <p:nvPr/>
        </p:nvSpPr>
        <p:spPr>
          <a:xfrm>
            <a:off x="4124959" y="298196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5" name="object 265"/>
          <p:cNvSpPr/>
          <p:nvPr/>
        </p:nvSpPr>
        <p:spPr>
          <a:xfrm>
            <a:off x="4250690" y="3107689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6" name="object 266"/>
          <p:cNvSpPr/>
          <p:nvPr/>
        </p:nvSpPr>
        <p:spPr>
          <a:xfrm>
            <a:off x="4376420" y="323342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7" name="object 267"/>
          <p:cNvSpPr/>
          <p:nvPr/>
        </p:nvSpPr>
        <p:spPr>
          <a:xfrm>
            <a:off x="4500879" y="3357879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8" name="object 268"/>
          <p:cNvSpPr/>
          <p:nvPr/>
        </p:nvSpPr>
        <p:spPr>
          <a:xfrm>
            <a:off x="4626609" y="3483609"/>
            <a:ext cx="45720" cy="45720"/>
          </a:xfrm>
          <a:custGeom>
            <a:avLst/>
            <a:gdLst/>
            <a:ahLst/>
            <a:cxnLst/>
            <a:rect l="l" t="t" r="r" b="b"/>
            <a:pathLst>
              <a:path w="45720" h="45720">
                <a:moveTo>
                  <a:pt x="0" y="0"/>
                </a:moveTo>
                <a:lnTo>
                  <a:pt x="45719" y="4571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9" name="object 269"/>
          <p:cNvSpPr txBox="1"/>
          <p:nvPr/>
        </p:nvSpPr>
        <p:spPr>
          <a:xfrm>
            <a:off x="3808729" y="22402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70" name="object 270"/>
          <p:cNvSpPr/>
          <p:nvPr/>
        </p:nvSpPr>
        <p:spPr>
          <a:xfrm>
            <a:off x="2628900" y="18288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1" name="object 271"/>
          <p:cNvSpPr/>
          <p:nvPr/>
        </p:nvSpPr>
        <p:spPr>
          <a:xfrm>
            <a:off x="2628900" y="2005329"/>
            <a:ext cx="0" cy="109220"/>
          </a:xfrm>
          <a:custGeom>
            <a:avLst/>
            <a:gdLst/>
            <a:ahLst/>
            <a:cxnLst/>
            <a:rect l="l" t="t" r="r" b="b"/>
            <a:pathLst>
              <a:path h="109219">
                <a:moveTo>
                  <a:pt x="0" y="0"/>
                </a:moveTo>
                <a:lnTo>
                  <a:pt x="0" y="10922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2" name="object 272"/>
          <p:cNvSpPr/>
          <p:nvPr/>
        </p:nvSpPr>
        <p:spPr>
          <a:xfrm>
            <a:off x="2628900" y="21831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3" name="object 273"/>
          <p:cNvSpPr/>
          <p:nvPr/>
        </p:nvSpPr>
        <p:spPr>
          <a:xfrm>
            <a:off x="2628900" y="23609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4" name="object 274"/>
          <p:cNvSpPr/>
          <p:nvPr/>
        </p:nvSpPr>
        <p:spPr>
          <a:xfrm>
            <a:off x="2628900" y="253746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5" name="object 275"/>
          <p:cNvSpPr/>
          <p:nvPr/>
        </p:nvSpPr>
        <p:spPr>
          <a:xfrm>
            <a:off x="2628900" y="271526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6" name="object 276"/>
          <p:cNvSpPr/>
          <p:nvPr/>
        </p:nvSpPr>
        <p:spPr>
          <a:xfrm>
            <a:off x="2628900" y="2893060"/>
            <a:ext cx="0" cy="106680"/>
          </a:xfrm>
          <a:custGeom>
            <a:avLst/>
            <a:gdLst/>
            <a:ahLst/>
            <a:cxnLst/>
            <a:rect l="l" t="t" r="r" b="b"/>
            <a:pathLst>
              <a:path h="106680">
                <a:moveTo>
                  <a:pt x="0" y="0"/>
                </a:moveTo>
                <a:lnTo>
                  <a:pt x="0" y="1066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7" name="object 277"/>
          <p:cNvSpPr/>
          <p:nvPr/>
        </p:nvSpPr>
        <p:spPr>
          <a:xfrm>
            <a:off x="2628900" y="306958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8" name="object 278"/>
          <p:cNvSpPr/>
          <p:nvPr/>
        </p:nvSpPr>
        <p:spPr>
          <a:xfrm>
            <a:off x="2628900" y="324738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9" name="object 279"/>
          <p:cNvSpPr/>
          <p:nvPr/>
        </p:nvSpPr>
        <p:spPr>
          <a:xfrm>
            <a:off x="2628900" y="3423920"/>
            <a:ext cx="0" cy="5080"/>
          </a:xfrm>
          <a:custGeom>
            <a:avLst/>
            <a:gdLst/>
            <a:ahLst/>
            <a:cxnLst/>
            <a:rect l="l" t="t" r="r" b="b"/>
            <a:pathLst>
              <a:path h="5079">
                <a:moveTo>
                  <a:pt x="0" y="0"/>
                </a:moveTo>
                <a:lnTo>
                  <a:pt x="0" y="50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0" name="object 280"/>
          <p:cNvSpPr txBox="1"/>
          <p:nvPr/>
        </p:nvSpPr>
        <p:spPr>
          <a:xfrm>
            <a:off x="2324100" y="24168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81" name="object 281"/>
          <p:cNvSpPr/>
          <p:nvPr/>
        </p:nvSpPr>
        <p:spPr>
          <a:xfrm>
            <a:off x="2971800" y="3771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2" name="object 282"/>
          <p:cNvSpPr/>
          <p:nvPr/>
        </p:nvSpPr>
        <p:spPr>
          <a:xfrm>
            <a:off x="3148329" y="3771900"/>
            <a:ext cx="109220" cy="0"/>
          </a:xfrm>
          <a:custGeom>
            <a:avLst/>
            <a:gdLst/>
            <a:ahLst/>
            <a:cxnLst/>
            <a:rect l="l" t="t" r="r" b="b"/>
            <a:pathLst>
              <a:path w="109220">
                <a:moveTo>
                  <a:pt x="0" y="0"/>
                </a:moveTo>
                <a:lnTo>
                  <a:pt x="109219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3" name="object 283"/>
          <p:cNvSpPr/>
          <p:nvPr/>
        </p:nvSpPr>
        <p:spPr>
          <a:xfrm>
            <a:off x="3326129" y="3771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4" name="object 284"/>
          <p:cNvSpPr/>
          <p:nvPr/>
        </p:nvSpPr>
        <p:spPr>
          <a:xfrm>
            <a:off x="3503929" y="3771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5" name="object 285"/>
          <p:cNvSpPr/>
          <p:nvPr/>
        </p:nvSpPr>
        <p:spPr>
          <a:xfrm>
            <a:off x="3680459" y="3771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6" name="object 286"/>
          <p:cNvSpPr/>
          <p:nvPr/>
        </p:nvSpPr>
        <p:spPr>
          <a:xfrm>
            <a:off x="3858259" y="3771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7" name="object 287"/>
          <p:cNvSpPr/>
          <p:nvPr/>
        </p:nvSpPr>
        <p:spPr>
          <a:xfrm>
            <a:off x="4036059" y="377190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79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8" name="object 288"/>
          <p:cNvSpPr/>
          <p:nvPr/>
        </p:nvSpPr>
        <p:spPr>
          <a:xfrm>
            <a:off x="4212590" y="3771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9" name="object 289"/>
          <p:cNvSpPr/>
          <p:nvPr/>
        </p:nvSpPr>
        <p:spPr>
          <a:xfrm>
            <a:off x="4390390" y="3771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0" name="object 290"/>
          <p:cNvSpPr/>
          <p:nvPr/>
        </p:nvSpPr>
        <p:spPr>
          <a:xfrm>
            <a:off x="4566920" y="3771900"/>
            <a:ext cx="5080" cy="0"/>
          </a:xfrm>
          <a:custGeom>
            <a:avLst/>
            <a:gdLst/>
            <a:ahLst/>
            <a:cxnLst/>
            <a:rect l="l" t="t" r="r" b="b"/>
            <a:pathLst>
              <a:path w="5079">
                <a:moveTo>
                  <a:pt x="2539" y="-27304"/>
                </a:moveTo>
                <a:lnTo>
                  <a:pt x="2539" y="27304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1" name="object 291"/>
          <p:cNvSpPr txBox="1"/>
          <p:nvPr/>
        </p:nvSpPr>
        <p:spPr>
          <a:xfrm>
            <a:off x="3662679" y="33832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92" name="object 292"/>
          <p:cNvSpPr/>
          <p:nvPr/>
        </p:nvSpPr>
        <p:spPr>
          <a:xfrm>
            <a:off x="7200900" y="41148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3" name="object 293"/>
          <p:cNvSpPr/>
          <p:nvPr/>
        </p:nvSpPr>
        <p:spPr>
          <a:xfrm>
            <a:off x="7200900" y="4291329"/>
            <a:ext cx="0" cy="109220"/>
          </a:xfrm>
          <a:custGeom>
            <a:avLst/>
            <a:gdLst/>
            <a:ahLst/>
            <a:cxnLst/>
            <a:rect l="l" t="t" r="r" b="b"/>
            <a:pathLst>
              <a:path h="109220">
                <a:moveTo>
                  <a:pt x="0" y="0"/>
                </a:moveTo>
                <a:lnTo>
                  <a:pt x="0" y="10922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4" name="object 294"/>
          <p:cNvSpPr/>
          <p:nvPr/>
        </p:nvSpPr>
        <p:spPr>
          <a:xfrm>
            <a:off x="7200900" y="44691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5" name="object 295"/>
          <p:cNvSpPr/>
          <p:nvPr/>
        </p:nvSpPr>
        <p:spPr>
          <a:xfrm>
            <a:off x="7200900" y="46469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6" name="object 296"/>
          <p:cNvSpPr/>
          <p:nvPr/>
        </p:nvSpPr>
        <p:spPr>
          <a:xfrm>
            <a:off x="7200900" y="482345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7" name="object 297"/>
          <p:cNvSpPr/>
          <p:nvPr/>
        </p:nvSpPr>
        <p:spPr>
          <a:xfrm>
            <a:off x="7200900" y="500125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8" name="object 298"/>
          <p:cNvSpPr/>
          <p:nvPr/>
        </p:nvSpPr>
        <p:spPr>
          <a:xfrm>
            <a:off x="7200900" y="5179059"/>
            <a:ext cx="0" cy="106680"/>
          </a:xfrm>
          <a:custGeom>
            <a:avLst/>
            <a:gdLst/>
            <a:ahLst/>
            <a:cxnLst/>
            <a:rect l="l" t="t" r="r" b="b"/>
            <a:pathLst>
              <a:path h="106679">
                <a:moveTo>
                  <a:pt x="0" y="0"/>
                </a:moveTo>
                <a:lnTo>
                  <a:pt x="0" y="1066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9" name="object 299"/>
          <p:cNvSpPr/>
          <p:nvPr/>
        </p:nvSpPr>
        <p:spPr>
          <a:xfrm>
            <a:off x="7200900" y="535559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0" name="object 300"/>
          <p:cNvSpPr/>
          <p:nvPr/>
        </p:nvSpPr>
        <p:spPr>
          <a:xfrm>
            <a:off x="7200900" y="553339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1" name="object 301"/>
          <p:cNvSpPr/>
          <p:nvPr/>
        </p:nvSpPr>
        <p:spPr>
          <a:xfrm>
            <a:off x="7200900" y="570992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4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2" name="object 302"/>
          <p:cNvSpPr/>
          <p:nvPr/>
        </p:nvSpPr>
        <p:spPr>
          <a:xfrm>
            <a:off x="7200900" y="5887720"/>
            <a:ext cx="0" cy="55880"/>
          </a:xfrm>
          <a:custGeom>
            <a:avLst/>
            <a:gdLst/>
            <a:ahLst/>
            <a:cxnLst/>
            <a:rect l="l" t="t" r="r" b="b"/>
            <a:pathLst>
              <a:path h="55879">
                <a:moveTo>
                  <a:pt x="0" y="0"/>
                </a:moveTo>
                <a:lnTo>
                  <a:pt x="0" y="558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3" name="object 303"/>
          <p:cNvSpPr txBox="1"/>
          <p:nvPr/>
        </p:nvSpPr>
        <p:spPr>
          <a:xfrm>
            <a:off x="7287259" y="48171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04" name="object 304"/>
          <p:cNvSpPr/>
          <p:nvPr/>
        </p:nvSpPr>
        <p:spPr>
          <a:xfrm>
            <a:off x="7200900" y="1828800"/>
            <a:ext cx="0" cy="1600200"/>
          </a:xfrm>
          <a:custGeom>
            <a:avLst/>
            <a:gdLst/>
            <a:ahLst/>
            <a:cxnLst/>
            <a:rect l="l" t="t" r="r" b="b"/>
            <a:pathLst>
              <a:path h="1600200">
                <a:moveTo>
                  <a:pt x="0" y="0"/>
                </a:moveTo>
                <a:lnTo>
                  <a:pt x="0" y="1600200"/>
                </a:lnTo>
              </a:path>
            </a:pathLst>
          </a:custGeom>
          <a:ln w="5463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5" name="object 305"/>
          <p:cNvSpPr txBox="1"/>
          <p:nvPr/>
        </p:nvSpPr>
        <p:spPr>
          <a:xfrm>
            <a:off x="7383780" y="24168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06" name="object 306"/>
          <p:cNvSpPr/>
          <p:nvPr/>
        </p:nvSpPr>
        <p:spPr>
          <a:xfrm>
            <a:off x="5257800" y="1485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7" name="object 307"/>
          <p:cNvSpPr/>
          <p:nvPr/>
        </p:nvSpPr>
        <p:spPr>
          <a:xfrm>
            <a:off x="5435600" y="1485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8" name="object 308"/>
          <p:cNvSpPr/>
          <p:nvPr/>
        </p:nvSpPr>
        <p:spPr>
          <a:xfrm>
            <a:off x="5612129" y="1485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9" name="object 309"/>
          <p:cNvSpPr/>
          <p:nvPr/>
        </p:nvSpPr>
        <p:spPr>
          <a:xfrm>
            <a:off x="5789929" y="1485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0" name="object 310"/>
          <p:cNvSpPr/>
          <p:nvPr/>
        </p:nvSpPr>
        <p:spPr>
          <a:xfrm>
            <a:off x="5967729" y="148590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8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1" name="object 311"/>
          <p:cNvSpPr/>
          <p:nvPr/>
        </p:nvSpPr>
        <p:spPr>
          <a:xfrm>
            <a:off x="6144259" y="1485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2" name="object 312"/>
          <p:cNvSpPr/>
          <p:nvPr/>
        </p:nvSpPr>
        <p:spPr>
          <a:xfrm>
            <a:off x="6322059" y="1485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3" name="object 313"/>
          <p:cNvSpPr/>
          <p:nvPr/>
        </p:nvSpPr>
        <p:spPr>
          <a:xfrm>
            <a:off x="6498590" y="1485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4" name="object 314"/>
          <p:cNvSpPr/>
          <p:nvPr/>
        </p:nvSpPr>
        <p:spPr>
          <a:xfrm>
            <a:off x="6676390" y="1485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5" name="object 315"/>
          <p:cNvSpPr/>
          <p:nvPr/>
        </p:nvSpPr>
        <p:spPr>
          <a:xfrm>
            <a:off x="6854190" y="1485900"/>
            <a:ext cx="3810" cy="0"/>
          </a:xfrm>
          <a:custGeom>
            <a:avLst/>
            <a:gdLst/>
            <a:ahLst/>
            <a:cxnLst/>
            <a:rect l="l" t="t" r="r" b="b"/>
            <a:pathLst>
              <a:path w="3809">
                <a:moveTo>
                  <a:pt x="1904" y="-27304"/>
                </a:moveTo>
                <a:lnTo>
                  <a:pt x="1904" y="27304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6" name="object 316"/>
          <p:cNvSpPr txBox="1"/>
          <p:nvPr/>
        </p:nvSpPr>
        <p:spPr>
          <a:xfrm>
            <a:off x="5948679" y="10972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17" name="object 317"/>
          <p:cNvSpPr/>
          <p:nvPr/>
        </p:nvSpPr>
        <p:spPr>
          <a:xfrm>
            <a:off x="5257800" y="3771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8" name="object 318"/>
          <p:cNvSpPr/>
          <p:nvPr/>
        </p:nvSpPr>
        <p:spPr>
          <a:xfrm>
            <a:off x="5435600" y="3771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9" name="object 319"/>
          <p:cNvSpPr/>
          <p:nvPr/>
        </p:nvSpPr>
        <p:spPr>
          <a:xfrm>
            <a:off x="5612129" y="3771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0" name="object 320"/>
          <p:cNvSpPr/>
          <p:nvPr/>
        </p:nvSpPr>
        <p:spPr>
          <a:xfrm>
            <a:off x="5789929" y="3771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1" name="object 321"/>
          <p:cNvSpPr/>
          <p:nvPr/>
        </p:nvSpPr>
        <p:spPr>
          <a:xfrm>
            <a:off x="5967729" y="377190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8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2" name="object 322"/>
          <p:cNvSpPr/>
          <p:nvPr/>
        </p:nvSpPr>
        <p:spPr>
          <a:xfrm>
            <a:off x="6144259" y="3771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3" name="object 323"/>
          <p:cNvSpPr/>
          <p:nvPr/>
        </p:nvSpPr>
        <p:spPr>
          <a:xfrm>
            <a:off x="6322059" y="3771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4" name="object 324"/>
          <p:cNvSpPr/>
          <p:nvPr/>
        </p:nvSpPr>
        <p:spPr>
          <a:xfrm>
            <a:off x="6498590" y="3771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5" name="object 325"/>
          <p:cNvSpPr/>
          <p:nvPr/>
        </p:nvSpPr>
        <p:spPr>
          <a:xfrm>
            <a:off x="6676390" y="3771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6" name="object 326"/>
          <p:cNvSpPr/>
          <p:nvPr/>
        </p:nvSpPr>
        <p:spPr>
          <a:xfrm>
            <a:off x="6854190" y="3771900"/>
            <a:ext cx="3810" cy="0"/>
          </a:xfrm>
          <a:custGeom>
            <a:avLst/>
            <a:gdLst/>
            <a:ahLst/>
            <a:cxnLst/>
            <a:rect l="l" t="t" r="r" b="b"/>
            <a:pathLst>
              <a:path w="3809">
                <a:moveTo>
                  <a:pt x="1904" y="-27304"/>
                </a:moveTo>
                <a:lnTo>
                  <a:pt x="1904" y="27304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7" name="object 327"/>
          <p:cNvSpPr txBox="1"/>
          <p:nvPr/>
        </p:nvSpPr>
        <p:spPr>
          <a:xfrm>
            <a:off x="5948679" y="33832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28" name="object 328"/>
          <p:cNvSpPr/>
          <p:nvPr/>
        </p:nvSpPr>
        <p:spPr>
          <a:xfrm>
            <a:off x="6882130" y="172847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0"/>
                </a:moveTo>
                <a:lnTo>
                  <a:pt x="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9" name="object 329"/>
          <p:cNvSpPr/>
          <p:nvPr/>
        </p:nvSpPr>
        <p:spPr>
          <a:xfrm>
            <a:off x="6756400" y="185420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0"/>
                </a:moveTo>
                <a:lnTo>
                  <a:pt x="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0" name="object 330"/>
          <p:cNvSpPr/>
          <p:nvPr/>
        </p:nvSpPr>
        <p:spPr>
          <a:xfrm>
            <a:off x="6631940" y="197866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0"/>
                </a:moveTo>
                <a:lnTo>
                  <a:pt x="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1" name="object 331"/>
          <p:cNvSpPr/>
          <p:nvPr/>
        </p:nvSpPr>
        <p:spPr>
          <a:xfrm>
            <a:off x="6506209" y="2104389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0"/>
                </a:moveTo>
                <a:lnTo>
                  <a:pt x="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2" name="object 332"/>
          <p:cNvSpPr/>
          <p:nvPr/>
        </p:nvSpPr>
        <p:spPr>
          <a:xfrm>
            <a:off x="6380479" y="223012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0"/>
                </a:moveTo>
                <a:lnTo>
                  <a:pt x="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3" name="object 333"/>
          <p:cNvSpPr/>
          <p:nvPr/>
        </p:nvSpPr>
        <p:spPr>
          <a:xfrm>
            <a:off x="6254750" y="2355850"/>
            <a:ext cx="77470" cy="76200"/>
          </a:xfrm>
          <a:custGeom>
            <a:avLst/>
            <a:gdLst/>
            <a:ahLst/>
            <a:cxnLst/>
            <a:rect l="l" t="t" r="r" b="b"/>
            <a:pathLst>
              <a:path w="77470" h="76200">
                <a:moveTo>
                  <a:pt x="77470" y="0"/>
                </a:moveTo>
                <a:lnTo>
                  <a:pt x="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4" name="object 334"/>
          <p:cNvSpPr/>
          <p:nvPr/>
        </p:nvSpPr>
        <p:spPr>
          <a:xfrm>
            <a:off x="6130290" y="248031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0"/>
                </a:moveTo>
                <a:lnTo>
                  <a:pt x="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5" name="object 335"/>
          <p:cNvSpPr/>
          <p:nvPr/>
        </p:nvSpPr>
        <p:spPr>
          <a:xfrm>
            <a:off x="6004559" y="2606039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0"/>
                </a:moveTo>
                <a:lnTo>
                  <a:pt x="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6" name="object 336"/>
          <p:cNvSpPr/>
          <p:nvPr/>
        </p:nvSpPr>
        <p:spPr>
          <a:xfrm>
            <a:off x="5880100" y="273177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0"/>
                </a:moveTo>
                <a:lnTo>
                  <a:pt x="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7" name="object 337"/>
          <p:cNvSpPr/>
          <p:nvPr/>
        </p:nvSpPr>
        <p:spPr>
          <a:xfrm>
            <a:off x="5754370" y="285750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0"/>
                </a:moveTo>
                <a:lnTo>
                  <a:pt x="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8" name="object 338"/>
          <p:cNvSpPr/>
          <p:nvPr/>
        </p:nvSpPr>
        <p:spPr>
          <a:xfrm>
            <a:off x="5628640" y="298196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0"/>
                </a:moveTo>
                <a:lnTo>
                  <a:pt x="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9" name="object 339"/>
          <p:cNvSpPr/>
          <p:nvPr/>
        </p:nvSpPr>
        <p:spPr>
          <a:xfrm>
            <a:off x="5502909" y="3107689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0"/>
                </a:moveTo>
                <a:lnTo>
                  <a:pt x="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0" name="object 340"/>
          <p:cNvSpPr/>
          <p:nvPr/>
        </p:nvSpPr>
        <p:spPr>
          <a:xfrm>
            <a:off x="5378450" y="323342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0"/>
                </a:moveTo>
                <a:lnTo>
                  <a:pt x="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1" name="object 341"/>
          <p:cNvSpPr/>
          <p:nvPr/>
        </p:nvSpPr>
        <p:spPr>
          <a:xfrm>
            <a:off x="5252720" y="3357879"/>
            <a:ext cx="76200" cy="77470"/>
          </a:xfrm>
          <a:custGeom>
            <a:avLst/>
            <a:gdLst/>
            <a:ahLst/>
            <a:cxnLst/>
            <a:rect l="l" t="t" r="r" b="b"/>
            <a:pathLst>
              <a:path w="76200" h="77470">
                <a:moveTo>
                  <a:pt x="76200" y="0"/>
                </a:moveTo>
                <a:lnTo>
                  <a:pt x="0" y="7747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2" name="object 342"/>
          <p:cNvSpPr/>
          <p:nvPr/>
        </p:nvSpPr>
        <p:spPr>
          <a:xfrm>
            <a:off x="5157470" y="3483609"/>
            <a:ext cx="45720" cy="45720"/>
          </a:xfrm>
          <a:custGeom>
            <a:avLst/>
            <a:gdLst/>
            <a:ahLst/>
            <a:cxnLst/>
            <a:rect l="l" t="t" r="r" b="b"/>
            <a:pathLst>
              <a:path w="45720" h="45720">
                <a:moveTo>
                  <a:pt x="45719" y="0"/>
                </a:moveTo>
                <a:lnTo>
                  <a:pt x="0" y="4571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3" name="object 343"/>
          <p:cNvSpPr txBox="1"/>
          <p:nvPr/>
        </p:nvSpPr>
        <p:spPr>
          <a:xfrm>
            <a:off x="5802629" y="22402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44" name="object 344"/>
          <p:cNvSpPr/>
          <p:nvPr/>
        </p:nvSpPr>
        <p:spPr>
          <a:xfrm>
            <a:off x="2871470" y="4014470"/>
            <a:ext cx="71120" cy="80010"/>
          </a:xfrm>
          <a:custGeom>
            <a:avLst/>
            <a:gdLst/>
            <a:ahLst/>
            <a:cxnLst/>
            <a:rect l="l" t="t" r="r" b="b"/>
            <a:pathLst>
              <a:path w="71119" h="80010">
                <a:moveTo>
                  <a:pt x="0" y="0"/>
                </a:moveTo>
                <a:lnTo>
                  <a:pt x="71119" y="8000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5" name="object 345"/>
          <p:cNvSpPr/>
          <p:nvPr/>
        </p:nvSpPr>
        <p:spPr>
          <a:xfrm>
            <a:off x="2989579" y="4146550"/>
            <a:ext cx="71120" cy="81280"/>
          </a:xfrm>
          <a:custGeom>
            <a:avLst/>
            <a:gdLst/>
            <a:ahLst/>
            <a:cxnLst/>
            <a:rect l="l" t="t" r="r" b="b"/>
            <a:pathLst>
              <a:path w="71119" h="81279">
                <a:moveTo>
                  <a:pt x="0" y="0"/>
                </a:moveTo>
                <a:lnTo>
                  <a:pt x="71119" y="81279"/>
                </a:lnTo>
              </a:path>
            </a:pathLst>
          </a:custGeom>
          <a:ln w="5460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6" name="object 346"/>
          <p:cNvSpPr/>
          <p:nvPr/>
        </p:nvSpPr>
        <p:spPr>
          <a:xfrm>
            <a:off x="3106420" y="4279900"/>
            <a:ext cx="71120" cy="80010"/>
          </a:xfrm>
          <a:custGeom>
            <a:avLst/>
            <a:gdLst/>
            <a:ahLst/>
            <a:cxnLst/>
            <a:rect l="l" t="t" r="r" b="b"/>
            <a:pathLst>
              <a:path w="71119" h="80010">
                <a:moveTo>
                  <a:pt x="0" y="0"/>
                </a:moveTo>
                <a:lnTo>
                  <a:pt x="71119" y="8001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7" name="object 347"/>
          <p:cNvSpPr/>
          <p:nvPr/>
        </p:nvSpPr>
        <p:spPr>
          <a:xfrm>
            <a:off x="3224529" y="4411979"/>
            <a:ext cx="71120" cy="81280"/>
          </a:xfrm>
          <a:custGeom>
            <a:avLst/>
            <a:gdLst/>
            <a:ahLst/>
            <a:cxnLst/>
            <a:rect l="l" t="t" r="r" b="b"/>
            <a:pathLst>
              <a:path w="71120" h="81279">
                <a:moveTo>
                  <a:pt x="0" y="0"/>
                </a:moveTo>
                <a:lnTo>
                  <a:pt x="71119" y="8128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8" name="object 348"/>
          <p:cNvSpPr/>
          <p:nvPr/>
        </p:nvSpPr>
        <p:spPr>
          <a:xfrm>
            <a:off x="3341370" y="4544059"/>
            <a:ext cx="72390" cy="81280"/>
          </a:xfrm>
          <a:custGeom>
            <a:avLst/>
            <a:gdLst/>
            <a:ahLst/>
            <a:cxnLst/>
            <a:rect l="l" t="t" r="r" b="b"/>
            <a:pathLst>
              <a:path w="72389" h="81279">
                <a:moveTo>
                  <a:pt x="0" y="0"/>
                </a:moveTo>
                <a:lnTo>
                  <a:pt x="72389" y="812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9" name="object 349"/>
          <p:cNvSpPr/>
          <p:nvPr/>
        </p:nvSpPr>
        <p:spPr>
          <a:xfrm>
            <a:off x="3459479" y="4677409"/>
            <a:ext cx="72390" cy="81280"/>
          </a:xfrm>
          <a:custGeom>
            <a:avLst/>
            <a:gdLst/>
            <a:ahLst/>
            <a:cxnLst/>
            <a:rect l="l" t="t" r="r" b="b"/>
            <a:pathLst>
              <a:path w="72389" h="81279">
                <a:moveTo>
                  <a:pt x="0" y="0"/>
                </a:moveTo>
                <a:lnTo>
                  <a:pt x="72390" y="812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0" name="object 350"/>
          <p:cNvSpPr/>
          <p:nvPr/>
        </p:nvSpPr>
        <p:spPr>
          <a:xfrm>
            <a:off x="3577590" y="4809490"/>
            <a:ext cx="71120" cy="81280"/>
          </a:xfrm>
          <a:custGeom>
            <a:avLst/>
            <a:gdLst/>
            <a:ahLst/>
            <a:cxnLst/>
            <a:rect l="l" t="t" r="r" b="b"/>
            <a:pathLst>
              <a:path w="71120" h="81279">
                <a:moveTo>
                  <a:pt x="0" y="0"/>
                </a:moveTo>
                <a:lnTo>
                  <a:pt x="71120" y="81280"/>
                </a:lnTo>
              </a:path>
            </a:pathLst>
          </a:custGeom>
          <a:ln w="5460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1" name="object 351"/>
          <p:cNvSpPr/>
          <p:nvPr/>
        </p:nvSpPr>
        <p:spPr>
          <a:xfrm>
            <a:off x="3694429" y="4942840"/>
            <a:ext cx="72390" cy="80010"/>
          </a:xfrm>
          <a:custGeom>
            <a:avLst/>
            <a:gdLst/>
            <a:ahLst/>
            <a:cxnLst/>
            <a:rect l="l" t="t" r="r" b="b"/>
            <a:pathLst>
              <a:path w="72389" h="80010">
                <a:moveTo>
                  <a:pt x="0" y="0"/>
                </a:moveTo>
                <a:lnTo>
                  <a:pt x="72390" y="8001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2" name="object 352"/>
          <p:cNvSpPr/>
          <p:nvPr/>
        </p:nvSpPr>
        <p:spPr>
          <a:xfrm>
            <a:off x="3812540" y="5074920"/>
            <a:ext cx="72390" cy="81280"/>
          </a:xfrm>
          <a:custGeom>
            <a:avLst/>
            <a:gdLst/>
            <a:ahLst/>
            <a:cxnLst/>
            <a:rect l="l" t="t" r="r" b="b"/>
            <a:pathLst>
              <a:path w="72389" h="81279">
                <a:moveTo>
                  <a:pt x="0" y="0"/>
                </a:moveTo>
                <a:lnTo>
                  <a:pt x="72389" y="812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3" name="object 353"/>
          <p:cNvSpPr/>
          <p:nvPr/>
        </p:nvSpPr>
        <p:spPr>
          <a:xfrm>
            <a:off x="3930650" y="5208270"/>
            <a:ext cx="71120" cy="80010"/>
          </a:xfrm>
          <a:custGeom>
            <a:avLst/>
            <a:gdLst/>
            <a:ahLst/>
            <a:cxnLst/>
            <a:rect l="l" t="t" r="r" b="b"/>
            <a:pathLst>
              <a:path w="71120" h="80010">
                <a:moveTo>
                  <a:pt x="0" y="0"/>
                </a:moveTo>
                <a:lnTo>
                  <a:pt x="71120" y="8000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4" name="object 354"/>
          <p:cNvSpPr/>
          <p:nvPr/>
        </p:nvSpPr>
        <p:spPr>
          <a:xfrm>
            <a:off x="4048759" y="5340350"/>
            <a:ext cx="71120" cy="81280"/>
          </a:xfrm>
          <a:custGeom>
            <a:avLst/>
            <a:gdLst/>
            <a:ahLst/>
            <a:cxnLst/>
            <a:rect l="l" t="t" r="r" b="b"/>
            <a:pathLst>
              <a:path w="71120" h="81279">
                <a:moveTo>
                  <a:pt x="0" y="0"/>
                </a:moveTo>
                <a:lnTo>
                  <a:pt x="71119" y="8128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5" name="object 355"/>
          <p:cNvSpPr/>
          <p:nvPr/>
        </p:nvSpPr>
        <p:spPr>
          <a:xfrm>
            <a:off x="4165600" y="5473700"/>
            <a:ext cx="71120" cy="80010"/>
          </a:xfrm>
          <a:custGeom>
            <a:avLst/>
            <a:gdLst/>
            <a:ahLst/>
            <a:cxnLst/>
            <a:rect l="l" t="t" r="r" b="b"/>
            <a:pathLst>
              <a:path w="71120" h="80010">
                <a:moveTo>
                  <a:pt x="0" y="0"/>
                </a:moveTo>
                <a:lnTo>
                  <a:pt x="71120" y="8001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6" name="object 356"/>
          <p:cNvSpPr/>
          <p:nvPr/>
        </p:nvSpPr>
        <p:spPr>
          <a:xfrm>
            <a:off x="4283709" y="5605779"/>
            <a:ext cx="71120" cy="80010"/>
          </a:xfrm>
          <a:custGeom>
            <a:avLst/>
            <a:gdLst/>
            <a:ahLst/>
            <a:cxnLst/>
            <a:rect l="l" t="t" r="r" b="b"/>
            <a:pathLst>
              <a:path w="71120" h="80010">
                <a:moveTo>
                  <a:pt x="0" y="0"/>
                </a:moveTo>
                <a:lnTo>
                  <a:pt x="71119" y="8001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7" name="object 357"/>
          <p:cNvSpPr/>
          <p:nvPr/>
        </p:nvSpPr>
        <p:spPr>
          <a:xfrm>
            <a:off x="4400550" y="5737859"/>
            <a:ext cx="72390" cy="81280"/>
          </a:xfrm>
          <a:custGeom>
            <a:avLst/>
            <a:gdLst/>
            <a:ahLst/>
            <a:cxnLst/>
            <a:rect l="l" t="t" r="r" b="b"/>
            <a:pathLst>
              <a:path w="72389" h="81279">
                <a:moveTo>
                  <a:pt x="0" y="0"/>
                </a:moveTo>
                <a:lnTo>
                  <a:pt x="72389" y="812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8" name="object 358"/>
          <p:cNvSpPr/>
          <p:nvPr/>
        </p:nvSpPr>
        <p:spPr>
          <a:xfrm>
            <a:off x="4518659" y="5871209"/>
            <a:ext cx="71120" cy="80010"/>
          </a:xfrm>
          <a:custGeom>
            <a:avLst/>
            <a:gdLst/>
            <a:ahLst/>
            <a:cxnLst/>
            <a:rect l="l" t="t" r="r" b="b"/>
            <a:pathLst>
              <a:path w="71120" h="80010">
                <a:moveTo>
                  <a:pt x="0" y="0"/>
                </a:moveTo>
                <a:lnTo>
                  <a:pt x="71119" y="8000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9" name="object 359"/>
          <p:cNvSpPr/>
          <p:nvPr/>
        </p:nvSpPr>
        <p:spPr>
          <a:xfrm>
            <a:off x="4636770" y="6003290"/>
            <a:ext cx="35560" cy="40640"/>
          </a:xfrm>
          <a:custGeom>
            <a:avLst/>
            <a:gdLst/>
            <a:ahLst/>
            <a:cxnLst/>
            <a:rect l="l" t="t" r="r" b="b"/>
            <a:pathLst>
              <a:path w="35560" h="40639">
                <a:moveTo>
                  <a:pt x="0" y="0"/>
                </a:moveTo>
                <a:lnTo>
                  <a:pt x="35559" y="4064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0" name="object 360"/>
          <p:cNvSpPr txBox="1"/>
          <p:nvPr/>
        </p:nvSpPr>
        <p:spPr>
          <a:xfrm>
            <a:off x="3808729" y="46405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61" name="object 361"/>
          <p:cNvSpPr/>
          <p:nvPr/>
        </p:nvSpPr>
        <p:spPr>
          <a:xfrm>
            <a:off x="4914900" y="41148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2" name="object 362"/>
          <p:cNvSpPr/>
          <p:nvPr/>
        </p:nvSpPr>
        <p:spPr>
          <a:xfrm>
            <a:off x="4914900" y="42926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3" name="object 363"/>
          <p:cNvSpPr/>
          <p:nvPr/>
        </p:nvSpPr>
        <p:spPr>
          <a:xfrm>
            <a:off x="4914900" y="44691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4" name="object 364"/>
          <p:cNvSpPr/>
          <p:nvPr/>
        </p:nvSpPr>
        <p:spPr>
          <a:xfrm>
            <a:off x="4914900" y="46469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5" name="object 365"/>
          <p:cNvSpPr/>
          <p:nvPr/>
        </p:nvSpPr>
        <p:spPr>
          <a:xfrm>
            <a:off x="4914900" y="4824729"/>
            <a:ext cx="0" cy="106680"/>
          </a:xfrm>
          <a:custGeom>
            <a:avLst/>
            <a:gdLst/>
            <a:ahLst/>
            <a:cxnLst/>
            <a:rect l="l" t="t" r="r" b="b"/>
            <a:pathLst>
              <a:path h="106679">
                <a:moveTo>
                  <a:pt x="0" y="0"/>
                </a:moveTo>
                <a:lnTo>
                  <a:pt x="0" y="10668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6" name="object 366"/>
          <p:cNvSpPr/>
          <p:nvPr/>
        </p:nvSpPr>
        <p:spPr>
          <a:xfrm>
            <a:off x="4914900" y="500125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7" name="object 367"/>
          <p:cNvSpPr/>
          <p:nvPr/>
        </p:nvSpPr>
        <p:spPr>
          <a:xfrm>
            <a:off x="4914900" y="517905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8" name="object 368"/>
          <p:cNvSpPr/>
          <p:nvPr/>
        </p:nvSpPr>
        <p:spPr>
          <a:xfrm>
            <a:off x="4914900" y="535559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9" name="object 369"/>
          <p:cNvSpPr/>
          <p:nvPr/>
        </p:nvSpPr>
        <p:spPr>
          <a:xfrm>
            <a:off x="4914900" y="553339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0" name="object 370"/>
          <p:cNvSpPr/>
          <p:nvPr/>
        </p:nvSpPr>
        <p:spPr>
          <a:xfrm>
            <a:off x="4914900" y="571119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1" name="object 371"/>
          <p:cNvSpPr/>
          <p:nvPr/>
        </p:nvSpPr>
        <p:spPr>
          <a:xfrm>
            <a:off x="4914900" y="5887720"/>
            <a:ext cx="0" cy="55880"/>
          </a:xfrm>
          <a:custGeom>
            <a:avLst/>
            <a:gdLst/>
            <a:ahLst/>
            <a:cxnLst/>
            <a:rect l="l" t="t" r="r" b="b"/>
            <a:pathLst>
              <a:path h="55879">
                <a:moveTo>
                  <a:pt x="0" y="0"/>
                </a:moveTo>
                <a:lnTo>
                  <a:pt x="0" y="558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2" name="object 372"/>
          <p:cNvSpPr txBox="1"/>
          <p:nvPr/>
        </p:nvSpPr>
        <p:spPr>
          <a:xfrm>
            <a:off x="5001259" y="48183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73" name="object 373"/>
          <p:cNvSpPr/>
          <p:nvPr/>
        </p:nvSpPr>
        <p:spPr>
          <a:xfrm>
            <a:off x="5157470" y="4014470"/>
            <a:ext cx="72390" cy="81280"/>
          </a:xfrm>
          <a:custGeom>
            <a:avLst/>
            <a:gdLst/>
            <a:ahLst/>
            <a:cxnLst/>
            <a:rect l="l" t="t" r="r" b="b"/>
            <a:pathLst>
              <a:path w="72389" h="81279">
                <a:moveTo>
                  <a:pt x="0" y="0"/>
                </a:moveTo>
                <a:lnTo>
                  <a:pt x="72389" y="812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4" name="object 374"/>
          <p:cNvSpPr/>
          <p:nvPr/>
        </p:nvSpPr>
        <p:spPr>
          <a:xfrm>
            <a:off x="5275579" y="4147820"/>
            <a:ext cx="71120" cy="80010"/>
          </a:xfrm>
          <a:custGeom>
            <a:avLst/>
            <a:gdLst/>
            <a:ahLst/>
            <a:cxnLst/>
            <a:rect l="l" t="t" r="r" b="b"/>
            <a:pathLst>
              <a:path w="71120" h="80010">
                <a:moveTo>
                  <a:pt x="0" y="0"/>
                </a:moveTo>
                <a:lnTo>
                  <a:pt x="71120" y="8000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5" name="object 375"/>
          <p:cNvSpPr/>
          <p:nvPr/>
        </p:nvSpPr>
        <p:spPr>
          <a:xfrm>
            <a:off x="5393690" y="4279900"/>
            <a:ext cx="71120" cy="81280"/>
          </a:xfrm>
          <a:custGeom>
            <a:avLst/>
            <a:gdLst/>
            <a:ahLst/>
            <a:cxnLst/>
            <a:rect l="l" t="t" r="r" b="b"/>
            <a:pathLst>
              <a:path w="71120" h="81279">
                <a:moveTo>
                  <a:pt x="0" y="0"/>
                </a:moveTo>
                <a:lnTo>
                  <a:pt x="71120" y="81280"/>
                </a:lnTo>
              </a:path>
            </a:pathLst>
          </a:custGeom>
          <a:ln w="5460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6" name="object 376"/>
          <p:cNvSpPr/>
          <p:nvPr/>
        </p:nvSpPr>
        <p:spPr>
          <a:xfrm>
            <a:off x="5510529" y="4411979"/>
            <a:ext cx="71120" cy="81280"/>
          </a:xfrm>
          <a:custGeom>
            <a:avLst/>
            <a:gdLst/>
            <a:ahLst/>
            <a:cxnLst/>
            <a:rect l="l" t="t" r="r" b="b"/>
            <a:pathLst>
              <a:path w="71120" h="81279">
                <a:moveTo>
                  <a:pt x="0" y="0"/>
                </a:moveTo>
                <a:lnTo>
                  <a:pt x="71120" y="81280"/>
                </a:lnTo>
              </a:path>
            </a:pathLst>
          </a:custGeom>
          <a:ln w="5460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7" name="object 377"/>
          <p:cNvSpPr/>
          <p:nvPr/>
        </p:nvSpPr>
        <p:spPr>
          <a:xfrm>
            <a:off x="5628640" y="4545329"/>
            <a:ext cx="71120" cy="80010"/>
          </a:xfrm>
          <a:custGeom>
            <a:avLst/>
            <a:gdLst/>
            <a:ahLst/>
            <a:cxnLst/>
            <a:rect l="l" t="t" r="r" b="b"/>
            <a:pathLst>
              <a:path w="71120" h="80010">
                <a:moveTo>
                  <a:pt x="0" y="0"/>
                </a:moveTo>
                <a:lnTo>
                  <a:pt x="71120" y="8001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8" name="object 378"/>
          <p:cNvSpPr/>
          <p:nvPr/>
        </p:nvSpPr>
        <p:spPr>
          <a:xfrm>
            <a:off x="5745479" y="4677409"/>
            <a:ext cx="72390" cy="81280"/>
          </a:xfrm>
          <a:custGeom>
            <a:avLst/>
            <a:gdLst/>
            <a:ahLst/>
            <a:cxnLst/>
            <a:rect l="l" t="t" r="r" b="b"/>
            <a:pathLst>
              <a:path w="72389" h="81279">
                <a:moveTo>
                  <a:pt x="0" y="0"/>
                </a:moveTo>
                <a:lnTo>
                  <a:pt x="72390" y="812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9" name="object 379"/>
          <p:cNvSpPr/>
          <p:nvPr/>
        </p:nvSpPr>
        <p:spPr>
          <a:xfrm>
            <a:off x="5863590" y="4810759"/>
            <a:ext cx="71120" cy="80010"/>
          </a:xfrm>
          <a:custGeom>
            <a:avLst/>
            <a:gdLst/>
            <a:ahLst/>
            <a:cxnLst/>
            <a:rect l="l" t="t" r="r" b="b"/>
            <a:pathLst>
              <a:path w="71120" h="80010">
                <a:moveTo>
                  <a:pt x="0" y="0"/>
                </a:moveTo>
                <a:lnTo>
                  <a:pt x="71120" y="8000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0" name="object 380"/>
          <p:cNvSpPr/>
          <p:nvPr/>
        </p:nvSpPr>
        <p:spPr>
          <a:xfrm>
            <a:off x="5981700" y="4942840"/>
            <a:ext cx="71120" cy="81280"/>
          </a:xfrm>
          <a:custGeom>
            <a:avLst/>
            <a:gdLst/>
            <a:ahLst/>
            <a:cxnLst/>
            <a:rect l="l" t="t" r="r" b="b"/>
            <a:pathLst>
              <a:path w="71120" h="81279">
                <a:moveTo>
                  <a:pt x="0" y="0"/>
                </a:moveTo>
                <a:lnTo>
                  <a:pt x="71120" y="81280"/>
                </a:lnTo>
              </a:path>
            </a:pathLst>
          </a:custGeom>
          <a:ln w="5460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1" name="object 381"/>
          <p:cNvSpPr/>
          <p:nvPr/>
        </p:nvSpPr>
        <p:spPr>
          <a:xfrm>
            <a:off x="6098540" y="5076190"/>
            <a:ext cx="72390" cy="80010"/>
          </a:xfrm>
          <a:custGeom>
            <a:avLst/>
            <a:gdLst/>
            <a:ahLst/>
            <a:cxnLst/>
            <a:rect l="l" t="t" r="r" b="b"/>
            <a:pathLst>
              <a:path w="72389" h="80010">
                <a:moveTo>
                  <a:pt x="0" y="0"/>
                </a:moveTo>
                <a:lnTo>
                  <a:pt x="72389" y="8001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2" name="object 382"/>
          <p:cNvSpPr/>
          <p:nvPr/>
        </p:nvSpPr>
        <p:spPr>
          <a:xfrm>
            <a:off x="6216650" y="5208270"/>
            <a:ext cx="72390" cy="80010"/>
          </a:xfrm>
          <a:custGeom>
            <a:avLst/>
            <a:gdLst/>
            <a:ahLst/>
            <a:cxnLst/>
            <a:rect l="l" t="t" r="r" b="b"/>
            <a:pathLst>
              <a:path w="72389" h="80010">
                <a:moveTo>
                  <a:pt x="0" y="0"/>
                </a:moveTo>
                <a:lnTo>
                  <a:pt x="72389" y="8000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3" name="object 383"/>
          <p:cNvSpPr/>
          <p:nvPr/>
        </p:nvSpPr>
        <p:spPr>
          <a:xfrm>
            <a:off x="6334759" y="5340350"/>
            <a:ext cx="71120" cy="81280"/>
          </a:xfrm>
          <a:custGeom>
            <a:avLst/>
            <a:gdLst/>
            <a:ahLst/>
            <a:cxnLst/>
            <a:rect l="l" t="t" r="r" b="b"/>
            <a:pathLst>
              <a:path w="71120" h="81279">
                <a:moveTo>
                  <a:pt x="0" y="0"/>
                </a:moveTo>
                <a:lnTo>
                  <a:pt x="71119" y="8128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4" name="object 384"/>
          <p:cNvSpPr/>
          <p:nvPr/>
        </p:nvSpPr>
        <p:spPr>
          <a:xfrm>
            <a:off x="6452870" y="5473700"/>
            <a:ext cx="71120" cy="80010"/>
          </a:xfrm>
          <a:custGeom>
            <a:avLst/>
            <a:gdLst/>
            <a:ahLst/>
            <a:cxnLst/>
            <a:rect l="l" t="t" r="r" b="b"/>
            <a:pathLst>
              <a:path w="71120" h="80010">
                <a:moveTo>
                  <a:pt x="0" y="0"/>
                </a:moveTo>
                <a:lnTo>
                  <a:pt x="71120" y="8001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5" name="object 385"/>
          <p:cNvSpPr/>
          <p:nvPr/>
        </p:nvSpPr>
        <p:spPr>
          <a:xfrm>
            <a:off x="6569709" y="5605779"/>
            <a:ext cx="71120" cy="81280"/>
          </a:xfrm>
          <a:custGeom>
            <a:avLst/>
            <a:gdLst/>
            <a:ahLst/>
            <a:cxnLst/>
            <a:rect l="l" t="t" r="r" b="b"/>
            <a:pathLst>
              <a:path w="71120" h="81279">
                <a:moveTo>
                  <a:pt x="0" y="0"/>
                </a:moveTo>
                <a:lnTo>
                  <a:pt x="71120" y="81280"/>
                </a:lnTo>
              </a:path>
            </a:pathLst>
          </a:custGeom>
          <a:ln w="5460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6" name="object 386"/>
          <p:cNvSpPr/>
          <p:nvPr/>
        </p:nvSpPr>
        <p:spPr>
          <a:xfrm>
            <a:off x="6687819" y="5739129"/>
            <a:ext cx="71120" cy="80010"/>
          </a:xfrm>
          <a:custGeom>
            <a:avLst/>
            <a:gdLst/>
            <a:ahLst/>
            <a:cxnLst/>
            <a:rect l="l" t="t" r="r" b="b"/>
            <a:pathLst>
              <a:path w="71120" h="80010">
                <a:moveTo>
                  <a:pt x="0" y="0"/>
                </a:moveTo>
                <a:lnTo>
                  <a:pt x="71120" y="8001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7" name="object 387"/>
          <p:cNvSpPr/>
          <p:nvPr/>
        </p:nvSpPr>
        <p:spPr>
          <a:xfrm>
            <a:off x="6804659" y="5871209"/>
            <a:ext cx="72390" cy="81280"/>
          </a:xfrm>
          <a:custGeom>
            <a:avLst/>
            <a:gdLst/>
            <a:ahLst/>
            <a:cxnLst/>
            <a:rect l="l" t="t" r="r" b="b"/>
            <a:pathLst>
              <a:path w="72390" h="81279">
                <a:moveTo>
                  <a:pt x="0" y="0"/>
                </a:moveTo>
                <a:lnTo>
                  <a:pt x="72390" y="812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8" name="object 388"/>
          <p:cNvSpPr/>
          <p:nvPr/>
        </p:nvSpPr>
        <p:spPr>
          <a:xfrm>
            <a:off x="6922769" y="6003290"/>
            <a:ext cx="35560" cy="40640"/>
          </a:xfrm>
          <a:custGeom>
            <a:avLst/>
            <a:gdLst/>
            <a:ahLst/>
            <a:cxnLst/>
            <a:rect l="l" t="t" r="r" b="b"/>
            <a:pathLst>
              <a:path w="35559" h="40639">
                <a:moveTo>
                  <a:pt x="0" y="0"/>
                </a:moveTo>
                <a:lnTo>
                  <a:pt x="35559" y="4064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9" name="object 389"/>
          <p:cNvSpPr txBox="1"/>
          <p:nvPr/>
        </p:nvSpPr>
        <p:spPr>
          <a:xfrm>
            <a:off x="6094729" y="46405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90" name="object 390"/>
          <p:cNvSpPr/>
          <p:nvPr/>
        </p:nvSpPr>
        <p:spPr>
          <a:xfrm>
            <a:off x="5257800" y="62865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1" name="object 391"/>
          <p:cNvSpPr/>
          <p:nvPr/>
        </p:nvSpPr>
        <p:spPr>
          <a:xfrm>
            <a:off x="5434329" y="6286500"/>
            <a:ext cx="109220" cy="0"/>
          </a:xfrm>
          <a:custGeom>
            <a:avLst/>
            <a:gdLst/>
            <a:ahLst/>
            <a:cxnLst/>
            <a:rect l="l" t="t" r="r" b="b"/>
            <a:pathLst>
              <a:path w="109220">
                <a:moveTo>
                  <a:pt x="0" y="0"/>
                </a:moveTo>
                <a:lnTo>
                  <a:pt x="10922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2" name="object 392"/>
          <p:cNvSpPr/>
          <p:nvPr/>
        </p:nvSpPr>
        <p:spPr>
          <a:xfrm>
            <a:off x="5612129" y="62865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3" name="object 393"/>
          <p:cNvSpPr/>
          <p:nvPr/>
        </p:nvSpPr>
        <p:spPr>
          <a:xfrm>
            <a:off x="5789929" y="62865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4" name="object 394"/>
          <p:cNvSpPr/>
          <p:nvPr/>
        </p:nvSpPr>
        <p:spPr>
          <a:xfrm>
            <a:off x="5966459" y="62865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5" name="object 395"/>
          <p:cNvSpPr/>
          <p:nvPr/>
        </p:nvSpPr>
        <p:spPr>
          <a:xfrm>
            <a:off x="6144259" y="62865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6" name="object 396"/>
          <p:cNvSpPr/>
          <p:nvPr/>
        </p:nvSpPr>
        <p:spPr>
          <a:xfrm>
            <a:off x="6322059" y="628650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79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7" name="object 397"/>
          <p:cNvSpPr/>
          <p:nvPr/>
        </p:nvSpPr>
        <p:spPr>
          <a:xfrm>
            <a:off x="6498590" y="62865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8" name="object 398"/>
          <p:cNvSpPr/>
          <p:nvPr/>
        </p:nvSpPr>
        <p:spPr>
          <a:xfrm>
            <a:off x="6676390" y="62865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9" name="object 399"/>
          <p:cNvSpPr/>
          <p:nvPr/>
        </p:nvSpPr>
        <p:spPr>
          <a:xfrm>
            <a:off x="6852919" y="6286500"/>
            <a:ext cx="5080" cy="0"/>
          </a:xfrm>
          <a:custGeom>
            <a:avLst/>
            <a:gdLst/>
            <a:ahLst/>
            <a:cxnLst/>
            <a:rect l="l" t="t" r="r" b="b"/>
            <a:pathLst>
              <a:path w="5079">
                <a:moveTo>
                  <a:pt x="2539" y="-27305"/>
                </a:moveTo>
                <a:lnTo>
                  <a:pt x="2539" y="27305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0" name="object 400"/>
          <p:cNvSpPr/>
          <p:nvPr/>
        </p:nvSpPr>
        <p:spPr>
          <a:xfrm>
            <a:off x="4914900" y="18288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1" name="object 401"/>
          <p:cNvSpPr/>
          <p:nvPr/>
        </p:nvSpPr>
        <p:spPr>
          <a:xfrm>
            <a:off x="4914900" y="20066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2" name="object 402"/>
          <p:cNvSpPr/>
          <p:nvPr/>
        </p:nvSpPr>
        <p:spPr>
          <a:xfrm>
            <a:off x="4914900" y="21831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3" name="object 403"/>
          <p:cNvSpPr/>
          <p:nvPr/>
        </p:nvSpPr>
        <p:spPr>
          <a:xfrm>
            <a:off x="4914900" y="23609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4" name="object 404"/>
          <p:cNvSpPr/>
          <p:nvPr/>
        </p:nvSpPr>
        <p:spPr>
          <a:xfrm>
            <a:off x="4914900" y="2538729"/>
            <a:ext cx="0" cy="106680"/>
          </a:xfrm>
          <a:custGeom>
            <a:avLst/>
            <a:gdLst/>
            <a:ahLst/>
            <a:cxnLst/>
            <a:rect l="l" t="t" r="r" b="b"/>
            <a:pathLst>
              <a:path h="106680">
                <a:moveTo>
                  <a:pt x="0" y="0"/>
                </a:moveTo>
                <a:lnTo>
                  <a:pt x="0" y="10668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5" name="object 405"/>
          <p:cNvSpPr/>
          <p:nvPr/>
        </p:nvSpPr>
        <p:spPr>
          <a:xfrm>
            <a:off x="4914900" y="271526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6" name="object 406"/>
          <p:cNvSpPr/>
          <p:nvPr/>
        </p:nvSpPr>
        <p:spPr>
          <a:xfrm>
            <a:off x="4914900" y="289306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7" name="object 407"/>
          <p:cNvSpPr/>
          <p:nvPr/>
        </p:nvSpPr>
        <p:spPr>
          <a:xfrm>
            <a:off x="4914900" y="306958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8" name="object 408"/>
          <p:cNvSpPr/>
          <p:nvPr/>
        </p:nvSpPr>
        <p:spPr>
          <a:xfrm>
            <a:off x="4914900" y="324738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9" name="object 409"/>
          <p:cNvSpPr/>
          <p:nvPr/>
        </p:nvSpPr>
        <p:spPr>
          <a:xfrm>
            <a:off x="4914900" y="3425190"/>
            <a:ext cx="0" cy="3810"/>
          </a:xfrm>
          <a:custGeom>
            <a:avLst/>
            <a:gdLst/>
            <a:ahLst/>
            <a:cxnLst/>
            <a:rect l="l" t="t" r="r" b="b"/>
            <a:pathLst>
              <a:path h="3810">
                <a:moveTo>
                  <a:pt x="0" y="0"/>
                </a:moveTo>
                <a:lnTo>
                  <a:pt x="0" y="381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0" name="object 410"/>
          <p:cNvSpPr txBox="1"/>
          <p:nvPr/>
        </p:nvSpPr>
        <p:spPr>
          <a:xfrm>
            <a:off x="5001259" y="24180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11" name="object 411"/>
          <p:cNvSpPr/>
          <p:nvPr/>
        </p:nvSpPr>
        <p:spPr>
          <a:xfrm>
            <a:off x="2286000" y="1143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2" name="object 412"/>
          <p:cNvSpPr/>
          <p:nvPr/>
        </p:nvSpPr>
        <p:spPr>
          <a:xfrm>
            <a:off x="2286000" y="1143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3" name="object 413"/>
          <p:cNvSpPr/>
          <p:nvPr/>
        </p:nvSpPr>
        <p:spPr>
          <a:xfrm>
            <a:off x="2286000" y="1143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4" name="object 414"/>
          <p:cNvSpPr/>
          <p:nvPr/>
        </p:nvSpPr>
        <p:spPr>
          <a:xfrm>
            <a:off x="2971800" y="1828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5" name="object 415"/>
          <p:cNvSpPr/>
          <p:nvPr/>
        </p:nvSpPr>
        <p:spPr>
          <a:xfrm>
            <a:off x="4572000" y="1143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6" name="object 416"/>
          <p:cNvSpPr/>
          <p:nvPr/>
        </p:nvSpPr>
        <p:spPr>
          <a:xfrm>
            <a:off x="4572000" y="1143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7" name="object 417"/>
          <p:cNvSpPr/>
          <p:nvPr/>
        </p:nvSpPr>
        <p:spPr>
          <a:xfrm>
            <a:off x="4572000" y="1143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8" name="object 418"/>
          <p:cNvSpPr/>
          <p:nvPr/>
        </p:nvSpPr>
        <p:spPr>
          <a:xfrm>
            <a:off x="5257800" y="1828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9" name="object 419"/>
          <p:cNvSpPr/>
          <p:nvPr/>
        </p:nvSpPr>
        <p:spPr>
          <a:xfrm>
            <a:off x="45720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0" name="object 420"/>
          <p:cNvSpPr/>
          <p:nvPr/>
        </p:nvSpPr>
        <p:spPr>
          <a:xfrm>
            <a:off x="45720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1" name="object 421"/>
          <p:cNvSpPr/>
          <p:nvPr/>
        </p:nvSpPr>
        <p:spPr>
          <a:xfrm>
            <a:off x="4572000" y="3429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2" name="object 422"/>
          <p:cNvSpPr/>
          <p:nvPr/>
        </p:nvSpPr>
        <p:spPr>
          <a:xfrm>
            <a:off x="5257800" y="4114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3" name="object 423"/>
          <p:cNvSpPr/>
          <p:nvPr/>
        </p:nvSpPr>
        <p:spPr>
          <a:xfrm>
            <a:off x="22860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4" name="object 424"/>
          <p:cNvSpPr/>
          <p:nvPr/>
        </p:nvSpPr>
        <p:spPr>
          <a:xfrm>
            <a:off x="22860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5" name="object 425"/>
          <p:cNvSpPr/>
          <p:nvPr/>
        </p:nvSpPr>
        <p:spPr>
          <a:xfrm>
            <a:off x="2286000" y="3429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6" name="object 426"/>
          <p:cNvSpPr/>
          <p:nvPr/>
        </p:nvSpPr>
        <p:spPr>
          <a:xfrm>
            <a:off x="2971800" y="4114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7" name="object 427"/>
          <p:cNvSpPr/>
          <p:nvPr/>
        </p:nvSpPr>
        <p:spPr>
          <a:xfrm>
            <a:off x="6858000" y="1143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8" name="object 428"/>
          <p:cNvSpPr/>
          <p:nvPr/>
        </p:nvSpPr>
        <p:spPr>
          <a:xfrm>
            <a:off x="6858000" y="1143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9" name="object 429"/>
          <p:cNvSpPr/>
          <p:nvPr/>
        </p:nvSpPr>
        <p:spPr>
          <a:xfrm>
            <a:off x="6858000" y="1143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0" name="object 430"/>
          <p:cNvSpPr/>
          <p:nvPr/>
        </p:nvSpPr>
        <p:spPr>
          <a:xfrm>
            <a:off x="7543800" y="1828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1" name="object 431"/>
          <p:cNvSpPr/>
          <p:nvPr/>
        </p:nvSpPr>
        <p:spPr>
          <a:xfrm>
            <a:off x="68580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2" name="object 432"/>
          <p:cNvSpPr/>
          <p:nvPr/>
        </p:nvSpPr>
        <p:spPr>
          <a:xfrm>
            <a:off x="68580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3" name="object 433"/>
          <p:cNvSpPr/>
          <p:nvPr/>
        </p:nvSpPr>
        <p:spPr>
          <a:xfrm>
            <a:off x="6858000" y="3429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4" name="object 434"/>
          <p:cNvSpPr/>
          <p:nvPr/>
        </p:nvSpPr>
        <p:spPr>
          <a:xfrm>
            <a:off x="7543800" y="4114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5" name="object 435"/>
          <p:cNvSpPr/>
          <p:nvPr/>
        </p:nvSpPr>
        <p:spPr>
          <a:xfrm>
            <a:off x="68580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6" name="object 436"/>
          <p:cNvSpPr/>
          <p:nvPr/>
        </p:nvSpPr>
        <p:spPr>
          <a:xfrm>
            <a:off x="68580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79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7" name="object 437"/>
          <p:cNvSpPr/>
          <p:nvPr/>
        </p:nvSpPr>
        <p:spPr>
          <a:xfrm>
            <a:off x="6858000" y="5943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8" name="object 438"/>
          <p:cNvSpPr/>
          <p:nvPr/>
        </p:nvSpPr>
        <p:spPr>
          <a:xfrm>
            <a:off x="7543800" y="6629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9" name="object 439"/>
          <p:cNvSpPr/>
          <p:nvPr/>
        </p:nvSpPr>
        <p:spPr>
          <a:xfrm>
            <a:off x="45720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0" name="object 440"/>
          <p:cNvSpPr/>
          <p:nvPr/>
        </p:nvSpPr>
        <p:spPr>
          <a:xfrm>
            <a:off x="45720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79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1" name="object 441"/>
          <p:cNvSpPr/>
          <p:nvPr/>
        </p:nvSpPr>
        <p:spPr>
          <a:xfrm>
            <a:off x="4572000" y="5943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2" name="object 442"/>
          <p:cNvSpPr/>
          <p:nvPr/>
        </p:nvSpPr>
        <p:spPr>
          <a:xfrm>
            <a:off x="5257800" y="6629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3" name="object 443"/>
          <p:cNvSpPr txBox="1"/>
          <p:nvPr/>
        </p:nvSpPr>
        <p:spPr>
          <a:xfrm>
            <a:off x="5948679" y="5919757"/>
            <a:ext cx="219710" cy="380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10"/>
              </a:lnSpc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629400" y="914400"/>
            <a:ext cx="1143000" cy="3429000"/>
          </a:xfrm>
          <a:custGeom>
            <a:avLst/>
            <a:gdLst/>
            <a:ahLst/>
            <a:cxnLst/>
            <a:rect l="l" t="t" r="r" b="b"/>
            <a:pathLst>
              <a:path w="1143000" h="3429000">
                <a:moveTo>
                  <a:pt x="952500" y="0"/>
                </a:moveTo>
                <a:lnTo>
                  <a:pt x="190500" y="0"/>
                </a:lnTo>
                <a:lnTo>
                  <a:pt x="143315" y="7496"/>
                </a:lnTo>
                <a:lnTo>
                  <a:pt x="98777" y="28222"/>
                </a:lnTo>
                <a:lnTo>
                  <a:pt x="59531" y="59531"/>
                </a:lnTo>
                <a:lnTo>
                  <a:pt x="28222" y="98777"/>
                </a:lnTo>
                <a:lnTo>
                  <a:pt x="7496" y="143315"/>
                </a:lnTo>
                <a:lnTo>
                  <a:pt x="0" y="190500"/>
                </a:lnTo>
                <a:lnTo>
                  <a:pt x="0" y="3238500"/>
                </a:lnTo>
                <a:lnTo>
                  <a:pt x="7496" y="3285684"/>
                </a:lnTo>
                <a:lnTo>
                  <a:pt x="28222" y="3330222"/>
                </a:lnTo>
                <a:lnTo>
                  <a:pt x="59531" y="3369468"/>
                </a:lnTo>
                <a:lnTo>
                  <a:pt x="98777" y="3400777"/>
                </a:lnTo>
                <a:lnTo>
                  <a:pt x="143315" y="3421503"/>
                </a:lnTo>
                <a:lnTo>
                  <a:pt x="190500" y="3429000"/>
                </a:lnTo>
                <a:lnTo>
                  <a:pt x="952500" y="3429000"/>
                </a:lnTo>
                <a:lnTo>
                  <a:pt x="999684" y="3421503"/>
                </a:lnTo>
                <a:lnTo>
                  <a:pt x="1044222" y="3400777"/>
                </a:lnTo>
                <a:lnTo>
                  <a:pt x="1083468" y="3369468"/>
                </a:lnTo>
                <a:lnTo>
                  <a:pt x="1114777" y="3330222"/>
                </a:lnTo>
                <a:lnTo>
                  <a:pt x="1135503" y="3285684"/>
                </a:lnTo>
                <a:lnTo>
                  <a:pt x="1143000" y="3238500"/>
                </a:lnTo>
                <a:lnTo>
                  <a:pt x="1143000" y="190500"/>
                </a:lnTo>
                <a:lnTo>
                  <a:pt x="1135503" y="143315"/>
                </a:lnTo>
                <a:lnTo>
                  <a:pt x="1114777" y="98777"/>
                </a:lnTo>
                <a:lnTo>
                  <a:pt x="1083468" y="59531"/>
                </a:lnTo>
                <a:lnTo>
                  <a:pt x="1044222" y="28222"/>
                </a:lnTo>
                <a:lnTo>
                  <a:pt x="999684" y="7496"/>
                </a:lnTo>
                <a:lnTo>
                  <a:pt x="95250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610984" y="895985"/>
            <a:ext cx="227330" cy="2425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629400" y="1167130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629400" y="1285239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629400" y="1404619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629400" y="1524000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629400" y="164211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629400" y="176148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629400" y="188087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629400" y="199897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629400" y="211836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629400" y="223773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629400" y="2357120"/>
            <a:ext cx="0" cy="71120"/>
          </a:xfrm>
          <a:custGeom>
            <a:avLst/>
            <a:gdLst/>
            <a:ahLst/>
            <a:cxnLst/>
            <a:rect l="l" t="t" r="r" b="b"/>
            <a:pathLst>
              <a:path h="71119">
                <a:moveTo>
                  <a:pt x="0" y="0"/>
                </a:moveTo>
                <a:lnTo>
                  <a:pt x="0" y="7111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629400" y="247522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629400" y="259461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629400" y="271272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629400" y="283210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629400" y="295147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629400" y="306958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629400" y="318897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629400" y="330835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629400" y="342772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629400" y="354584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629400" y="366522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629400" y="378332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629400" y="390270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629400" y="402209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610984" y="4123054"/>
            <a:ext cx="231140" cy="23875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686943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698880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7108190" y="4343400"/>
            <a:ext cx="65405" cy="0"/>
          </a:xfrm>
          <a:custGeom>
            <a:avLst/>
            <a:gdLst/>
            <a:ahLst/>
            <a:cxnLst/>
            <a:rect l="l" t="t" r="r" b="b"/>
            <a:pathLst>
              <a:path w="65404">
                <a:moveTo>
                  <a:pt x="0" y="0"/>
                </a:moveTo>
                <a:lnTo>
                  <a:pt x="65404" y="0"/>
                </a:lnTo>
              </a:path>
            </a:pathLst>
          </a:custGeom>
          <a:ln w="3682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7228205" y="4343400"/>
            <a:ext cx="70485" cy="0"/>
          </a:xfrm>
          <a:custGeom>
            <a:avLst/>
            <a:gdLst/>
            <a:ahLst/>
            <a:cxnLst/>
            <a:rect l="l" t="t" r="r" b="b"/>
            <a:pathLst>
              <a:path w="70484">
                <a:moveTo>
                  <a:pt x="0" y="0"/>
                </a:moveTo>
                <a:lnTo>
                  <a:pt x="70485" y="0"/>
                </a:lnTo>
              </a:path>
            </a:pathLst>
          </a:custGeom>
          <a:ln w="3682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734568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746505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7564755" y="4116704"/>
            <a:ext cx="226060" cy="24510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7772400" y="401700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7772400" y="389762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7772400" y="377825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7772400" y="3660140"/>
            <a:ext cx="0" cy="71120"/>
          </a:xfrm>
          <a:custGeom>
            <a:avLst/>
            <a:gdLst/>
            <a:ahLst/>
            <a:cxnLst/>
            <a:rect l="l" t="t" r="r" b="b"/>
            <a:pathLst>
              <a:path h="71120">
                <a:moveTo>
                  <a:pt x="0" y="7112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7772400" y="354075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7772400" y="342137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7772400" y="3303270"/>
            <a:ext cx="0" cy="71120"/>
          </a:xfrm>
          <a:custGeom>
            <a:avLst/>
            <a:gdLst/>
            <a:ahLst/>
            <a:cxnLst/>
            <a:rect l="l" t="t" r="r" b="b"/>
            <a:pathLst>
              <a:path h="71120">
                <a:moveTo>
                  <a:pt x="0" y="7111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7772400" y="318388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7772400" y="306451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7772400" y="294640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7772400" y="282702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7772400" y="270763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7772400" y="258826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7772400" y="247015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7772400" y="235077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7772400" y="223138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7772400" y="211327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7772400" y="199390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7772400" y="187452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7772400" y="175641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7772400" y="163702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7772400" y="1517650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7772400" y="1399539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7772400" y="1280160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7772400" y="1160780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7558405" y="895985"/>
            <a:ext cx="232410" cy="23749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745744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733805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721995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710056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698119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6863080" y="914400"/>
            <a:ext cx="71120" cy="0"/>
          </a:xfrm>
          <a:custGeom>
            <a:avLst/>
            <a:gdLst/>
            <a:ahLst/>
            <a:cxnLst/>
            <a:rect l="l" t="t" r="r" b="b"/>
            <a:pathLst>
              <a:path w="71120">
                <a:moveTo>
                  <a:pt x="7112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4343400" y="3200400"/>
            <a:ext cx="1143000" cy="1143000"/>
          </a:xfrm>
          <a:custGeom>
            <a:avLst/>
            <a:gdLst/>
            <a:ahLst/>
            <a:cxnLst/>
            <a:rect l="l" t="t" r="r" b="b"/>
            <a:pathLst>
              <a:path w="1143000" h="1143000">
                <a:moveTo>
                  <a:pt x="952500" y="0"/>
                </a:moveTo>
                <a:lnTo>
                  <a:pt x="190500" y="0"/>
                </a:lnTo>
                <a:lnTo>
                  <a:pt x="143315" y="7496"/>
                </a:lnTo>
                <a:lnTo>
                  <a:pt x="98777" y="28222"/>
                </a:lnTo>
                <a:lnTo>
                  <a:pt x="59531" y="59531"/>
                </a:lnTo>
                <a:lnTo>
                  <a:pt x="28222" y="98777"/>
                </a:lnTo>
                <a:lnTo>
                  <a:pt x="7496" y="143315"/>
                </a:lnTo>
                <a:lnTo>
                  <a:pt x="0" y="190500"/>
                </a:lnTo>
                <a:lnTo>
                  <a:pt x="0" y="952500"/>
                </a:lnTo>
                <a:lnTo>
                  <a:pt x="7496" y="999684"/>
                </a:lnTo>
                <a:lnTo>
                  <a:pt x="28222" y="1044222"/>
                </a:lnTo>
                <a:lnTo>
                  <a:pt x="59531" y="1083468"/>
                </a:lnTo>
                <a:lnTo>
                  <a:pt x="98777" y="1114777"/>
                </a:lnTo>
                <a:lnTo>
                  <a:pt x="143315" y="1135503"/>
                </a:lnTo>
                <a:lnTo>
                  <a:pt x="190500" y="1143000"/>
                </a:lnTo>
                <a:lnTo>
                  <a:pt x="952500" y="1143000"/>
                </a:lnTo>
                <a:lnTo>
                  <a:pt x="999684" y="1135503"/>
                </a:lnTo>
                <a:lnTo>
                  <a:pt x="1044222" y="1114777"/>
                </a:lnTo>
                <a:lnTo>
                  <a:pt x="1083468" y="1083468"/>
                </a:lnTo>
                <a:lnTo>
                  <a:pt x="1114777" y="1044222"/>
                </a:lnTo>
                <a:lnTo>
                  <a:pt x="1135503" y="999684"/>
                </a:lnTo>
                <a:lnTo>
                  <a:pt x="1143000" y="952500"/>
                </a:lnTo>
                <a:lnTo>
                  <a:pt x="1143000" y="190500"/>
                </a:lnTo>
                <a:lnTo>
                  <a:pt x="1135503" y="143315"/>
                </a:lnTo>
                <a:lnTo>
                  <a:pt x="1114777" y="98777"/>
                </a:lnTo>
                <a:lnTo>
                  <a:pt x="1083468" y="59531"/>
                </a:lnTo>
                <a:lnTo>
                  <a:pt x="1044222" y="28222"/>
                </a:lnTo>
                <a:lnTo>
                  <a:pt x="999684" y="7496"/>
                </a:lnTo>
                <a:lnTo>
                  <a:pt x="95250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4324984" y="3181985"/>
            <a:ext cx="290829" cy="24256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4343400" y="345312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4343400" y="357124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4343400" y="369062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4343400" y="381000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4343400" y="392810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4343400" y="404749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4324984" y="4148454"/>
            <a:ext cx="256539" cy="21335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460882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472820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4847590" y="4343400"/>
            <a:ext cx="40005" cy="0"/>
          </a:xfrm>
          <a:custGeom>
            <a:avLst/>
            <a:gdLst/>
            <a:ahLst/>
            <a:cxnLst/>
            <a:rect l="l" t="t" r="r" b="b"/>
            <a:pathLst>
              <a:path w="40004">
                <a:moveTo>
                  <a:pt x="0" y="0"/>
                </a:moveTo>
                <a:lnTo>
                  <a:pt x="40005" y="0"/>
                </a:lnTo>
              </a:path>
            </a:pathLst>
          </a:custGeom>
          <a:ln w="3682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496570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508507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520445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5304154" y="4091304"/>
            <a:ext cx="200659" cy="26796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5486400" y="399034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5486400" y="387222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5467984" y="3812222"/>
            <a:ext cx="36830" cy="0"/>
          </a:xfrm>
          <a:custGeom>
            <a:avLst/>
            <a:gdLst/>
            <a:ahLst/>
            <a:cxnLst/>
            <a:rect l="l" t="t" r="r" b="b"/>
            <a:pathLst>
              <a:path w="36829">
                <a:moveTo>
                  <a:pt x="0" y="0"/>
                </a:moveTo>
                <a:lnTo>
                  <a:pt x="36829" y="0"/>
                </a:lnTo>
              </a:path>
            </a:pathLst>
          </a:custGeom>
          <a:ln w="2603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5486400" y="363474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5486400" y="351535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5486400" y="339597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5338445" y="3194685"/>
            <a:ext cx="161289" cy="17398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5221604" y="32004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49" y="0"/>
                </a:lnTo>
              </a:path>
            </a:pathLst>
          </a:custGeom>
          <a:ln w="3682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5120640" y="3200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5001259" y="3200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4881879" y="3200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4763770" y="3200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4644390" y="3200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2057400" y="3200400"/>
            <a:ext cx="1143000" cy="1143000"/>
          </a:xfrm>
          <a:custGeom>
            <a:avLst/>
            <a:gdLst/>
            <a:ahLst/>
            <a:cxnLst/>
            <a:rect l="l" t="t" r="r" b="b"/>
            <a:pathLst>
              <a:path w="1143000" h="1143000">
                <a:moveTo>
                  <a:pt x="952500" y="0"/>
                </a:moveTo>
                <a:lnTo>
                  <a:pt x="190500" y="0"/>
                </a:lnTo>
                <a:lnTo>
                  <a:pt x="143315" y="7496"/>
                </a:lnTo>
                <a:lnTo>
                  <a:pt x="98777" y="28222"/>
                </a:lnTo>
                <a:lnTo>
                  <a:pt x="59531" y="59531"/>
                </a:lnTo>
                <a:lnTo>
                  <a:pt x="28222" y="98777"/>
                </a:lnTo>
                <a:lnTo>
                  <a:pt x="7496" y="143315"/>
                </a:lnTo>
                <a:lnTo>
                  <a:pt x="0" y="190500"/>
                </a:lnTo>
                <a:lnTo>
                  <a:pt x="0" y="952500"/>
                </a:lnTo>
                <a:lnTo>
                  <a:pt x="7496" y="999684"/>
                </a:lnTo>
                <a:lnTo>
                  <a:pt x="28222" y="1044222"/>
                </a:lnTo>
                <a:lnTo>
                  <a:pt x="59531" y="1083468"/>
                </a:lnTo>
                <a:lnTo>
                  <a:pt x="98777" y="1114777"/>
                </a:lnTo>
                <a:lnTo>
                  <a:pt x="143315" y="1135503"/>
                </a:lnTo>
                <a:lnTo>
                  <a:pt x="190500" y="1143000"/>
                </a:lnTo>
                <a:lnTo>
                  <a:pt x="952500" y="1143000"/>
                </a:lnTo>
                <a:lnTo>
                  <a:pt x="999684" y="1135503"/>
                </a:lnTo>
                <a:lnTo>
                  <a:pt x="1044222" y="1114777"/>
                </a:lnTo>
                <a:lnTo>
                  <a:pt x="1083468" y="1083468"/>
                </a:lnTo>
                <a:lnTo>
                  <a:pt x="1114777" y="1044222"/>
                </a:lnTo>
                <a:lnTo>
                  <a:pt x="1135503" y="999684"/>
                </a:lnTo>
                <a:lnTo>
                  <a:pt x="1143000" y="952500"/>
                </a:lnTo>
                <a:lnTo>
                  <a:pt x="1143000" y="190500"/>
                </a:lnTo>
                <a:lnTo>
                  <a:pt x="1135503" y="143315"/>
                </a:lnTo>
                <a:lnTo>
                  <a:pt x="1114777" y="98777"/>
                </a:lnTo>
                <a:lnTo>
                  <a:pt x="1083468" y="59531"/>
                </a:lnTo>
                <a:lnTo>
                  <a:pt x="1044222" y="28222"/>
                </a:lnTo>
                <a:lnTo>
                  <a:pt x="999684" y="7496"/>
                </a:lnTo>
                <a:lnTo>
                  <a:pt x="95250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2038985" y="3181985"/>
            <a:ext cx="290829" cy="24256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2057400" y="345312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2057400" y="357124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2057400" y="369062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2057400" y="381000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2057400" y="392810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2057400" y="404749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2038985" y="4148454"/>
            <a:ext cx="256539" cy="21335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232282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244221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256158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267970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279907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291846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3018154" y="4091304"/>
            <a:ext cx="200659" cy="26796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3200400" y="399034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3200400" y="387222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3181985" y="3812222"/>
            <a:ext cx="36830" cy="0"/>
          </a:xfrm>
          <a:custGeom>
            <a:avLst/>
            <a:gdLst/>
            <a:ahLst/>
            <a:cxnLst/>
            <a:rect l="l" t="t" r="r" b="b"/>
            <a:pathLst>
              <a:path w="36830">
                <a:moveTo>
                  <a:pt x="0" y="0"/>
                </a:moveTo>
                <a:lnTo>
                  <a:pt x="36829" y="0"/>
                </a:lnTo>
              </a:path>
            </a:pathLst>
          </a:custGeom>
          <a:ln w="2603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3200400" y="363474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3200400" y="351535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3200400" y="339597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3052445" y="3194685"/>
            <a:ext cx="161289" cy="17398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2935604" y="32004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49" y="0"/>
                </a:lnTo>
              </a:path>
            </a:pathLst>
          </a:custGeom>
          <a:ln w="3682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2834639" y="3200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2715260" y="3200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2595879" y="3200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2477770" y="3200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2358389" y="3200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4343400" y="5715000"/>
            <a:ext cx="1143000" cy="1143000"/>
          </a:xfrm>
          <a:custGeom>
            <a:avLst/>
            <a:gdLst/>
            <a:ahLst/>
            <a:cxnLst/>
            <a:rect l="l" t="t" r="r" b="b"/>
            <a:pathLst>
              <a:path w="1143000" h="1143000">
                <a:moveTo>
                  <a:pt x="952500" y="0"/>
                </a:moveTo>
                <a:lnTo>
                  <a:pt x="190500" y="0"/>
                </a:lnTo>
                <a:lnTo>
                  <a:pt x="143315" y="7496"/>
                </a:lnTo>
                <a:lnTo>
                  <a:pt x="98777" y="28222"/>
                </a:lnTo>
                <a:lnTo>
                  <a:pt x="59531" y="59531"/>
                </a:lnTo>
                <a:lnTo>
                  <a:pt x="28222" y="98777"/>
                </a:lnTo>
                <a:lnTo>
                  <a:pt x="7496" y="143315"/>
                </a:lnTo>
                <a:lnTo>
                  <a:pt x="0" y="190500"/>
                </a:lnTo>
                <a:lnTo>
                  <a:pt x="0" y="952500"/>
                </a:lnTo>
                <a:lnTo>
                  <a:pt x="7496" y="999684"/>
                </a:lnTo>
                <a:lnTo>
                  <a:pt x="28222" y="1044222"/>
                </a:lnTo>
                <a:lnTo>
                  <a:pt x="59531" y="1083468"/>
                </a:lnTo>
                <a:lnTo>
                  <a:pt x="98777" y="1114777"/>
                </a:lnTo>
                <a:lnTo>
                  <a:pt x="143315" y="1135503"/>
                </a:lnTo>
                <a:lnTo>
                  <a:pt x="190500" y="1143000"/>
                </a:lnTo>
                <a:lnTo>
                  <a:pt x="952500" y="1143000"/>
                </a:lnTo>
                <a:lnTo>
                  <a:pt x="999684" y="1135503"/>
                </a:lnTo>
                <a:lnTo>
                  <a:pt x="1044222" y="1114777"/>
                </a:lnTo>
                <a:lnTo>
                  <a:pt x="1083468" y="1083468"/>
                </a:lnTo>
                <a:lnTo>
                  <a:pt x="1114777" y="1044222"/>
                </a:lnTo>
                <a:lnTo>
                  <a:pt x="1135503" y="999684"/>
                </a:lnTo>
                <a:lnTo>
                  <a:pt x="1143000" y="952500"/>
                </a:lnTo>
                <a:lnTo>
                  <a:pt x="1143000" y="190500"/>
                </a:lnTo>
                <a:lnTo>
                  <a:pt x="1135503" y="143315"/>
                </a:lnTo>
                <a:lnTo>
                  <a:pt x="1114777" y="98777"/>
                </a:lnTo>
                <a:lnTo>
                  <a:pt x="1083468" y="59531"/>
                </a:lnTo>
                <a:lnTo>
                  <a:pt x="1044222" y="28222"/>
                </a:lnTo>
                <a:lnTo>
                  <a:pt x="999684" y="7496"/>
                </a:lnTo>
                <a:lnTo>
                  <a:pt x="95250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4324984" y="5696584"/>
            <a:ext cx="290829" cy="24256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4343400" y="596772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4343400" y="608584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4343400" y="620522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4343400" y="632460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4343400" y="6442709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4343400" y="6562090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4324984" y="6663055"/>
            <a:ext cx="256539" cy="21336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4608829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4728209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4847590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4965700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5085079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5204459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5304154" y="6605905"/>
            <a:ext cx="200659" cy="26797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5486400" y="6504940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5486400" y="638682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5467984" y="6326822"/>
            <a:ext cx="36830" cy="0"/>
          </a:xfrm>
          <a:custGeom>
            <a:avLst/>
            <a:gdLst/>
            <a:ahLst/>
            <a:cxnLst/>
            <a:rect l="l" t="t" r="r" b="b"/>
            <a:pathLst>
              <a:path w="36829">
                <a:moveTo>
                  <a:pt x="0" y="0"/>
                </a:moveTo>
                <a:lnTo>
                  <a:pt x="36829" y="0"/>
                </a:lnTo>
              </a:path>
            </a:pathLst>
          </a:custGeom>
          <a:ln w="26034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5486400" y="614934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5486400" y="602995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5486400" y="591057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5338445" y="5709284"/>
            <a:ext cx="161289" cy="17398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5221604" y="57150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49" y="0"/>
                </a:lnTo>
              </a:path>
            </a:pathLst>
          </a:custGeom>
          <a:ln w="3682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5120640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5001259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4881879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154"/>
          <p:cNvSpPr/>
          <p:nvPr/>
        </p:nvSpPr>
        <p:spPr>
          <a:xfrm>
            <a:off x="4763770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object 155"/>
          <p:cNvSpPr/>
          <p:nvPr/>
        </p:nvSpPr>
        <p:spPr>
          <a:xfrm>
            <a:off x="4644390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object 156"/>
          <p:cNvSpPr/>
          <p:nvPr/>
        </p:nvSpPr>
        <p:spPr>
          <a:xfrm>
            <a:off x="6629400" y="5715000"/>
            <a:ext cx="1143000" cy="1143000"/>
          </a:xfrm>
          <a:custGeom>
            <a:avLst/>
            <a:gdLst/>
            <a:ahLst/>
            <a:cxnLst/>
            <a:rect l="l" t="t" r="r" b="b"/>
            <a:pathLst>
              <a:path w="1143000" h="1143000">
                <a:moveTo>
                  <a:pt x="952500" y="0"/>
                </a:moveTo>
                <a:lnTo>
                  <a:pt x="190500" y="0"/>
                </a:lnTo>
                <a:lnTo>
                  <a:pt x="143315" y="7496"/>
                </a:lnTo>
                <a:lnTo>
                  <a:pt x="98777" y="28222"/>
                </a:lnTo>
                <a:lnTo>
                  <a:pt x="59531" y="59531"/>
                </a:lnTo>
                <a:lnTo>
                  <a:pt x="28222" y="98777"/>
                </a:lnTo>
                <a:lnTo>
                  <a:pt x="7496" y="143315"/>
                </a:lnTo>
                <a:lnTo>
                  <a:pt x="0" y="190500"/>
                </a:lnTo>
                <a:lnTo>
                  <a:pt x="0" y="952500"/>
                </a:lnTo>
                <a:lnTo>
                  <a:pt x="7496" y="999684"/>
                </a:lnTo>
                <a:lnTo>
                  <a:pt x="28222" y="1044222"/>
                </a:lnTo>
                <a:lnTo>
                  <a:pt x="59531" y="1083468"/>
                </a:lnTo>
                <a:lnTo>
                  <a:pt x="98777" y="1114777"/>
                </a:lnTo>
                <a:lnTo>
                  <a:pt x="143315" y="1135503"/>
                </a:lnTo>
                <a:lnTo>
                  <a:pt x="190500" y="1143000"/>
                </a:lnTo>
                <a:lnTo>
                  <a:pt x="952500" y="1143000"/>
                </a:lnTo>
                <a:lnTo>
                  <a:pt x="999684" y="1135503"/>
                </a:lnTo>
                <a:lnTo>
                  <a:pt x="1044222" y="1114777"/>
                </a:lnTo>
                <a:lnTo>
                  <a:pt x="1083468" y="1083468"/>
                </a:lnTo>
                <a:lnTo>
                  <a:pt x="1114777" y="1044222"/>
                </a:lnTo>
                <a:lnTo>
                  <a:pt x="1135503" y="999684"/>
                </a:lnTo>
                <a:lnTo>
                  <a:pt x="1143000" y="952500"/>
                </a:lnTo>
                <a:lnTo>
                  <a:pt x="1143000" y="190500"/>
                </a:lnTo>
                <a:lnTo>
                  <a:pt x="1135503" y="143315"/>
                </a:lnTo>
                <a:lnTo>
                  <a:pt x="1114777" y="98777"/>
                </a:lnTo>
                <a:lnTo>
                  <a:pt x="1083468" y="59531"/>
                </a:lnTo>
                <a:lnTo>
                  <a:pt x="1044222" y="28222"/>
                </a:lnTo>
                <a:lnTo>
                  <a:pt x="999684" y="7496"/>
                </a:lnTo>
                <a:lnTo>
                  <a:pt x="95250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object 157"/>
          <p:cNvSpPr/>
          <p:nvPr/>
        </p:nvSpPr>
        <p:spPr>
          <a:xfrm>
            <a:off x="6610984" y="5696584"/>
            <a:ext cx="290830" cy="24256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object 158"/>
          <p:cNvSpPr/>
          <p:nvPr/>
        </p:nvSpPr>
        <p:spPr>
          <a:xfrm>
            <a:off x="6629400" y="596772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" name="object 159"/>
          <p:cNvSpPr/>
          <p:nvPr/>
        </p:nvSpPr>
        <p:spPr>
          <a:xfrm>
            <a:off x="6629400" y="608584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160"/>
          <p:cNvSpPr/>
          <p:nvPr/>
        </p:nvSpPr>
        <p:spPr>
          <a:xfrm>
            <a:off x="6629400" y="620522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object 161"/>
          <p:cNvSpPr/>
          <p:nvPr/>
        </p:nvSpPr>
        <p:spPr>
          <a:xfrm>
            <a:off x="6629400" y="632460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object 162"/>
          <p:cNvSpPr/>
          <p:nvPr/>
        </p:nvSpPr>
        <p:spPr>
          <a:xfrm>
            <a:off x="6629400" y="6442709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" name="object 163"/>
          <p:cNvSpPr/>
          <p:nvPr/>
        </p:nvSpPr>
        <p:spPr>
          <a:xfrm>
            <a:off x="6629400" y="6562090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object 164"/>
          <p:cNvSpPr/>
          <p:nvPr/>
        </p:nvSpPr>
        <p:spPr>
          <a:xfrm>
            <a:off x="6610984" y="6663055"/>
            <a:ext cx="256540" cy="21336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object 165"/>
          <p:cNvSpPr/>
          <p:nvPr/>
        </p:nvSpPr>
        <p:spPr>
          <a:xfrm>
            <a:off x="6894830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" name="object 166"/>
          <p:cNvSpPr/>
          <p:nvPr/>
        </p:nvSpPr>
        <p:spPr>
          <a:xfrm>
            <a:off x="7014209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" name="object 167"/>
          <p:cNvSpPr/>
          <p:nvPr/>
        </p:nvSpPr>
        <p:spPr>
          <a:xfrm>
            <a:off x="7133590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" name="object 168"/>
          <p:cNvSpPr/>
          <p:nvPr/>
        </p:nvSpPr>
        <p:spPr>
          <a:xfrm>
            <a:off x="7251700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9" name="object 169"/>
          <p:cNvSpPr/>
          <p:nvPr/>
        </p:nvSpPr>
        <p:spPr>
          <a:xfrm>
            <a:off x="7371080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0" name="object 170"/>
          <p:cNvSpPr/>
          <p:nvPr/>
        </p:nvSpPr>
        <p:spPr>
          <a:xfrm>
            <a:off x="7490459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" name="object 171"/>
          <p:cNvSpPr/>
          <p:nvPr/>
        </p:nvSpPr>
        <p:spPr>
          <a:xfrm>
            <a:off x="7590155" y="6605905"/>
            <a:ext cx="200660" cy="26797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" name="object 172"/>
          <p:cNvSpPr/>
          <p:nvPr/>
        </p:nvSpPr>
        <p:spPr>
          <a:xfrm>
            <a:off x="7772400" y="6504940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" name="object 173"/>
          <p:cNvSpPr/>
          <p:nvPr/>
        </p:nvSpPr>
        <p:spPr>
          <a:xfrm>
            <a:off x="7772400" y="638682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4" name="object 174"/>
          <p:cNvSpPr/>
          <p:nvPr/>
        </p:nvSpPr>
        <p:spPr>
          <a:xfrm>
            <a:off x="7772400" y="626745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5" name="object 175"/>
          <p:cNvSpPr/>
          <p:nvPr/>
        </p:nvSpPr>
        <p:spPr>
          <a:xfrm>
            <a:off x="7772400" y="614934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6" name="object 176"/>
          <p:cNvSpPr/>
          <p:nvPr/>
        </p:nvSpPr>
        <p:spPr>
          <a:xfrm>
            <a:off x="7772400" y="602995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7" name="object 177"/>
          <p:cNvSpPr/>
          <p:nvPr/>
        </p:nvSpPr>
        <p:spPr>
          <a:xfrm>
            <a:off x="7772400" y="591057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8" name="object 178"/>
          <p:cNvSpPr/>
          <p:nvPr/>
        </p:nvSpPr>
        <p:spPr>
          <a:xfrm>
            <a:off x="7624444" y="5709284"/>
            <a:ext cx="161290" cy="17398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9" name="object 179"/>
          <p:cNvSpPr/>
          <p:nvPr/>
        </p:nvSpPr>
        <p:spPr>
          <a:xfrm>
            <a:off x="7507605" y="57150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3682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0" name="object 180"/>
          <p:cNvSpPr/>
          <p:nvPr/>
        </p:nvSpPr>
        <p:spPr>
          <a:xfrm>
            <a:off x="7406640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1" name="object 181"/>
          <p:cNvSpPr/>
          <p:nvPr/>
        </p:nvSpPr>
        <p:spPr>
          <a:xfrm>
            <a:off x="7287259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2" name="object 182"/>
          <p:cNvSpPr/>
          <p:nvPr/>
        </p:nvSpPr>
        <p:spPr>
          <a:xfrm>
            <a:off x="7167880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3" name="object 183"/>
          <p:cNvSpPr/>
          <p:nvPr/>
        </p:nvSpPr>
        <p:spPr>
          <a:xfrm>
            <a:off x="7049769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4" name="object 184"/>
          <p:cNvSpPr/>
          <p:nvPr/>
        </p:nvSpPr>
        <p:spPr>
          <a:xfrm>
            <a:off x="6930390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5" name="object 185"/>
          <p:cNvSpPr/>
          <p:nvPr/>
        </p:nvSpPr>
        <p:spPr>
          <a:xfrm>
            <a:off x="2057400" y="914400"/>
            <a:ext cx="3429000" cy="1143000"/>
          </a:xfrm>
          <a:custGeom>
            <a:avLst/>
            <a:gdLst/>
            <a:ahLst/>
            <a:cxnLst/>
            <a:rect l="l" t="t" r="r" b="b"/>
            <a:pathLst>
              <a:path w="3429000" h="1143000">
                <a:moveTo>
                  <a:pt x="3238500" y="0"/>
                </a:moveTo>
                <a:lnTo>
                  <a:pt x="190500" y="0"/>
                </a:lnTo>
                <a:lnTo>
                  <a:pt x="143315" y="7496"/>
                </a:lnTo>
                <a:lnTo>
                  <a:pt x="98777" y="28222"/>
                </a:lnTo>
                <a:lnTo>
                  <a:pt x="59531" y="59531"/>
                </a:lnTo>
                <a:lnTo>
                  <a:pt x="28222" y="98777"/>
                </a:lnTo>
                <a:lnTo>
                  <a:pt x="7496" y="143315"/>
                </a:lnTo>
                <a:lnTo>
                  <a:pt x="0" y="190500"/>
                </a:lnTo>
                <a:lnTo>
                  <a:pt x="0" y="952500"/>
                </a:lnTo>
                <a:lnTo>
                  <a:pt x="7496" y="999684"/>
                </a:lnTo>
                <a:lnTo>
                  <a:pt x="28222" y="1044222"/>
                </a:lnTo>
                <a:lnTo>
                  <a:pt x="59531" y="1083468"/>
                </a:lnTo>
                <a:lnTo>
                  <a:pt x="98777" y="1114777"/>
                </a:lnTo>
                <a:lnTo>
                  <a:pt x="143315" y="1135503"/>
                </a:lnTo>
                <a:lnTo>
                  <a:pt x="190500" y="1143000"/>
                </a:lnTo>
                <a:lnTo>
                  <a:pt x="3238500" y="1143000"/>
                </a:lnTo>
                <a:lnTo>
                  <a:pt x="3285684" y="1135503"/>
                </a:lnTo>
                <a:lnTo>
                  <a:pt x="3330222" y="1114777"/>
                </a:lnTo>
                <a:lnTo>
                  <a:pt x="3369468" y="1083468"/>
                </a:lnTo>
                <a:lnTo>
                  <a:pt x="3400777" y="1044222"/>
                </a:lnTo>
                <a:lnTo>
                  <a:pt x="3421503" y="999684"/>
                </a:lnTo>
                <a:lnTo>
                  <a:pt x="3429000" y="952500"/>
                </a:lnTo>
                <a:lnTo>
                  <a:pt x="3429000" y="190500"/>
                </a:lnTo>
                <a:lnTo>
                  <a:pt x="3421503" y="143315"/>
                </a:lnTo>
                <a:lnTo>
                  <a:pt x="3400777" y="98777"/>
                </a:lnTo>
                <a:lnTo>
                  <a:pt x="3369468" y="59531"/>
                </a:lnTo>
                <a:lnTo>
                  <a:pt x="3330222" y="28222"/>
                </a:lnTo>
                <a:lnTo>
                  <a:pt x="3285684" y="7496"/>
                </a:lnTo>
                <a:lnTo>
                  <a:pt x="323850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6" name="object 186"/>
          <p:cNvSpPr/>
          <p:nvPr/>
        </p:nvSpPr>
        <p:spPr>
          <a:xfrm>
            <a:off x="2038985" y="895985"/>
            <a:ext cx="227329" cy="2425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7" name="object 187"/>
          <p:cNvSpPr/>
          <p:nvPr/>
        </p:nvSpPr>
        <p:spPr>
          <a:xfrm>
            <a:off x="2057400" y="1167130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8" name="object 188"/>
          <p:cNvSpPr/>
          <p:nvPr/>
        </p:nvSpPr>
        <p:spPr>
          <a:xfrm>
            <a:off x="2057400" y="1285239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9" name="object 189"/>
          <p:cNvSpPr/>
          <p:nvPr/>
        </p:nvSpPr>
        <p:spPr>
          <a:xfrm>
            <a:off x="2057400" y="1404619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0" name="object 190"/>
          <p:cNvSpPr/>
          <p:nvPr/>
        </p:nvSpPr>
        <p:spPr>
          <a:xfrm>
            <a:off x="2057400" y="1524000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1" name="object 191"/>
          <p:cNvSpPr/>
          <p:nvPr/>
        </p:nvSpPr>
        <p:spPr>
          <a:xfrm>
            <a:off x="2057400" y="164211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2" name="object 192"/>
          <p:cNvSpPr/>
          <p:nvPr/>
        </p:nvSpPr>
        <p:spPr>
          <a:xfrm>
            <a:off x="2057400" y="176148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3" name="object 193"/>
          <p:cNvSpPr/>
          <p:nvPr/>
        </p:nvSpPr>
        <p:spPr>
          <a:xfrm>
            <a:off x="2038985" y="1862454"/>
            <a:ext cx="256539" cy="21335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4" name="object 194"/>
          <p:cNvSpPr/>
          <p:nvPr/>
        </p:nvSpPr>
        <p:spPr>
          <a:xfrm>
            <a:off x="2322829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5" name="object 195"/>
          <p:cNvSpPr/>
          <p:nvPr/>
        </p:nvSpPr>
        <p:spPr>
          <a:xfrm>
            <a:off x="2442210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6" name="object 196"/>
          <p:cNvSpPr/>
          <p:nvPr/>
        </p:nvSpPr>
        <p:spPr>
          <a:xfrm>
            <a:off x="2561589" y="2057400"/>
            <a:ext cx="40005" cy="0"/>
          </a:xfrm>
          <a:custGeom>
            <a:avLst/>
            <a:gdLst/>
            <a:ahLst/>
            <a:cxnLst/>
            <a:rect l="l" t="t" r="r" b="b"/>
            <a:pathLst>
              <a:path w="40005">
                <a:moveTo>
                  <a:pt x="0" y="0"/>
                </a:moveTo>
                <a:lnTo>
                  <a:pt x="40005" y="0"/>
                </a:lnTo>
              </a:path>
            </a:pathLst>
          </a:custGeom>
          <a:ln w="3682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7" name="object 197"/>
          <p:cNvSpPr/>
          <p:nvPr/>
        </p:nvSpPr>
        <p:spPr>
          <a:xfrm>
            <a:off x="2679700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8" name="object 198"/>
          <p:cNvSpPr/>
          <p:nvPr/>
        </p:nvSpPr>
        <p:spPr>
          <a:xfrm>
            <a:off x="2799079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9" name="object 199"/>
          <p:cNvSpPr/>
          <p:nvPr/>
        </p:nvSpPr>
        <p:spPr>
          <a:xfrm>
            <a:off x="2918460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0" name="object 200"/>
          <p:cNvSpPr/>
          <p:nvPr/>
        </p:nvSpPr>
        <p:spPr>
          <a:xfrm>
            <a:off x="3037839" y="2057400"/>
            <a:ext cx="71120" cy="0"/>
          </a:xfrm>
          <a:custGeom>
            <a:avLst/>
            <a:gdLst/>
            <a:ahLst/>
            <a:cxnLst/>
            <a:rect l="l" t="t" r="r" b="b"/>
            <a:pathLst>
              <a:path w="71119">
                <a:moveTo>
                  <a:pt x="0" y="0"/>
                </a:moveTo>
                <a:lnTo>
                  <a:pt x="7112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1" name="object 201"/>
          <p:cNvSpPr/>
          <p:nvPr/>
        </p:nvSpPr>
        <p:spPr>
          <a:xfrm>
            <a:off x="3155950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2" name="object 202"/>
          <p:cNvSpPr/>
          <p:nvPr/>
        </p:nvSpPr>
        <p:spPr>
          <a:xfrm>
            <a:off x="3275329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3" name="object 203"/>
          <p:cNvSpPr/>
          <p:nvPr/>
        </p:nvSpPr>
        <p:spPr>
          <a:xfrm>
            <a:off x="3394709" y="2057400"/>
            <a:ext cx="71120" cy="0"/>
          </a:xfrm>
          <a:custGeom>
            <a:avLst/>
            <a:gdLst/>
            <a:ahLst/>
            <a:cxnLst/>
            <a:rect l="l" t="t" r="r" b="b"/>
            <a:pathLst>
              <a:path w="71120">
                <a:moveTo>
                  <a:pt x="0" y="0"/>
                </a:moveTo>
                <a:lnTo>
                  <a:pt x="7111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4" name="object 204"/>
          <p:cNvSpPr/>
          <p:nvPr/>
        </p:nvSpPr>
        <p:spPr>
          <a:xfrm>
            <a:off x="3512820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5" name="object 205"/>
          <p:cNvSpPr/>
          <p:nvPr/>
        </p:nvSpPr>
        <p:spPr>
          <a:xfrm>
            <a:off x="3632200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6" name="object 206"/>
          <p:cNvSpPr/>
          <p:nvPr/>
        </p:nvSpPr>
        <p:spPr>
          <a:xfrm>
            <a:off x="3750309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7" name="object 207"/>
          <p:cNvSpPr/>
          <p:nvPr/>
        </p:nvSpPr>
        <p:spPr>
          <a:xfrm>
            <a:off x="3869690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8" name="object 208"/>
          <p:cNvSpPr/>
          <p:nvPr/>
        </p:nvSpPr>
        <p:spPr>
          <a:xfrm>
            <a:off x="3989070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9" name="object 209"/>
          <p:cNvSpPr/>
          <p:nvPr/>
        </p:nvSpPr>
        <p:spPr>
          <a:xfrm>
            <a:off x="4108450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0" name="object 210"/>
          <p:cNvSpPr/>
          <p:nvPr/>
        </p:nvSpPr>
        <p:spPr>
          <a:xfrm>
            <a:off x="4226559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1" name="object 211"/>
          <p:cNvSpPr/>
          <p:nvPr/>
        </p:nvSpPr>
        <p:spPr>
          <a:xfrm>
            <a:off x="4345940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2" name="object 212"/>
          <p:cNvSpPr/>
          <p:nvPr/>
        </p:nvSpPr>
        <p:spPr>
          <a:xfrm>
            <a:off x="4465320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3" name="object 213"/>
          <p:cNvSpPr/>
          <p:nvPr/>
        </p:nvSpPr>
        <p:spPr>
          <a:xfrm>
            <a:off x="4583429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4" name="object 214"/>
          <p:cNvSpPr/>
          <p:nvPr/>
        </p:nvSpPr>
        <p:spPr>
          <a:xfrm>
            <a:off x="4702809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5" name="object 215"/>
          <p:cNvSpPr/>
          <p:nvPr/>
        </p:nvSpPr>
        <p:spPr>
          <a:xfrm>
            <a:off x="4822190" y="2057400"/>
            <a:ext cx="65405" cy="0"/>
          </a:xfrm>
          <a:custGeom>
            <a:avLst/>
            <a:gdLst/>
            <a:ahLst/>
            <a:cxnLst/>
            <a:rect l="l" t="t" r="r" b="b"/>
            <a:pathLst>
              <a:path w="65404">
                <a:moveTo>
                  <a:pt x="0" y="0"/>
                </a:moveTo>
                <a:lnTo>
                  <a:pt x="65405" y="0"/>
                </a:lnTo>
              </a:path>
            </a:pathLst>
          </a:custGeom>
          <a:ln w="3682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6" name="object 216"/>
          <p:cNvSpPr/>
          <p:nvPr/>
        </p:nvSpPr>
        <p:spPr>
          <a:xfrm>
            <a:off x="4942204" y="2057400"/>
            <a:ext cx="70485" cy="0"/>
          </a:xfrm>
          <a:custGeom>
            <a:avLst/>
            <a:gdLst/>
            <a:ahLst/>
            <a:cxnLst/>
            <a:rect l="l" t="t" r="r" b="b"/>
            <a:pathLst>
              <a:path w="70485">
                <a:moveTo>
                  <a:pt x="0" y="0"/>
                </a:moveTo>
                <a:lnTo>
                  <a:pt x="70485" y="0"/>
                </a:lnTo>
              </a:path>
            </a:pathLst>
          </a:custGeom>
          <a:ln w="3682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7" name="object 217"/>
          <p:cNvSpPr/>
          <p:nvPr/>
        </p:nvSpPr>
        <p:spPr>
          <a:xfrm>
            <a:off x="5059679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8" name="object 218"/>
          <p:cNvSpPr/>
          <p:nvPr/>
        </p:nvSpPr>
        <p:spPr>
          <a:xfrm>
            <a:off x="5179059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9" name="object 219"/>
          <p:cNvSpPr/>
          <p:nvPr/>
        </p:nvSpPr>
        <p:spPr>
          <a:xfrm>
            <a:off x="5278754" y="1830704"/>
            <a:ext cx="226059" cy="24510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0" name="object 220"/>
          <p:cNvSpPr/>
          <p:nvPr/>
        </p:nvSpPr>
        <p:spPr>
          <a:xfrm>
            <a:off x="5486400" y="173101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1" name="object 221"/>
          <p:cNvSpPr/>
          <p:nvPr/>
        </p:nvSpPr>
        <p:spPr>
          <a:xfrm>
            <a:off x="5486400" y="161163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2" name="object 222"/>
          <p:cNvSpPr/>
          <p:nvPr/>
        </p:nvSpPr>
        <p:spPr>
          <a:xfrm>
            <a:off x="5486400" y="1513205"/>
            <a:ext cx="0" cy="51435"/>
          </a:xfrm>
          <a:custGeom>
            <a:avLst/>
            <a:gdLst/>
            <a:ahLst/>
            <a:cxnLst/>
            <a:rect l="l" t="t" r="r" b="b"/>
            <a:pathLst>
              <a:path h="51434">
                <a:moveTo>
                  <a:pt x="0" y="0"/>
                </a:moveTo>
                <a:lnTo>
                  <a:pt x="0" y="51435"/>
                </a:lnTo>
              </a:path>
            </a:pathLst>
          </a:custGeom>
          <a:ln w="3682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3" name="object 223"/>
          <p:cNvSpPr/>
          <p:nvPr/>
        </p:nvSpPr>
        <p:spPr>
          <a:xfrm>
            <a:off x="5486400" y="1374139"/>
            <a:ext cx="0" cy="71120"/>
          </a:xfrm>
          <a:custGeom>
            <a:avLst/>
            <a:gdLst/>
            <a:ahLst/>
            <a:cxnLst/>
            <a:rect l="l" t="t" r="r" b="b"/>
            <a:pathLst>
              <a:path h="71119">
                <a:moveTo>
                  <a:pt x="0" y="7112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4" name="object 224"/>
          <p:cNvSpPr/>
          <p:nvPr/>
        </p:nvSpPr>
        <p:spPr>
          <a:xfrm>
            <a:off x="5486400" y="1254760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5" name="object 225"/>
          <p:cNvSpPr/>
          <p:nvPr/>
        </p:nvSpPr>
        <p:spPr>
          <a:xfrm>
            <a:off x="5486400" y="1135380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6" name="object 226"/>
          <p:cNvSpPr/>
          <p:nvPr/>
        </p:nvSpPr>
        <p:spPr>
          <a:xfrm>
            <a:off x="5247004" y="895985"/>
            <a:ext cx="256539" cy="21082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7" name="object 227"/>
          <p:cNvSpPr/>
          <p:nvPr/>
        </p:nvSpPr>
        <p:spPr>
          <a:xfrm>
            <a:off x="514604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8" name="object 228"/>
          <p:cNvSpPr/>
          <p:nvPr/>
        </p:nvSpPr>
        <p:spPr>
          <a:xfrm>
            <a:off x="502665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9" name="object 229"/>
          <p:cNvSpPr/>
          <p:nvPr/>
        </p:nvSpPr>
        <p:spPr>
          <a:xfrm>
            <a:off x="490727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0" name="object 230"/>
          <p:cNvSpPr/>
          <p:nvPr/>
        </p:nvSpPr>
        <p:spPr>
          <a:xfrm>
            <a:off x="478917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1" name="object 231"/>
          <p:cNvSpPr/>
          <p:nvPr/>
        </p:nvSpPr>
        <p:spPr>
          <a:xfrm>
            <a:off x="466979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2" name="object 232"/>
          <p:cNvSpPr/>
          <p:nvPr/>
        </p:nvSpPr>
        <p:spPr>
          <a:xfrm>
            <a:off x="455167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3" name="object 233"/>
          <p:cNvSpPr/>
          <p:nvPr/>
        </p:nvSpPr>
        <p:spPr>
          <a:xfrm>
            <a:off x="443230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4" name="object 234"/>
          <p:cNvSpPr/>
          <p:nvPr/>
        </p:nvSpPr>
        <p:spPr>
          <a:xfrm>
            <a:off x="431292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5" name="object 235"/>
          <p:cNvSpPr/>
          <p:nvPr/>
        </p:nvSpPr>
        <p:spPr>
          <a:xfrm>
            <a:off x="419354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6" name="object 236"/>
          <p:cNvSpPr/>
          <p:nvPr/>
        </p:nvSpPr>
        <p:spPr>
          <a:xfrm>
            <a:off x="407542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7" name="object 237"/>
          <p:cNvSpPr/>
          <p:nvPr/>
        </p:nvSpPr>
        <p:spPr>
          <a:xfrm>
            <a:off x="395605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8" name="object 238"/>
          <p:cNvSpPr/>
          <p:nvPr/>
        </p:nvSpPr>
        <p:spPr>
          <a:xfrm>
            <a:off x="383667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9" name="object 239"/>
          <p:cNvSpPr/>
          <p:nvPr/>
        </p:nvSpPr>
        <p:spPr>
          <a:xfrm>
            <a:off x="371855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0" name="object 240"/>
          <p:cNvSpPr/>
          <p:nvPr/>
        </p:nvSpPr>
        <p:spPr>
          <a:xfrm>
            <a:off x="359917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1" name="object 241"/>
          <p:cNvSpPr/>
          <p:nvPr/>
        </p:nvSpPr>
        <p:spPr>
          <a:xfrm>
            <a:off x="347980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2" name="object 242"/>
          <p:cNvSpPr/>
          <p:nvPr/>
        </p:nvSpPr>
        <p:spPr>
          <a:xfrm>
            <a:off x="336169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3" name="object 243"/>
          <p:cNvSpPr/>
          <p:nvPr/>
        </p:nvSpPr>
        <p:spPr>
          <a:xfrm>
            <a:off x="324231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4" name="object 244"/>
          <p:cNvSpPr/>
          <p:nvPr/>
        </p:nvSpPr>
        <p:spPr>
          <a:xfrm>
            <a:off x="312292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5" name="object 245"/>
          <p:cNvSpPr/>
          <p:nvPr/>
        </p:nvSpPr>
        <p:spPr>
          <a:xfrm>
            <a:off x="3004820" y="914400"/>
            <a:ext cx="71120" cy="0"/>
          </a:xfrm>
          <a:custGeom>
            <a:avLst/>
            <a:gdLst/>
            <a:ahLst/>
            <a:cxnLst/>
            <a:rect l="l" t="t" r="r" b="b"/>
            <a:pathLst>
              <a:path w="71119">
                <a:moveTo>
                  <a:pt x="7111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6" name="object 246"/>
          <p:cNvSpPr/>
          <p:nvPr/>
        </p:nvSpPr>
        <p:spPr>
          <a:xfrm>
            <a:off x="288543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7" name="object 247"/>
          <p:cNvSpPr/>
          <p:nvPr/>
        </p:nvSpPr>
        <p:spPr>
          <a:xfrm>
            <a:off x="276606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8" name="object 248"/>
          <p:cNvSpPr/>
          <p:nvPr/>
        </p:nvSpPr>
        <p:spPr>
          <a:xfrm>
            <a:off x="264795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9" name="object 249"/>
          <p:cNvSpPr/>
          <p:nvPr/>
        </p:nvSpPr>
        <p:spPr>
          <a:xfrm>
            <a:off x="252857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0" name="object 250"/>
          <p:cNvSpPr/>
          <p:nvPr/>
        </p:nvSpPr>
        <p:spPr>
          <a:xfrm>
            <a:off x="240918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1" name="object 251"/>
          <p:cNvSpPr/>
          <p:nvPr/>
        </p:nvSpPr>
        <p:spPr>
          <a:xfrm>
            <a:off x="2291079" y="914400"/>
            <a:ext cx="71120" cy="0"/>
          </a:xfrm>
          <a:custGeom>
            <a:avLst/>
            <a:gdLst/>
            <a:ahLst/>
            <a:cxnLst/>
            <a:rect l="l" t="t" r="r" b="b"/>
            <a:pathLst>
              <a:path w="71119">
                <a:moveTo>
                  <a:pt x="7111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2" name="object 252"/>
          <p:cNvSpPr/>
          <p:nvPr/>
        </p:nvSpPr>
        <p:spPr>
          <a:xfrm>
            <a:off x="2971800" y="1485900"/>
            <a:ext cx="1600200" cy="0"/>
          </a:xfrm>
          <a:custGeom>
            <a:avLst/>
            <a:gdLst/>
            <a:ahLst/>
            <a:cxnLst/>
            <a:rect l="l" t="t" r="r" b="b"/>
            <a:pathLst>
              <a:path w="1600200">
                <a:moveTo>
                  <a:pt x="0" y="0"/>
                </a:moveTo>
                <a:lnTo>
                  <a:pt x="1600200" y="0"/>
                </a:lnTo>
              </a:path>
            </a:pathLst>
          </a:custGeom>
          <a:ln w="5463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3" name="object 253"/>
          <p:cNvSpPr txBox="1"/>
          <p:nvPr/>
        </p:nvSpPr>
        <p:spPr>
          <a:xfrm>
            <a:off x="3662679" y="10972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54" name="object 254"/>
          <p:cNvSpPr/>
          <p:nvPr/>
        </p:nvSpPr>
        <p:spPr>
          <a:xfrm>
            <a:off x="2871470" y="172847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5" name="object 255"/>
          <p:cNvSpPr/>
          <p:nvPr/>
        </p:nvSpPr>
        <p:spPr>
          <a:xfrm>
            <a:off x="2997200" y="185420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6" name="object 256"/>
          <p:cNvSpPr/>
          <p:nvPr/>
        </p:nvSpPr>
        <p:spPr>
          <a:xfrm>
            <a:off x="3121660" y="197866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7" name="object 257"/>
          <p:cNvSpPr/>
          <p:nvPr/>
        </p:nvSpPr>
        <p:spPr>
          <a:xfrm>
            <a:off x="3247389" y="2104389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8" name="object 258"/>
          <p:cNvSpPr/>
          <p:nvPr/>
        </p:nvSpPr>
        <p:spPr>
          <a:xfrm>
            <a:off x="3373120" y="223012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9" name="object 259"/>
          <p:cNvSpPr/>
          <p:nvPr/>
        </p:nvSpPr>
        <p:spPr>
          <a:xfrm>
            <a:off x="3497579" y="2354579"/>
            <a:ext cx="77470" cy="77470"/>
          </a:xfrm>
          <a:custGeom>
            <a:avLst/>
            <a:gdLst/>
            <a:ahLst/>
            <a:cxnLst/>
            <a:rect l="l" t="t" r="r" b="b"/>
            <a:pathLst>
              <a:path w="77470" h="77469">
                <a:moveTo>
                  <a:pt x="0" y="0"/>
                </a:moveTo>
                <a:lnTo>
                  <a:pt x="77470" y="7747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0" name="object 260"/>
          <p:cNvSpPr/>
          <p:nvPr/>
        </p:nvSpPr>
        <p:spPr>
          <a:xfrm>
            <a:off x="3623309" y="248031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1" name="object 261"/>
          <p:cNvSpPr/>
          <p:nvPr/>
        </p:nvSpPr>
        <p:spPr>
          <a:xfrm>
            <a:off x="3749040" y="2606039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2" name="object 262"/>
          <p:cNvSpPr/>
          <p:nvPr/>
        </p:nvSpPr>
        <p:spPr>
          <a:xfrm>
            <a:off x="3874770" y="273177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3" name="object 263"/>
          <p:cNvSpPr/>
          <p:nvPr/>
        </p:nvSpPr>
        <p:spPr>
          <a:xfrm>
            <a:off x="3999229" y="2856229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4" name="object 264"/>
          <p:cNvSpPr/>
          <p:nvPr/>
        </p:nvSpPr>
        <p:spPr>
          <a:xfrm>
            <a:off x="4124959" y="298196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5" name="object 265"/>
          <p:cNvSpPr/>
          <p:nvPr/>
        </p:nvSpPr>
        <p:spPr>
          <a:xfrm>
            <a:off x="4250690" y="3107689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6" name="object 266"/>
          <p:cNvSpPr/>
          <p:nvPr/>
        </p:nvSpPr>
        <p:spPr>
          <a:xfrm>
            <a:off x="4376420" y="323342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7" name="object 267"/>
          <p:cNvSpPr/>
          <p:nvPr/>
        </p:nvSpPr>
        <p:spPr>
          <a:xfrm>
            <a:off x="4500879" y="3357879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8" name="object 268"/>
          <p:cNvSpPr/>
          <p:nvPr/>
        </p:nvSpPr>
        <p:spPr>
          <a:xfrm>
            <a:off x="4626609" y="3483609"/>
            <a:ext cx="45720" cy="45720"/>
          </a:xfrm>
          <a:custGeom>
            <a:avLst/>
            <a:gdLst/>
            <a:ahLst/>
            <a:cxnLst/>
            <a:rect l="l" t="t" r="r" b="b"/>
            <a:pathLst>
              <a:path w="45720" h="45720">
                <a:moveTo>
                  <a:pt x="0" y="0"/>
                </a:moveTo>
                <a:lnTo>
                  <a:pt x="45719" y="4571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9" name="object 269"/>
          <p:cNvSpPr txBox="1"/>
          <p:nvPr/>
        </p:nvSpPr>
        <p:spPr>
          <a:xfrm>
            <a:off x="3808729" y="22402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70" name="object 270"/>
          <p:cNvSpPr/>
          <p:nvPr/>
        </p:nvSpPr>
        <p:spPr>
          <a:xfrm>
            <a:off x="2628900" y="18288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1" name="object 271"/>
          <p:cNvSpPr/>
          <p:nvPr/>
        </p:nvSpPr>
        <p:spPr>
          <a:xfrm>
            <a:off x="2628900" y="2005329"/>
            <a:ext cx="0" cy="109220"/>
          </a:xfrm>
          <a:custGeom>
            <a:avLst/>
            <a:gdLst/>
            <a:ahLst/>
            <a:cxnLst/>
            <a:rect l="l" t="t" r="r" b="b"/>
            <a:pathLst>
              <a:path h="109219">
                <a:moveTo>
                  <a:pt x="0" y="0"/>
                </a:moveTo>
                <a:lnTo>
                  <a:pt x="0" y="10922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2" name="object 272"/>
          <p:cNvSpPr/>
          <p:nvPr/>
        </p:nvSpPr>
        <p:spPr>
          <a:xfrm>
            <a:off x="2628900" y="21831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3" name="object 273"/>
          <p:cNvSpPr/>
          <p:nvPr/>
        </p:nvSpPr>
        <p:spPr>
          <a:xfrm>
            <a:off x="2628900" y="23609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4" name="object 274"/>
          <p:cNvSpPr/>
          <p:nvPr/>
        </p:nvSpPr>
        <p:spPr>
          <a:xfrm>
            <a:off x="2628900" y="253746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5" name="object 275"/>
          <p:cNvSpPr/>
          <p:nvPr/>
        </p:nvSpPr>
        <p:spPr>
          <a:xfrm>
            <a:off x="2628900" y="271526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6" name="object 276"/>
          <p:cNvSpPr/>
          <p:nvPr/>
        </p:nvSpPr>
        <p:spPr>
          <a:xfrm>
            <a:off x="2628900" y="2893060"/>
            <a:ext cx="0" cy="106680"/>
          </a:xfrm>
          <a:custGeom>
            <a:avLst/>
            <a:gdLst/>
            <a:ahLst/>
            <a:cxnLst/>
            <a:rect l="l" t="t" r="r" b="b"/>
            <a:pathLst>
              <a:path h="106680">
                <a:moveTo>
                  <a:pt x="0" y="0"/>
                </a:moveTo>
                <a:lnTo>
                  <a:pt x="0" y="1066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7" name="object 277"/>
          <p:cNvSpPr/>
          <p:nvPr/>
        </p:nvSpPr>
        <p:spPr>
          <a:xfrm>
            <a:off x="2628900" y="306958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8" name="object 278"/>
          <p:cNvSpPr/>
          <p:nvPr/>
        </p:nvSpPr>
        <p:spPr>
          <a:xfrm>
            <a:off x="2628900" y="324738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9" name="object 279"/>
          <p:cNvSpPr/>
          <p:nvPr/>
        </p:nvSpPr>
        <p:spPr>
          <a:xfrm>
            <a:off x="2628900" y="3423920"/>
            <a:ext cx="0" cy="5080"/>
          </a:xfrm>
          <a:custGeom>
            <a:avLst/>
            <a:gdLst/>
            <a:ahLst/>
            <a:cxnLst/>
            <a:rect l="l" t="t" r="r" b="b"/>
            <a:pathLst>
              <a:path h="5079">
                <a:moveTo>
                  <a:pt x="0" y="0"/>
                </a:moveTo>
                <a:lnTo>
                  <a:pt x="0" y="50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0" name="object 280"/>
          <p:cNvSpPr txBox="1"/>
          <p:nvPr/>
        </p:nvSpPr>
        <p:spPr>
          <a:xfrm>
            <a:off x="2324100" y="24168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81" name="object 281"/>
          <p:cNvSpPr/>
          <p:nvPr/>
        </p:nvSpPr>
        <p:spPr>
          <a:xfrm>
            <a:off x="2971800" y="3771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2" name="object 282"/>
          <p:cNvSpPr/>
          <p:nvPr/>
        </p:nvSpPr>
        <p:spPr>
          <a:xfrm>
            <a:off x="3148329" y="3771900"/>
            <a:ext cx="109220" cy="0"/>
          </a:xfrm>
          <a:custGeom>
            <a:avLst/>
            <a:gdLst/>
            <a:ahLst/>
            <a:cxnLst/>
            <a:rect l="l" t="t" r="r" b="b"/>
            <a:pathLst>
              <a:path w="109220">
                <a:moveTo>
                  <a:pt x="0" y="0"/>
                </a:moveTo>
                <a:lnTo>
                  <a:pt x="109219" y="0"/>
                </a:lnTo>
              </a:path>
            </a:pathLst>
          </a:custGeom>
          <a:ln w="5461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3" name="object 283"/>
          <p:cNvSpPr/>
          <p:nvPr/>
        </p:nvSpPr>
        <p:spPr>
          <a:xfrm>
            <a:off x="3326129" y="3771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4" name="object 284"/>
          <p:cNvSpPr/>
          <p:nvPr/>
        </p:nvSpPr>
        <p:spPr>
          <a:xfrm>
            <a:off x="3503929" y="3771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5" name="object 285"/>
          <p:cNvSpPr/>
          <p:nvPr/>
        </p:nvSpPr>
        <p:spPr>
          <a:xfrm>
            <a:off x="3680459" y="3771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6" name="object 286"/>
          <p:cNvSpPr/>
          <p:nvPr/>
        </p:nvSpPr>
        <p:spPr>
          <a:xfrm>
            <a:off x="3858259" y="3771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7" name="object 287"/>
          <p:cNvSpPr/>
          <p:nvPr/>
        </p:nvSpPr>
        <p:spPr>
          <a:xfrm>
            <a:off x="4036059" y="377190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79" y="0"/>
                </a:lnTo>
              </a:path>
            </a:pathLst>
          </a:custGeom>
          <a:ln w="5461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8" name="object 288"/>
          <p:cNvSpPr/>
          <p:nvPr/>
        </p:nvSpPr>
        <p:spPr>
          <a:xfrm>
            <a:off x="4212590" y="3771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9" name="object 289"/>
          <p:cNvSpPr/>
          <p:nvPr/>
        </p:nvSpPr>
        <p:spPr>
          <a:xfrm>
            <a:off x="4390390" y="3771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0" name="object 290"/>
          <p:cNvSpPr/>
          <p:nvPr/>
        </p:nvSpPr>
        <p:spPr>
          <a:xfrm>
            <a:off x="4566920" y="3771900"/>
            <a:ext cx="5080" cy="0"/>
          </a:xfrm>
          <a:custGeom>
            <a:avLst/>
            <a:gdLst/>
            <a:ahLst/>
            <a:cxnLst/>
            <a:rect l="l" t="t" r="r" b="b"/>
            <a:pathLst>
              <a:path w="5079">
                <a:moveTo>
                  <a:pt x="2539" y="-27304"/>
                </a:moveTo>
                <a:lnTo>
                  <a:pt x="2539" y="27304"/>
                </a:lnTo>
              </a:path>
            </a:pathLst>
          </a:custGeom>
          <a:ln w="5461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1" name="object 291"/>
          <p:cNvSpPr txBox="1"/>
          <p:nvPr/>
        </p:nvSpPr>
        <p:spPr>
          <a:xfrm>
            <a:off x="3662679" y="33832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92" name="object 292"/>
          <p:cNvSpPr/>
          <p:nvPr/>
        </p:nvSpPr>
        <p:spPr>
          <a:xfrm>
            <a:off x="7200900" y="41148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3" name="object 293"/>
          <p:cNvSpPr/>
          <p:nvPr/>
        </p:nvSpPr>
        <p:spPr>
          <a:xfrm>
            <a:off x="7200900" y="4291329"/>
            <a:ext cx="0" cy="109220"/>
          </a:xfrm>
          <a:custGeom>
            <a:avLst/>
            <a:gdLst/>
            <a:ahLst/>
            <a:cxnLst/>
            <a:rect l="l" t="t" r="r" b="b"/>
            <a:pathLst>
              <a:path h="109220">
                <a:moveTo>
                  <a:pt x="0" y="0"/>
                </a:moveTo>
                <a:lnTo>
                  <a:pt x="0" y="10922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4" name="object 294"/>
          <p:cNvSpPr/>
          <p:nvPr/>
        </p:nvSpPr>
        <p:spPr>
          <a:xfrm>
            <a:off x="7200900" y="44691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5" name="object 295"/>
          <p:cNvSpPr/>
          <p:nvPr/>
        </p:nvSpPr>
        <p:spPr>
          <a:xfrm>
            <a:off x="7200900" y="46469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6" name="object 296"/>
          <p:cNvSpPr/>
          <p:nvPr/>
        </p:nvSpPr>
        <p:spPr>
          <a:xfrm>
            <a:off x="7200900" y="482345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7" name="object 297"/>
          <p:cNvSpPr/>
          <p:nvPr/>
        </p:nvSpPr>
        <p:spPr>
          <a:xfrm>
            <a:off x="7200900" y="500125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8" name="object 298"/>
          <p:cNvSpPr/>
          <p:nvPr/>
        </p:nvSpPr>
        <p:spPr>
          <a:xfrm>
            <a:off x="7200900" y="5179059"/>
            <a:ext cx="0" cy="106680"/>
          </a:xfrm>
          <a:custGeom>
            <a:avLst/>
            <a:gdLst/>
            <a:ahLst/>
            <a:cxnLst/>
            <a:rect l="l" t="t" r="r" b="b"/>
            <a:pathLst>
              <a:path h="106679">
                <a:moveTo>
                  <a:pt x="0" y="0"/>
                </a:moveTo>
                <a:lnTo>
                  <a:pt x="0" y="1066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9" name="object 299"/>
          <p:cNvSpPr/>
          <p:nvPr/>
        </p:nvSpPr>
        <p:spPr>
          <a:xfrm>
            <a:off x="7200900" y="535559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0" name="object 300"/>
          <p:cNvSpPr/>
          <p:nvPr/>
        </p:nvSpPr>
        <p:spPr>
          <a:xfrm>
            <a:off x="7200900" y="553339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1" name="object 301"/>
          <p:cNvSpPr/>
          <p:nvPr/>
        </p:nvSpPr>
        <p:spPr>
          <a:xfrm>
            <a:off x="7200900" y="570992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4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2" name="object 302"/>
          <p:cNvSpPr/>
          <p:nvPr/>
        </p:nvSpPr>
        <p:spPr>
          <a:xfrm>
            <a:off x="7200900" y="5887720"/>
            <a:ext cx="0" cy="55880"/>
          </a:xfrm>
          <a:custGeom>
            <a:avLst/>
            <a:gdLst/>
            <a:ahLst/>
            <a:cxnLst/>
            <a:rect l="l" t="t" r="r" b="b"/>
            <a:pathLst>
              <a:path h="55879">
                <a:moveTo>
                  <a:pt x="0" y="0"/>
                </a:moveTo>
                <a:lnTo>
                  <a:pt x="0" y="558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3" name="object 303"/>
          <p:cNvSpPr txBox="1"/>
          <p:nvPr/>
        </p:nvSpPr>
        <p:spPr>
          <a:xfrm>
            <a:off x="7287259" y="48171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04" name="object 304"/>
          <p:cNvSpPr/>
          <p:nvPr/>
        </p:nvSpPr>
        <p:spPr>
          <a:xfrm>
            <a:off x="7200900" y="1828800"/>
            <a:ext cx="0" cy="1600200"/>
          </a:xfrm>
          <a:custGeom>
            <a:avLst/>
            <a:gdLst/>
            <a:ahLst/>
            <a:cxnLst/>
            <a:rect l="l" t="t" r="r" b="b"/>
            <a:pathLst>
              <a:path h="1600200">
                <a:moveTo>
                  <a:pt x="0" y="0"/>
                </a:moveTo>
                <a:lnTo>
                  <a:pt x="0" y="1600200"/>
                </a:lnTo>
              </a:path>
            </a:pathLst>
          </a:custGeom>
          <a:ln w="5463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5" name="object 305"/>
          <p:cNvSpPr txBox="1"/>
          <p:nvPr/>
        </p:nvSpPr>
        <p:spPr>
          <a:xfrm>
            <a:off x="7383780" y="24168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06" name="object 306"/>
          <p:cNvSpPr/>
          <p:nvPr/>
        </p:nvSpPr>
        <p:spPr>
          <a:xfrm>
            <a:off x="5257800" y="1485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7" name="object 307"/>
          <p:cNvSpPr/>
          <p:nvPr/>
        </p:nvSpPr>
        <p:spPr>
          <a:xfrm>
            <a:off x="5435600" y="1485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8" name="object 308"/>
          <p:cNvSpPr/>
          <p:nvPr/>
        </p:nvSpPr>
        <p:spPr>
          <a:xfrm>
            <a:off x="5612129" y="1485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9" name="object 309"/>
          <p:cNvSpPr/>
          <p:nvPr/>
        </p:nvSpPr>
        <p:spPr>
          <a:xfrm>
            <a:off x="5789929" y="1485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0" name="object 310"/>
          <p:cNvSpPr/>
          <p:nvPr/>
        </p:nvSpPr>
        <p:spPr>
          <a:xfrm>
            <a:off x="5967729" y="148590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8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1" name="object 311"/>
          <p:cNvSpPr/>
          <p:nvPr/>
        </p:nvSpPr>
        <p:spPr>
          <a:xfrm>
            <a:off x="6144259" y="1485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2" name="object 312"/>
          <p:cNvSpPr/>
          <p:nvPr/>
        </p:nvSpPr>
        <p:spPr>
          <a:xfrm>
            <a:off x="6322059" y="1485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3" name="object 313"/>
          <p:cNvSpPr/>
          <p:nvPr/>
        </p:nvSpPr>
        <p:spPr>
          <a:xfrm>
            <a:off x="6498590" y="1485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4" name="object 314"/>
          <p:cNvSpPr/>
          <p:nvPr/>
        </p:nvSpPr>
        <p:spPr>
          <a:xfrm>
            <a:off x="6676390" y="1485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5" name="object 315"/>
          <p:cNvSpPr/>
          <p:nvPr/>
        </p:nvSpPr>
        <p:spPr>
          <a:xfrm>
            <a:off x="6854190" y="1485900"/>
            <a:ext cx="3810" cy="0"/>
          </a:xfrm>
          <a:custGeom>
            <a:avLst/>
            <a:gdLst/>
            <a:ahLst/>
            <a:cxnLst/>
            <a:rect l="l" t="t" r="r" b="b"/>
            <a:pathLst>
              <a:path w="3809">
                <a:moveTo>
                  <a:pt x="1904" y="-27304"/>
                </a:moveTo>
                <a:lnTo>
                  <a:pt x="1904" y="27304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6" name="object 316"/>
          <p:cNvSpPr txBox="1"/>
          <p:nvPr/>
        </p:nvSpPr>
        <p:spPr>
          <a:xfrm>
            <a:off x="5948679" y="10972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17" name="object 317"/>
          <p:cNvSpPr/>
          <p:nvPr/>
        </p:nvSpPr>
        <p:spPr>
          <a:xfrm>
            <a:off x="5257800" y="3771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8" name="object 318"/>
          <p:cNvSpPr/>
          <p:nvPr/>
        </p:nvSpPr>
        <p:spPr>
          <a:xfrm>
            <a:off x="5435600" y="3771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9" name="object 319"/>
          <p:cNvSpPr/>
          <p:nvPr/>
        </p:nvSpPr>
        <p:spPr>
          <a:xfrm>
            <a:off x="5612129" y="3771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0" name="object 320"/>
          <p:cNvSpPr/>
          <p:nvPr/>
        </p:nvSpPr>
        <p:spPr>
          <a:xfrm>
            <a:off x="5789929" y="3771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1" name="object 321"/>
          <p:cNvSpPr/>
          <p:nvPr/>
        </p:nvSpPr>
        <p:spPr>
          <a:xfrm>
            <a:off x="5967729" y="377190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8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2" name="object 322"/>
          <p:cNvSpPr/>
          <p:nvPr/>
        </p:nvSpPr>
        <p:spPr>
          <a:xfrm>
            <a:off x="6144259" y="3771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3" name="object 323"/>
          <p:cNvSpPr/>
          <p:nvPr/>
        </p:nvSpPr>
        <p:spPr>
          <a:xfrm>
            <a:off x="6322059" y="3771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4" name="object 324"/>
          <p:cNvSpPr/>
          <p:nvPr/>
        </p:nvSpPr>
        <p:spPr>
          <a:xfrm>
            <a:off x="6498590" y="3771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5" name="object 325"/>
          <p:cNvSpPr/>
          <p:nvPr/>
        </p:nvSpPr>
        <p:spPr>
          <a:xfrm>
            <a:off x="6676390" y="3771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6" name="object 326"/>
          <p:cNvSpPr/>
          <p:nvPr/>
        </p:nvSpPr>
        <p:spPr>
          <a:xfrm>
            <a:off x="6854190" y="3771900"/>
            <a:ext cx="3810" cy="0"/>
          </a:xfrm>
          <a:custGeom>
            <a:avLst/>
            <a:gdLst/>
            <a:ahLst/>
            <a:cxnLst/>
            <a:rect l="l" t="t" r="r" b="b"/>
            <a:pathLst>
              <a:path w="3809">
                <a:moveTo>
                  <a:pt x="1904" y="-27304"/>
                </a:moveTo>
                <a:lnTo>
                  <a:pt x="1904" y="27304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7" name="object 327"/>
          <p:cNvSpPr txBox="1"/>
          <p:nvPr/>
        </p:nvSpPr>
        <p:spPr>
          <a:xfrm>
            <a:off x="5948679" y="33832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28" name="object 328"/>
          <p:cNvSpPr/>
          <p:nvPr/>
        </p:nvSpPr>
        <p:spPr>
          <a:xfrm>
            <a:off x="6882130" y="172847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0"/>
                </a:moveTo>
                <a:lnTo>
                  <a:pt x="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9" name="object 329"/>
          <p:cNvSpPr/>
          <p:nvPr/>
        </p:nvSpPr>
        <p:spPr>
          <a:xfrm>
            <a:off x="6756400" y="185420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0"/>
                </a:moveTo>
                <a:lnTo>
                  <a:pt x="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0" name="object 330"/>
          <p:cNvSpPr/>
          <p:nvPr/>
        </p:nvSpPr>
        <p:spPr>
          <a:xfrm>
            <a:off x="6631940" y="197866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0"/>
                </a:moveTo>
                <a:lnTo>
                  <a:pt x="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1" name="object 331"/>
          <p:cNvSpPr/>
          <p:nvPr/>
        </p:nvSpPr>
        <p:spPr>
          <a:xfrm>
            <a:off x="6506209" y="2104389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0"/>
                </a:moveTo>
                <a:lnTo>
                  <a:pt x="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2" name="object 332"/>
          <p:cNvSpPr/>
          <p:nvPr/>
        </p:nvSpPr>
        <p:spPr>
          <a:xfrm>
            <a:off x="6380479" y="223012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0"/>
                </a:moveTo>
                <a:lnTo>
                  <a:pt x="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3" name="object 333"/>
          <p:cNvSpPr/>
          <p:nvPr/>
        </p:nvSpPr>
        <p:spPr>
          <a:xfrm>
            <a:off x="6254750" y="2355850"/>
            <a:ext cx="77470" cy="76200"/>
          </a:xfrm>
          <a:custGeom>
            <a:avLst/>
            <a:gdLst/>
            <a:ahLst/>
            <a:cxnLst/>
            <a:rect l="l" t="t" r="r" b="b"/>
            <a:pathLst>
              <a:path w="77470" h="76200">
                <a:moveTo>
                  <a:pt x="77470" y="0"/>
                </a:moveTo>
                <a:lnTo>
                  <a:pt x="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4" name="object 334"/>
          <p:cNvSpPr/>
          <p:nvPr/>
        </p:nvSpPr>
        <p:spPr>
          <a:xfrm>
            <a:off x="6130290" y="248031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0"/>
                </a:moveTo>
                <a:lnTo>
                  <a:pt x="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5" name="object 335"/>
          <p:cNvSpPr/>
          <p:nvPr/>
        </p:nvSpPr>
        <p:spPr>
          <a:xfrm>
            <a:off x="6004559" y="2606039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0"/>
                </a:moveTo>
                <a:lnTo>
                  <a:pt x="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6" name="object 336"/>
          <p:cNvSpPr/>
          <p:nvPr/>
        </p:nvSpPr>
        <p:spPr>
          <a:xfrm>
            <a:off x="5880100" y="273177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0"/>
                </a:moveTo>
                <a:lnTo>
                  <a:pt x="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7" name="object 337"/>
          <p:cNvSpPr/>
          <p:nvPr/>
        </p:nvSpPr>
        <p:spPr>
          <a:xfrm>
            <a:off x="5754370" y="285750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0"/>
                </a:moveTo>
                <a:lnTo>
                  <a:pt x="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8" name="object 338"/>
          <p:cNvSpPr/>
          <p:nvPr/>
        </p:nvSpPr>
        <p:spPr>
          <a:xfrm>
            <a:off x="5628640" y="298196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0"/>
                </a:moveTo>
                <a:lnTo>
                  <a:pt x="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9" name="object 339"/>
          <p:cNvSpPr/>
          <p:nvPr/>
        </p:nvSpPr>
        <p:spPr>
          <a:xfrm>
            <a:off x="5502909" y="3107689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0"/>
                </a:moveTo>
                <a:lnTo>
                  <a:pt x="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0" name="object 340"/>
          <p:cNvSpPr/>
          <p:nvPr/>
        </p:nvSpPr>
        <p:spPr>
          <a:xfrm>
            <a:off x="5378450" y="323342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0"/>
                </a:moveTo>
                <a:lnTo>
                  <a:pt x="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1" name="object 341"/>
          <p:cNvSpPr/>
          <p:nvPr/>
        </p:nvSpPr>
        <p:spPr>
          <a:xfrm>
            <a:off x="5252720" y="3357879"/>
            <a:ext cx="76200" cy="77470"/>
          </a:xfrm>
          <a:custGeom>
            <a:avLst/>
            <a:gdLst/>
            <a:ahLst/>
            <a:cxnLst/>
            <a:rect l="l" t="t" r="r" b="b"/>
            <a:pathLst>
              <a:path w="76200" h="77470">
                <a:moveTo>
                  <a:pt x="76200" y="0"/>
                </a:moveTo>
                <a:lnTo>
                  <a:pt x="0" y="7747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2" name="object 342"/>
          <p:cNvSpPr/>
          <p:nvPr/>
        </p:nvSpPr>
        <p:spPr>
          <a:xfrm>
            <a:off x="5157470" y="3483609"/>
            <a:ext cx="45720" cy="45720"/>
          </a:xfrm>
          <a:custGeom>
            <a:avLst/>
            <a:gdLst/>
            <a:ahLst/>
            <a:cxnLst/>
            <a:rect l="l" t="t" r="r" b="b"/>
            <a:pathLst>
              <a:path w="45720" h="45720">
                <a:moveTo>
                  <a:pt x="45719" y="0"/>
                </a:moveTo>
                <a:lnTo>
                  <a:pt x="0" y="4571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3" name="object 343"/>
          <p:cNvSpPr txBox="1"/>
          <p:nvPr/>
        </p:nvSpPr>
        <p:spPr>
          <a:xfrm>
            <a:off x="5802629" y="22402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44" name="object 344"/>
          <p:cNvSpPr/>
          <p:nvPr/>
        </p:nvSpPr>
        <p:spPr>
          <a:xfrm>
            <a:off x="2871470" y="4014470"/>
            <a:ext cx="71120" cy="80010"/>
          </a:xfrm>
          <a:custGeom>
            <a:avLst/>
            <a:gdLst/>
            <a:ahLst/>
            <a:cxnLst/>
            <a:rect l="l" t="t" r="r" b="b"/>
            <a:pathLst>
              <a:path w="71119" h="80010">
                <a:moveTo>
                  <a:pt x="0" y="0"/>
                </a:moveTo>
                <a:lnTo>
                  <a:pt x="71119" y="8000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5" name="object 345"/>
          <p:cNvSpPr/>
          <p:nvPr/>
        </p:nvSpPr>
        <p:spPr>
          <a:xfrm>
            <a:off x="2989579" y="4146550"/>
            <a:ext cx="71120" cy="81280"/>
          </a:xfrm>
          <a:custGeom>
            <a:avLst/>
            <a:gdLst/>
            <a:ahLst/>
            <a:cxnLst/>
            <a:rect l="l" t="t" r="r" b="b"/>
            <a:pathLst>
              <a:path w="71119" h="81279">
                <a:moveTo>
                  <a:pt x="0" y="0"/>
                </a:moveTo>
                <a:lnTo>
                  <a:pt x="71119" y="81279"/>
                </a:lnTo>
              </a:path>
            </a:pathLst>
          </a:custGeom>
          <a:ln w="5460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6" name="object 346"/>
          <p:cNvSpPr/>
          <p:nvPr/>
        </p:nvSpPr>
        <p:spPr>
          <a:xfrm>
            <a:off x="3106420" y="4279900"/>
            <a:ext cx="71120" cy="80010"/>
          </a:xfrm>
          <a:custGeom>
            <a:avLst/>
            <a:gdLst/>
            <a:ahLst/>
            <a:cxnLst/>
            <a:rect l="l" t="t" r="r" b="b"/>
            <a:pathLst>
              <a:path w="71119" h="80010">
                <a:moveTo>
                  <a:pt x="0" y="0"/>
                </a:moveTo>
                <a:lnTo>
                  <a:pt x="71119" y="8001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7" name="object 347"/>
          <p:cNvSpPr/>
          <p:nvPr/>
        </p:nvSpPr>
        <p:spPr>
          <a:xfrm>
            <a:off x="3224529" y="4411979"/>
            <a:ext cx="71120" cy="81280"/>
          </a:xfrm>
          <a:custGeom>
            <a:avLst/>
            <a:gdLst/>
            <a:ahLst/>
            <a:cxnLst/>
            <a:rect l="l" t="t" r="r" b="b"/>
            <a:pathLst>
              <a:path w="71120" h="81279">
                <a:moveTo>
                  <a:pt x="0" y="0"/>
                </a:moveTo>
                <a:lnTo>
                  <a:pt x="71119" y="8128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8" name="object 348"/>
          <p:cNvSpPr/>
          <p:nvPr/>
        </p:nvSpPr>
        <p:spPr>
          <a:xfrm>
            <a:off x="3341370" y="4544059"/>
            <a:ext cx="72390" cy="81280"/>
          </a:xfrm>
          <a:custGeom>
            <a:avLst/>
            <a:gdLst/>
            <a:ahLst/>
            <a:cxnLst/>
            <a:rect l="l" t="t" r="r" b="b"/>
            <a:pathLst>
              <a:path w="72389" h="81279">
                <a:moveTo>
                  <a:pt x="0" y="0"/>
                </a:moveTo>
                <a:lnTo>
                  <a:pt x="72389" y="812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9" name="object 349"/>
          <p:cNvSpPr/>
          <p:nvPr/>
        </p:nvSpPr>
        <p:spPr>
          <a:xfrm>
            <a:off x="3459479" y="4677409"/>
            <a:ext cx="72390" cy="81280"/>
          </a:xfrm>
          <a:custGeom>
            <a:avLst/>
            <a:gdLst/>
            <a:ahLst/>
            <a:cxnLst/>
            <a:rect l="l" t="t" r="r" b="b"/>
            <a:pathLst>
              <a:path w="72389" h="81279">
                <a:moveTo>
                  <a:pt x="0" y="0"/>
                </a:moveTo>
                <a:lnTo>
                  <a:pt x="72390" y="812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0" name="object 350"/>
          <p:cNvSpPr/>
          <p:nvPr/>
        </p:nvSpPr>
        <p:spPr>
          <a:xfrm>
            <a:off x="3577590" y="4809490"/>
            <a:ext cx="71120" cy="81280"/>
          </a:xfrm>
          <a:custGeom>
            <a:avLst/>
            <a:gdLst/>
            <a:ahLst/>
            <a:cxnLst/>
            <a:rect l="l" t="t" r="r" b="b"/>
            <a:pathLst>
              <a:path w="71120" h="81279">
                <a:moveTo>
                  <a:pt x="0" y="0"/>
                </a:moveTo>
                <a:lnTo>
                  <a:pt x="71120" y="81280"/>
                </a:lnTo>
              </a:path>
            </a:pathLst>
          </a:custGeom>
          <a:ln w="5460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1" name="object 351"/>
          <p:cNvSpPr/>
          <p:nvPr/>
        </p:nvSpPr>
        <p:spPr>
          <a:xfrm>
            <a:off x="3694429" y="4942840"/>
            <a:ext cx="72390" cy="80010"/>
          </a:xfrm>
          <a:custGeom>
            <a:avLst/>
            <a:gdLst/>
            <a:ahLst/>
            <a:cxnLst/>
            <a:rect l="l" t="t" r="r" b="b"/>
            <a:pathLst>
              <a:path w="72389" h="80010">
                <a:moveTo>
                  <a:pt x="0" y="0"/>
                </a:moveTo>
                <a:lnTo>
                  <a:pt x="72390" y="8001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2" name="object 352"/>
          <p:cNvSpPr/>
          <p:nvPr/>
        </p:nvSpPr>
        <p:spPr>
          <a:xfrm>
            <a:off x="3812540" y="5074920"/>
            <a:ext cx="72390" cy="81280"/>
          </a:xfrm>
          <a:custGeom>
            <a:avLst/>
            <a:gdLst/>
            <a:ahLst/>
            <a:cxnLst/>
            <a:rect l="l" t="t" r="r" b="b"/>
            <a:pathLst>
              <a:path w="72389" h="81279">
                <a:moveTo>
                  <a:pt x="0" y="0"/>
                </a:moveTo>
                <a:lnTo>
                  <a:pt x="72389" y="812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3" name="object 353"/>
          <p:cNvSpPr/>
          <p:nvPr/>
        </p:nvSpPr>
        <p:spPr>
          <a:xfrm>
            <a:off x="3930650" y="5208270"/>
            <a:ext cx="71120" cy="80010"/>
          </a:xfrm>
          <a:custGeom>
            <a:avLst/>
            <a:gdLst/>
            <a:ahLst/>
            <a:cxnLst/>
            <a:rect l="l" t="t" r="r" b="b"/>
            <a:pathLst>
              <a:path w="71120" h="80010">
                <a:moveTo>
                  <a:pt x="0" y="0"/>
                </a:moveTo>
                <a:lnTo>
                  <a:pt x="71120" y="8000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4" name="object 354"/>
          <p:cNvSpPr/>
          <p:nvPr/>
        </p:nvSpPr>
        <p:spPr>
          <a:xfrm>
            <a:off x="4048759" y="5340350"/>
            <a:ext cx="71120" cy="81280"/>
          </a:xfrm>
          <a:custGeom>
            <a:avLst/>
            <a:gdLst/>
            <a:ahLst/>
            <a:cxnLst/>
            <a:rect l="l" t="t" r="r" b="b"/>
            <a:pathLst>
              <a:path w="71120" h="81279">
                <a:moveTo>
                  <a:pt x="0" y="0"/>
                </a:moveTo>
                <a:lnTo>
                  <a:pt x="71119" y="8128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5" name="object 355"/>
          <p:cNvSpPr/>
          <p:nvPr/>
        </p:nvSpPr>
        <p:spPr>
          <a:xfrm>
            <a:off x="4165600" y="5473700"/>
            <a:ext cx="71120" cy="80010"/>
          </a:xfrm>
          <a:custGeom>
            <a:avLst/>
            <a:gdLst/>
            <a:ahLst/>
            <a:cxnLst/>
            <a:rect l="l" t="t" r="r" b="b"/>
            <a:pathLst>
              <a:path w="71120" h="80010">
                <a:moveTo>
                  <a:pt x="0" y="0"/>
                </a:moveTo>
                <a:lnTo>
                  <a:pt x="71120" y="8001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6" name="object 356"/>
          <p:cNvSpPr/>
          <p:nvPr/>
        </p:nvSpPr>
        <p:spPr>
          <a:xfrm>
            <a:off x="4283709" y="5605779"/>
            <a:ext cx="71120" cy="80010"/>
          </a:xfrm>
          <a:custGeom>
            <a:avLst/>
            <a:gdLst/>
            <a:ahLst/>
            <a:cxnLst/>
            <a:rect l="l" t="t" r="r" b="b"/>
            <a:pathLst>
              <a:path w="71120" h="80010">
                <a:moveTo>
                  <a:pt x="0" y="0"/>
                </a:moveTo>
                <a:lnTo>
                  <a:pt x="71119" y="8001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7" name="object 357"/>
          <p:cNvSpPr/>
          <p:nvPr/>
        </p:nvSpPr>
        <p:spPr>
          <a:xfrm>
            <a:off x="4400550" y="5737859"/>
            <a:ext cx="72390" cy="81280"/>
          </a:xfrm>
          <a:custGeom>
            <a:avLst/>
            <a:gdLst/>
            <a:ahLst/>
            <a:cxnLst/>
            <a:rect l="l" t="t" r="r" b="b"/>
            <a:pathLst>
              <a:path w="72389" h="81279">
                <a:moveTo>
                  <a:pt x="0" y="0"/>
                </a:moveTo>
                <a:lnTo>
                  <a:pt x="72389" y="812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8" name="object 358"/>
          <p:cNvSpPr/>
          <p:nvPr/>
        </p:nvSpPr>
        <p:spPr>
          <a:xfrm>
            <a:off x="4518659" y="5871209"/>
            <a:ext cx="71120" cy="80010"/>
          </a:xfrm>
          <a:custGeom>
            <a:avLst/>
            <a:gdLst/>
            <a:ahLst/>
            <a:cxnLst/>
            <a:rect l="l" t="t" r="r" b="b"/>
            <a:pathLst>
              <a:path w="71120" h="80010">
                <a:moveTo>
                  <a:pt x="0" y="0"/>
                </a:moveTo>
                <a:lnTo>
                  <a:pt x="71119" y="8000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9" name="object 359"/>
          <p:cNvSpPr/>
          <p:nvPr/>
        </p:nvSpPr>
        <p:spPr>
          <a:xfrm>
            <a:off x="4636770" y="6003290"/>
            <a:ext cx="35560" cy="40640"/>
          </a:xfrm>
          <a:custGeom>
            <a:avLst/>
            <a:gdLst/>
            <a:ahLst/>
            <a:cxnLst/>
            <a:rect l="l" t="t" r="r" b="b"/>
            <a:pathLst>
              <a:path w="35560" h="40639">
                <a:moveTo>
                  <a:pt x="0" y="0"/>
                </a:moveTo>
                <a:lnTo>
                  <a:pt x="35559" y="4064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0" name="object 360"/>
          <p:cNvSpPr txBox="1"/>
          <p:nvPr/>
        </p:nvSpPr>
        <p:spPr>
          <a:xfrm>
            <a:off x="3808729" y="46405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61" name="object 361"/>
          <p:cNvSpPr/>
          <p:nvPr/>
        </p:nvSpPr>
        <p:spPr>
          <a:xfrm>
            <a:off x="4914900" y="41148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2" name="object 362"/>
          <p:cNvSpPr/>
          <p:nvPr/>
        </p:nvSpPr>
        <p:spPr>
          <a:xfrm>
            <a:off x="4914900" y="42926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3" name="object 363"/>
          <p:cNvSpPr/>
          <p:nvPr/>
        </p:nvSpPr>
        <p:spPr>
          <a:xfrm>
            <a:off x="4914900" y="44691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4" name="object 364"/>
          <p:cNvSpPr/>
          <p:nvPr/>
        </p:nvSpPr>
        <p:spPr>
          <a:xfrm>
            <a:off x="4914900" y="46469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5" name="object 365"/>
          <p:cNvSpPr/>
          <p:nvPr/>
        </p:nvSpPr>
        <p:spPr>
          <a:xfrm>
            <a:off x="4914900" y="4824729"/>
            <a:ext cx="0" cy="106680"/>
          </a:xfrm>
          <a:custGeom>
            <a:avLst/>
            <a:gdLst/>
            <a:ahLst/>
            <a:cxnLst/>
            <a:rect l="l" t="t" r="r" b="b"/>
            <a:pathLst>
              <a:path h="106679">
                <a:moveTo>
                  <a:pt x="0" y="0"/>
                </a:moveTo>
                <a:lnTo>
                  <a:pt x="0" y="10668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6" name="object 366"/>
          <p:cNvSpPr/>
          <p:nvPr/>
        </p:nvSpPr>
        <p:spPr>
          <a:xfrm>
            <a:off x="4914900" y="500125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7" name="object 367"/>
          <p:cNvSpPr/>
          <p:nvPr/>
        </p:nvSpPr>
        <p:spPr>
          <a:xfrm>
            <a:off x="4914900" y="517905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8" name="object 368"/>
          <p:cNvSpPr/>
          <p:nvPr/>
        </p:nvSpPr>
        <p:spPr>
          <a:xfrm>
            <a:off x="4914900" y="535559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9" name="object 369"/>
          <p:cNvSpPr/>
          <p:nvPr/>
        </p:nvSpPr>
        <p:spPr>
          <a:xfrm>
            <a:off x="4914900" y="553339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0" name="object 370"/>
          <p:cNvSpPr/>
          <p:nvPr/>
        </p:nvSpPr>
        <p:spPr>
          <a:xfrm>
            <a:off x="4914900" y="571119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1" name="object 371"/>
          <p:cNvSpPr/>
          <p:nvPr/>
        </p:nvSpPr>
        <p:spPr>
          <a:xfrm>
            <a:off x="4914900" y="5887720"/>
            <a:ext cx="0" cy="55880"/>
          </a:xfrm>
          <a:custGeom>
            <a:avLst/>
            <a:gdLst/>
            <a:ahLst/>
            <a:cxnLst/>
            <a:rect l="l" t="t" r="r" b="b"/>
            <a:pathLst>
              <a:path h="55879">
                <a:moveTo>
                  <a:pt x="0" y="0"/>
                </a:moveTo>
                <a:lnTo>
                  <a:pt x="0" y="558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2" name="object 372"/>
          <p:cNvSpPr txBox="1"/>
          <p:nvPr/>
        </p:nvSpPr>
        <p:spPr>
          <a:xfrm>
            <a:off x="5001259" y="48183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73" name="object 373"/>
          <p:cNvSpPr/>
          <p:nvPr/>
        </p:nvSpPr>
        <p:spPr>
          <a:xfrm>
            <a:off x="5157470" y="4014470"/>
            <a:ext cx="72390" cy="81280"/>
          </a:xfrm>
          <a:custGeom>
            <a:avLst/>
            <a:gdLst/>
            <a:ahLst/>
            <a:cxnLst/>
            <a:rect l="l" t="t" r="r" b="b"/>
            <a:pathLst>
              <a:path w="72389" h="81279">
                <a:moveTo>
                  <a:pt x="0" y="0"/>
                </a:moveTo>
                <a:lnTo>
                  <a:pt x="72389" y="812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4" name="object 374"/>
          <p:cNvSpPr/>
          <p:nvPr/>
        </p:nvSpPr>
        <p:spPr>
          <a:xfrm>
            <a:off x="5275579" y="4147820"/>
            <a:ext cx="71120" cy="80010"/>
          </a:xfrm>
          <a:custGeom>
            <a:avLst/>
            <a:gdLst/>
            <a:ahLst/>
            <a:cxnLst/>
            <a:rect l="l" t="t" r="r" b="b"/>
            <a:pathLst>
              <a:path w="71120" h="80010">
                <a:moveTo>
                  <a:pt x="0" y="0"/>
                </a:moveTo>
                <a:lnTo>
                  <a:pt x="71120" y="8000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5" name="object 375"/>
          <p:cNvSpPr/>
          <p:nvPr/>
        </p:nvSpPr>
        <p:spPr>
          <a:xfrm>
            <a:off x="5393690" y="4279900"/>
            <a:ext cx="71120" cy="81280"/>
          </a:xfrm>
          <a:custGeom>
            <a:avLst/>
            <a:gdLst/>
            <a:ahLst/>
            <a:cxnLst/>
            <a:rect l="l" t="t" r="r" b="b"/>
            <a:pathLst>
              <a:path w="71120" h="81279">
                <a:moveTo>
                  <a:pt x="0" y="0"/>
                </a:moveTo>
                <a:lnTo>
                  <a:pt x="71120" y="81280"/>
                </a:lnTo>
              </a:path>
            </a:pathLst>
          </a:custGeom>
          <a:ln w="5460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6" name="object 376"/>
          <p:cNvSpPr/>
          <p:nvPr/>
        </p:nvSpPr>
        <p:spPr>
          <a:xfrm>
            <a:off x="5510529" y="4411979"/>
            <a:ext cx="71120" cy="81280"/>
          </a:xfrm>
          <a:custGeom>
            <a:avLst/>
            <a:gdLst/>
            <a:ahLst/>
            <a:cxnLst/>
            <a:rect l="l" t="t" r="r" b="b"/>
            <a:pathLst>
              <a:path w="71120" h="81279">
                <a:moveTo>
                  <a:pt x="0" y="0"/>
                </a:moveTo>
                <a:lnTo>
                  <a:pt x="71120" y="81280"/>
                </a:lnTo>
              </a:path>
            </a:pathLst>
          </a:custGeom>
          <a:ln w="5460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7" name="object 377"/>
          <p:cNvSpPr/>
          <p:nvPr/>
        </p:nvSpPr>
        <p:spPr>
          <a:xfrm>
            <a:off x="5628640" y="4545329"/>
            <a:ext cx="71120" cy="80010"/>
          </a:xfrm>
          <a:custGeom>
            <a:avLst/>
            <a:gdLst/>
            <a:ahLst/>
            <a:cxnLst/>
            <a:rect l="l" t="t" r="r" b="b"/>
            <a:pathLst>
              <a:path w="71120" h="80010">
                <a:moveTo>
                  <a:pt x="0" y="0"/>
                </a:moveTo>
                <a:lnTo>
                  <a:pt x="71120" y="8001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8" name="object 378"/>
          <p:cNvSpPr/>
          <p:nvPr/>
        </p:nvSpPr>
        <p:spPr>
          <a:xfrm>
            <a:off x="5745479" y="4677409"/>
            <a:ext cx="72390" cy="81280"/>
          </a:xfrm>
          <a:custGeom>
            <a:avLst/>
            <a:gdLst/>
            <a:ahLst/>
            <a:cxnLst/>
            <a:rect l="l" t="t" r="r" b="b"/>
            <a:pathLst>
              <a:path w="72389" h="81279">
                <a:moveTo>
                  <a:pt x="0" y="0"/>
                </a:moveTo>
                <a:lnTo>
                  <a:pt x="72390" y="812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9" name="object 379"/>
          <p:cNvSpPr/>
          <p:nvPr/>
        </p:nvSpPr>
        <p:spPr>
          <a:xfrm>
            <a:off x="5863590" y="4810759"/>
            <a:ext cx="71120" cy="80010"/>
          </a:xfrm>
          <a:custGeom>
            <a:avLst/>
            <a:gdLst/>
            <a:ahLst/>
            <a:cxnLst/>
            <a:rect l="l" t="t" r="r" b="b"/>
            <a:pathLst>
              <a:path w="71120" h="80010">
                <a:moveTo>
                  <a:pt x="0" y="0"/>
                </a:moveTo>
                <a:lnTo>
                  <a:pt x="71120" y="8000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0" name="object 380"/>
          <p:cNvSpPr/>
          <p:nvPr/>
        </p:nvSpPr>
        <p:spPr>
          <a:xfrm>
            <a:off x="5981700" y="4942840"/>
            <a:ext cx="71120" cy="81280"/>
          </a:xfrm>
          <a:custGeom>
            <a:avLst/>
            <a:gdLst/>
            <a:ahLst/>
            <a:cxnLst/>
            <a:rect l="l" t="t" r="r" b="b"/>
            <a:pathLst>
              <a:path w="71120" h="81279">
                <a:moveTo>
                  <a:pt x="0" y="0"/>
                </a:moveTo>
                <a:lnTo>
                  <a:pt x="71120" y="81280"/>
                </a:lnTo>
              </a:path>
            </a:pathLst>
          </a:custGeom>
          <a:ln w="5460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1" name="object 381"/>
          <p:cNvSpPr/>
          <p:nvPr/>
        </p:nvSpPr>
        <p:spPr>
          <a:xfrm>
            <a:off x="6098540" y="5076190"/>
            <a:ext cx="72390" cy="80010"/>
          </a:xfrm>
          <a:custGeom>
            <a:avLst/>
            <a:gdLst/>
            <a:ahLst/>
            <a:cxnLst/>
            <a:rect l="l" t="t" r="r" b="b"/>
            <a:pathLst>
              <a:path w="72389" h="80010">
                <a:moveTo>
                  <a:pt x="0" y="0"/>
                </a:moveTo>
                <a:lnTo>
                  <a:pt x="72389" y="8001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2" name="object 382"/>
          <p:cNvSpPr/>
          <p:nvPr/>
        </p:nvSpPr>
        <p:spPr>
          <a:xfrm>
            <a:off x="6216650" y="5208270"/>
            <a:ext cx="72390" cy="80010"/>
          </a:xfrm>
          <a:custGeom>
            <a:avLst/>
            <a:gdLst/>
            <a:ahLst/>
            <a:cxnLst/>
            <a:rect l="l" t="t" r="r" b="b"/>
            <a:pathLst>
              <a:path w="72389" h="80010">
                <a:moveTo>
                  <a:pt x="0" y="0"/>
                </a:moveTo>
                <a:lnTo>
                  <a:pt x="72389" y="8000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3" name="object 383"/>
          <p:cNvSpPr/>
          <p:nvPr/>
        </p:nvSpPr>
        <p:spPr>
          <a:xfrm>
            <a:off x="6334759" y="5340350"/>
            <a:ext cx="71120" cy="81280"/>
          </a:xfrm>
          <a:custGeom>
            <a:avLst/>
            <a:gdLst/>
            <a:ahLst/>
            <a:cxnLst/>
            <a:rect l="l" t="t" r="r" b="b"/>
            <a:pathLst>
              <a:path w="71120" h="81279">
                <a:moveTo>
                  <a:pt x="0" y="0"/>
                </a:moveTo>
                <a:lnTo>
                  <a:pt x="71119" y="8128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4" name="object 384"/>
          <p:cNvSpPr/>
          <p:nvPr/>
        </p:nvSpPr>
        <p:spPr>
          <a:xfrm>
            <a:off x="6452870" y="5473700"/>
            <a:ext cx="71120" cy="80010"/>
          </a:xfrm>
          <a:custGeom>
            <a:avLst/>
            <a:gdLst/>
            <a:ahLst/>
            <a:cxnLst/>
            <a:rect l="l" t="t" r="r" b="b"/>
            <a:pathLst>
              <a:path w="71120" h="80010">
                <a:moveTo>
                  <a:pt x="0" y="0"/>
                </a:moveTo>
                <a:lnTo>
                  <a:pt x="71120" y="8001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5" name="object 385"/>
          <p:cNvSpPr/>
          <p:nvPr/>
        </p:nvSpPr>
        <p:spPr>
          <a:xfrm>
            <a:off x="6569709" y="5605779"/>
            <a:ext cx="71120" cy="81280"/>
          </a:xfrm>
          <a:custGeom>
            <a:avLst/>
            <a:gdLst/>
            <a:ahLst/>
            <a:cxnLst/>
            <a:rect l="l" t="t" r="r" b="b"/>
            <a:pathLst>
              <a:path w="71120" h="81279">
                <a:moveTo>
                  <a:pt x="0" y="0"/>
                </a:moveTo>
                <a:lnTo>
                  <a:pt x="71120" y="81280"/>
                </a:lnTo>
              </a:path>
            </a:pathLst>
          </a:custGeom>
          <a:ln w="5460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6" name="object 386"/>
          <p:cNvSpPr/>
          <p:nvPr/>
        </p:nvSpPr>
        <p:spPr>
          <a:xfrm>
            <a:off x="6687819" y="5739129"/>
            <a:ext cx="71120" cy="80010"/>
          </a:xfrm>
          <a:custGeom>
            <a:avLst/>
            <a:gdLst/>
            <a:ahLst/>
            <a:cxnLst/>
            <a:rect l="l" t="t" r="r" b="b"/>
            <a:pathLst>
              <a:path w="71120" h="80010">
                <a:moveTo>
                  <a:pt x="0" y="0"/>
                </a:moveTo>
                <a:lnTo>
                  <a:pt x="71120" y="8001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7" name="object 387"/>
          <p:cNvSpPr/>
          <p:nvPr/>
        </p:nvSpPr>
        <p:spPr>
          <a:xfrm>
            <a:off x="6804659" y="5871209"/>
            <a:ext cx="72390" cy="81280"/>
          </a:xfrm>
          <a:custGeom>
            <a:avLst/>
            <a:gdLst/>
            <a:ahLst/>
            <a:cxnLst/>
            <a:rect l="l" t="t" r="r" b="b"/>
            <a:pathLst>
              <a:path w="72390" h="81279">
                <a:moveTo>
                  <a:pt x="0" y="0"/>
                </a:moveTo>
                <a:lnTo>
                  <a:pt x="72390" y="812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8" name="object 388"/>
          <p:cNvSpPr/>
          <p:nvPr/>
        </p:nvSpPr>
        <p:spPr>
          <a:xfrm>
            <a:off x="6922769" y="6003290"/>
            <a:ext cx="35560" cy="40640"/>
          </a:xfrm>
          <a:custGeom>
            <a:avLst/>
            <a:gdLst/>
            <a:ahLst/>
            <a:cxnLst/>
            <a:rect l="l" t="t" r="r" b="b"/>
            <a:pathLst>
              <a:path w="35559" h="40639">
                <a:moveTo>
                  <a:pt x="0" y="0"/>
                </a:moveTo>
                <a:lnTo>
                  <a:pt x="35559" y="4064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9" name="object 389"/>
          <p:cNvSpPr txBox="1"/>
          <p:nvPr/>
        </p:nvSpPr>
        <p:spPr>
          <a:xfrm>
            <a:off x="6094729" y="46405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90" name="object 390"/>
          <p:cNvSpPr/>
          <p:nvPr/>
        </p:nvSpPr>
        <p:spPr>
          <a:xfrm>
            <a:off x="5257800" y="62865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1" name="object 391"/>
          <p:cNvSpPr/>
          <p:nvPr/>
        </p:nvSpPr>
        <p:spPr>
          <a:xfrm>
            <a:off x="5434329" y="6286500"/>
            <a:ext cx="109220" cy="0"/>
          </a:xfrm>
          <a:custGeom>
            <a:avLst/>
            <a:gdLst/>
            <a:ahLst/>
            <a:cxnLst/>
            <a:rect l="l" t="t" r="r" b="b"/>
            <a:pathLst>
              <a:path w="109220">
                <a:moveTo>
                  <a:pt x="0" y="0"/>
                </a:moveTo>
                <a:lnTo>
                  <a:pt x="10922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2" name="object 392"/>
          <p:cNvSpPr/>
          <p:nvPr/>
        </p:nvSpPr>
        <p:spPr>
          <a:xfrm>
            <a:off x="5612129" y="62865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3" name="object 393"/>
          <p:cNvSpPr/>
          <p:nvPr/>
        </p:nvSpPr>
        <p:spPr>
          <a:xfrm>
            <a:off x="5789929" y="62865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4" name="object 394"/>
          <p:cNvSpPr/>
          <p:nvPr/>
        </p:nvSpPr>
        <p:spPr>
          <a:xfrm>
            <a:off x="5966459" y="62865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5" name="object 395"/>
          <p:cNvSpPr/>
          <p:nvPr/>
        </p:nvSpPr>
        <p:spPr>
          <a:xfrm>
            <a:off x="6144259" y="62865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6" name="object 396"/>
          <p:cNvSpPr/>
          <p:nvPr/>
        </p:nvSpPr>
        <p:spPr>
          <a:xfrm>
            <a:off x="6322059" y="628650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79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7" name="object 397"/>
          <p:cNvSpPr/>
          <p:nvPr/>
        </p:nvSpPr>
        <p:spPr>
          <a:xfrm>
            <a:off x="6498590" y="62865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8" name="object 398"/>
          <p:cNvSpPr/>
          <p:nvPr/>
        </p:nvSpPr>
        <p:spPr>
          <a:xfrm>
            <a:off x="6676390" y="62865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9" name="object 399"/>
          <p:cNvSpPr/>
          <p:nvPr/>
        </p:nvSpPr>
        <p:spPr>
          <a:xfrm>
            <a:off x="6852919" y="6286500"/>
            <a:ext cx="5080" cy="0"/>
          </a:xfrm>
          <a:custGeom>
            <a:avLst/>
            <a:gdLst/>
            <a:ahLst/>
            <a:cxnLst/>
            <a:rect l="l" t="t" r="r" b="b"/>
            <a:pathLst>
              <a:path w="5079">
                <a:moveTo>
                  <a:pt x="2539" y="-27305"/>
                </a:moveTo>
                <a:lnTo>
                  <a:pt x="2539" y="27305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0" name="object 400"/>
          <p:cNvSpPr/>
          <p:nvPr/>
        </p:nvSpPr>
        <p:spPr>
          <a:xfrm>
            <a:off x="4914900" y="18288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1" name="object 401"/>
          <p:cNvSpPr/>
          <p:nvPr/>
        </p:nvSpPr>
        <p:spPr>
          <a:xfrm>
            <a:off x="4914900" y="20066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2" name="object 402"/>
          <p:cNvSpPr/>
          <p:nvPr/>
        </p:nvSpPr>
        <p:spPr>
          <a:xfrm>
            <a:off x="4914900" y="21831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3" name="object 403"/>
          <p:cNvSpPr/>
          <p:nvPr/>
        </p:nvSpPr>
        <p:spPr>
          <a:xfrm>
            <a:off x="4914900" y="23609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4" name="object 404"/>
          <p:cNvSpPr/>
          <p:nvPr/>
        </p:nvSpPr>
        <p:spPr>
          <a:xfrm>
            <a:off x="4914900" y="2538729"/>
            <a:ext cx="0" cy="106680"/>
          </a:xfrm>
          <a:custGeom>
            <a:avLst/>
            <a:gdLst/>
            <a:ahLst/>
            <a:cxnLst/>
            <a:rect l="l" t="t" r="r" b="b"/>
            <a:pathLst>
              <a:path h="106680">
                <a:moveTo>
                  <a:pt x="0" y="0"/>
                </a:moveTo>
                <a:lnTo>
                  <a:pt x="0" y="10668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5" name="object 405"/>
          <p:cNvSpPr/>
          <p:nvPr/>
        </p:nvSpPr>
        <p:spPr>
          <a:xfrm>
            <a:off x="4914900" y="271526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6" name="object 406"/>
          <p:cNvSpPr/>
          <p:nvPr/>
        </p:nvSpPr>
        <p:spPr>
          <a:xfrm>
            <a:off x="4914900" y="289306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7" name="object 407"/>
          <p:cNvSpPr/>
          <p:nvPr/>
        </p:nvSpPr>
        <p:spPr>
          <a:xfrm>
            <a:off x="4914900" y="306958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8" name="object 408"/>
          <p:cNvSpPr/>
          <p:nvPr/>
        </p:nvSpPr>
        <p:spPr>
          <a:xfrm>
            <a:off x="4914900" y="324738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9" name="object 409"/>
          <p:cNvSpPr/>
          <p:nvPr/>
        </p:nvSpPr>
        <p:spPr>
          <a:xfrm>
            <a:off x="4914900" y="3425190"/>
            <a:ext cx="0" cy="3810"/>
          </a:xfrm>
          <a:custGeom>
            <a:avLst/>
            <a:gdLst/>
            <a:ahLst/>
            <a:cxnLst/>
            <a:rect l="l" t="t" r="r" b="b"/>
            <a:pathLst>
              <a:path h="3810">
                <a:moveTo>
                  <a:pt x="0" y="0"/>
                </a:moveTo>
                <a:lnTo>
                  <a:pt x="0" y="381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0" name="object 410"/>
          <p:cNvSpPr txBox="1"/>
          <p:nvPr/>
        </p:nvSpPr>
        <p:spPr>
          <a:xfrm>
            <a:off x="5001259" y="24180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11" name="object 411"/>
          <p:cNvSpPr/>
          <p:nvPr/>
        </p:nvSpPr>
        <p:spPr>
          <a:xfrm>
            <a:off x="2286000" y="1143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2" name="object 412"/>
          <p:cNvSpPr/>
          <p:nvPr/>
        </p:nvSpPr>
        <p:spPr>
          <a:xfrm>
            <a:off x="2286000" y="1143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3" name="object 413"/>
          <p:cNvSpPr/>
          <p:nvPr/>
        </p:nvSpPr>
        <p:spPr>
          <a:xfrm>
            <a:off x="2286000" y="1143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4" name="object 414"/>
          <p:cNvSpPr/>
          <p:nvPr/>
        </p:nvSpPr>
        <p:spPr>
          <a:xfrm>
            <a:off x="2971800" y="1828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5" name="object 415"/>
          <p:cNvSpPr/>
          <p:nvPr/>
        </p:nvSpPr>
        <p:spPr>
          <a:xfrm>
            <a:off x="4572000" y="1143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6" name="object 416"/>
          <p:cNvSpPr/>
          <p:nvPr/>
        </p:nvSpPr>
        <p:spPr>
          <a:xfrm>
            <a:off x="4572000" y="1143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7" name="object 417"/>
          <p:cNvSpPr/>
          <p:nvPr/>
        </p:nvSpPr>
        <p:spPr>
          <a:xfrm>
            <a:off x="4572000" y="1143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8" name="object 418"/>
          <p:cNvSpPr/>
          <p:nvPr/>
        </p:nvSpPr>
        <p:spPr>
          <a:xfrm>
            <a:off x="5257800" y="1828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9" name="object 419"/>
          <p:cNvSpPr/>
          <p:nvPr/>
        </p:nvSpPr>
        <p:spPr>
          <a:xfrm>
            <a:off x="45720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0" name="object 420"/>
          <p:cNvSpPr/>
          <p:nvPr/>
        </p:nvSpPr>
        <p:spPr>
          <a:xfrm>
            <a:off x="45720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1" name="object 421"/>
          <p:cNvSpPr/>
          <p:nvPr/>
        </p:nvSpPr>
        <p:spPr>
          <a:xfrm>
            <a:off x="4572000" y="3429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2" name="object 422"/>
          <p:cNvSpPr/>
          <p:nvPr/>
        </p:nvSpPr>
        <p:spPr>
          <a:xfrm>
            <a:off x="5257800" y="4114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3" name="object 423"/>
          <p:cNvSpPr/>
          <p:nvPr/>
        </p:nvSpPr>
        <p:spPr>
          <a:xfrm>
            <a:off x="22860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4" name="object 424"/>
          <p:cNvSpPr/>
          <p:nvPr/>
        </p:nvSpPr>
        <p:spPr>
          <a:xfrm>
            <a:off x="22860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5" name="object 425"/>
          <p:cNvSpPr/>
          <p:nvPr/>
        </p:nvSpPr>
        <p:spPr>
          <a:xfrm>
            <a:off x="2286000" y="3429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6" name="object 426"/>
          <p:cNvSpPr/>
          <p:nvPr/>
        </p:nvSpPr>
        <p:spPr>
          <a:xfrm>
            <a:off x="2971800" y="4114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7" name="object 427"/>
          <p:cNvSpPr/>
          <p:nvPr/>
        </p:nvSpPr>
        <p:spPr>
          <a:xfrm>
            <a:off x="6858000" y="1143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8" name="object 428"/>
          <p:cNvSpPr/>
          <p:nvPr/>
        </p:nvSpPr>
        <p:spPr>
          <a:xfrm>
            <a:off x="6858000" y="1143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9" name="object 429"/>
          <p:cNvSpPr/>
          <p:nvPr/>
        </p:nvSpPr>
        <p:spPr>
          <a:xfrm>
            <a:off x="6858000" y="1143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0" name="object 430"/>
          <p:cNvSpPr/>
          <p:nvPr/>
        </p:nvSpPr>
        <p:spPr>
          <a:xfrm>
            <a:off x="7543800" y="1828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1" name="object 431"/>
          <p:cNvSpPr/>
          <p:nvPr/>
        </p:nvSpPr>
        <p:spPr>
          <a:xfrm>
            <a:off x="68580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2" name="object 432"/>
          <p:cNvSpPr/>
          <p:nvPr/>
        </p:nvSpPr>
        <p:spPr>
          <a:xfrm>
            <a:off x="68580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3" name="object 433"/>
          <p:cNvSpPr/>
          <p:nvPr/>
        </p:nvSpPr>
        <p:spPr>
          <a:xfrm>
            <a:off x="6858000" y="3429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4" name="object 434"/>
          <p:cNvSpPr/>
          <p:nvPr/>
        </p:nvSpPr>
        <p:spPr>
          <a:xfrm>
            <a:off x="7543800" y="4114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5" name="object 435"/>
          <p:cNvSpPr/>
          <p:nvPr/>
        </p:nvSpPr>
        <p:spPr>
          <a:xfrm>
            <a:off x="68580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6" name="object 436"/>
          <p:cNvSpPr/>
          <p:nvPr/>
        </p:nvSpPr>
        <p:spPr>
          <a:xfrm>
            <a:off x="68580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79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7" name="object 437"/>
          <p:cNvSpPr/>
          <p:nvPr/>
        </p:nvSpPr>
        <p:spPr>
          <a:xfrm>
            <a:off x="6858000" y="5943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8" name="object 438"/>
          <p:cNvSpPr/>
          <p:nvPr/>
        </p:nvSpPr>
        <p:spPr>
          <a:xfrm>
            <a:off x="7543800" y="6629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9" name="object 439"/>
          <p:cNvSpPr/>
          <p:nvPr/>
        </p:nvSpPr>
        <p:spPr>
          <a:xfrm>
            <a:off x="45720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0" name="object 440"/>
          <p:cNvSpPr/>
          <p:nvPr/>
        </p:nvSpPr>
        <p:spPr>
          <a:xfrm>
            <a:off x="45720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79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1" name="object 441"/>
          <p:cNvSpPr/>
          <p:nvPr/>
        </p:nvSpPr>
        <p:spPr>
          <a:xfrm>
            <a:off x="4572000" y="5943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2" name="object 442"/>
          <p:cNvSpPr/>
          <p:nvPr/>
        </p:nvSpPr>
        <p:spPr>
          <a:xfrm>
            <a:off x="5257800" y="6629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3" name="object 443"/>
          <p:cNvSpPr txBox="1"/>
          <p:nvPr/>
        </p:nvSpPr>
        <p:spPr>
          <a:xfrm>
            <a:off x="5948679" y="5919757"/>
            <a:ext cx="219710" cy="380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10"/>
              </a:lnSpc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629400" y="914400"/>
            <a:ext cx="1143000" cy="3429000"/>
          </a:xfrm>
          <a:custGeom>
            <a:avLst/>
            <a:gdLst/>
            <a:ahLst/>
            <a:cxnLst/>
            <a:rect l="l" t="t" r="r" b="b"/>
            <a:pathLst>
              <a:path w="1143000" h="3429000">
                <a:moveTo>
                  <a:pt x="952500" y="0"/>
                </a:moveTo>
                <a:lnTo>
                  <a:pt x="190500" y="0"/>
                </a:lnTo>
                <a:lnTo>
                  <a:pt x="143315" y="7496"/>
                </a:lnTo>
                <a:lnTo>
                  <a:pt x="98777" y="28222"/>
                </a:lnTo>
                <a:lnTo>
                  <a:pt x="59531" y="59531"/>
                </a:lnTo>
                <a:lnTo>
                  <a:pt x="28222" y="98777"/>
                </a:lnTo>
                <a:lnTo>
                  <a:pt x="7496" y="143315"/>
                </a:lnTo>
                <a:lnTo>
                  <a:pt x="0" y="190500"/>
                </a:lnTo>
                <a:lnTo>
                  <a:pt x="0" y="3238500"/>
                </a:lnTo>
                <a:lnTo>
                  <a:pt x="7496" y="3285684"/>
                </a:lnTo>
                <a:lnTo>
                  <a:pt x="28222" y="3330222"/>
                </a:lnTo>
                <a:lnTo>
                  <a:pt x="59531" y="3369468"/>
                </a:lnTo>
                <a:lnTo>
                  <a:pt x="98777" y="3400777"/>
                </a:lnTo>
                <a:lnTo>
                  <a:pt x="143315" y="3421503"/>
                </a:lnTo>
                <a:lnTo>
                  <a:pt x="190500" y="3429000"/>
                </a:lnTo>
                <a:lnTo>
                  <a:pt x="952500" y="3429000"/>
                </a:lnTo>
                <a:lnTo>
                  <a:pt x="999684" y="3421503"/>
                </a:lnTo>
                <a:lnTo>
                  <a:pt x="1044222" y="3400777"/>
                </a:lnTo>
                <a:lnTo>
                  <a:pt x="1083468" y="3369468"/>
                </a:lnTo>
                <a:lnTo>
                  <a:pt x="1114777" y="3330222"/>
                </a:lnTo>
                <a:lnTo>
                  <a:pt x="1135503" y="3285684"/>
                </a:lnTo>
                <a:lnTo>
                  <a:pt x="1143000" y="3238500"/>
                </a:lnTo>
                <a:lnTo>
                  <a:pt x="1143000" y="190500"/>
                </a:lnTo>
                <a:lnTo>
                  <a:pt x="1135503" y="143315"/>
                </a:lnTo>
                <a:lnTo>
                  <a:pt x="1114777" y="98777"/>
                </a:lnTo>
                <a:lnTo>
                  <a:pt x="1083468" y="59531"/>
                </a:lnTo>
                <a:lnTo>
                  <a:pt x="1044222" y="28222"/>
                </a:lnTo>
                <a:lnTo>
                  <a:pt x="999684" y="7496"/>
                </a:lnTo>
                <a:lnTo>
                  <a:pt x="95250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610984" y="895985"/>
            <a:ext cx="227330" cy="2425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629400" y="1167130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629400" y="1285239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629400" y="1404619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629400" y="1524000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629400" y="164211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629400" y="176148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629400" y="188087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629400" y="199897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629400" y="211836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629400" y="223773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629400" y="2357120"/>
            <a:ext cx="0" cy="71120"/>
          </a:xfrm>
          <a:custGeom>
            <a:avLst/>
            <a:gdLst/>
            <a:ahLst/>
            <a:cxnLst/>
            <a:rect l="l" t="t" r="r" b="b"/>
            <a:pathLst>
              <a:path h="71119">
                <a:moveTo>
                  <a:pt x="0" y="0"/>
                </a:moveTo>
                <a:lnTo>
                  <a:pt x="0" y="7111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629400" y="247522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629400" y="259461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629400" y="271272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629400" y="283210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629400" y="295147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629400" y="306958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629400" y="318897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629400" y="330835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629400" y="342772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629400" y="354584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629400" y="366522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629400" y="378332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629400" y="390270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629400" y="402209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610984" y="4123054"/>
            <a:ext cx="231140" cy="23875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686943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698880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7108190" y="4343400"/>
            <a:ext cx="65405" cy="0"/>
          </a:xfrm>
          <a:custGeom>
            <a:avLst/>
            <a:gdLst/>
            <a:ahLst/>
            <a:cxnLst/>
            <a:rect l="l" t="t" r="r" b="b"/>
            <a:pathLst>
              <a:path w="65404">
                <a:moveTo>
                  <a:pt x="0" y="0"/>
                </a:moveTo>
                <a:lnTo>
                  <a:pt x="65404" y="0"/>
                </a:lnTo>
              </a:path>
            </a:pathLst>
          </a:custGeom>
          <a:ln w="3682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7228205" y="4343400"/>
            <a:ext cx="70485" cy="0"/>
          </a:xfrm>
          <a:custGeom>
            <a:avLst/>
            <a:gdLst/>
            <a:ahLst/>
            <a:cxnLst/>
            <a:rect l="l" t="t" r="r" b="b"/>
            <a:pathLst>
              <a:path w="70484">
                <a:moveTo>
                  <a:pt x="0" y="0"/>
                </a:moveTo>
                <a:lnTo>
                  <a:pt x="70485" y="0"/>
                </a:lnTo>
              </a:path>
            </a:pathLst>
          </a:custGeom>
          <a:ln w="3682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734568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746505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7564755" y="4116704"/>
            <a:ext cx="226060" cy="24510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7772400" y="401700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7772400" y="389762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7772400" y="377825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7772400" y="3660140"/>
            <a:ext cx="0" cy="71120"/>
          </a:xfrm>
          <a:custGeom>
            <a:avLst/>
            <a:gdLst/>
            <a:ahLst/>
            <a:cxnLst/>
            <a:rect l="l" t="t" r="r" b="b"/>
            <a:pathLst>
              <a:path h="71120">
                <a:moveTo>
                  <a:pt x="0" y="7112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7772400" y="354075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7772400" y="342137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7772400" y="3303270"/>
            <a:ext cx="0" cy="71120"/>
          </a:xfrm>
          <a:custGeom>
            <a:avLst/>
            <a:gdLst/>
            <a:ahLst/>
            <a:cxnLst/>
            <a:rect l="l" t="t" r="r" b="b"/>
            <a:pathLst>
              <a:path h="71120">
                <a:moveTo>
                  <a:pt x="0" y="7111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7772400" y="318388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7772400" y="306451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7772400" y="294640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7772400" y="282702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7772400" y="270763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7772400" y="258826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7772400" y="247015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7772400" y="235077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7772400" y="223138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7772400" y="211327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7772400" y="199390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7772400" y="187452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7772400" y="175641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7772400" y="163702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7772400" y="1517650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7772400" y="1399539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7772400" y="1280160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7772400" y="1160780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7558405" y="895985"/>
            <a:ext cx="232410" cy="23749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745744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733805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721995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710056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698119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6863080" y="914400"/>
            <a:ext cx="71120" cy="0"/>
          </a:xfrm>
          <a:custGeom>
            <a:avLst/>
            <a:gdLst/>
            <a:ahLst/>
            <a:cxnLst/>
            <a:rect l="l" t="t" r="r" b="b"/>
            <a:pathLst>
              <a:path w="71120">
                <a:moveTo>
                  <a:pt x="7112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2057400" y="3200400"/>
            <a:ext cx="3429000" cy="1143000"/>
          </a:xfrm>
          <a:custGeom>
            <a:avLst/>
            <a:gdLst/>
            <a:ahLst/>
            <a:cxnLst/>
            <a:rect l="l" t="t" r="r" b="b"/>
            <a:pathLst>
              <a:path w="3429000" h="1143000">
                <a:moveTo>
                  <a:pt x="3238500" y="0"/>
                </a:moveTo>
                <a:lnTo>
                  <a:pt x="190500" y="0"/>
                </a:lnTo>
                <a:lnTo>
                  <a:pt x="143315" y="7496"/>
                </a:lnTo>
                <a:lnTo>
                  <a:pt x="98777" y="28222"/>
                </a:lnTo>
                <a:lnTo>
                  <a:pt x="59531" y="59531"/>
                </a:lnTo>
                <a:lnTo>
                  <a:pt x="28222" y="98777"/>
                </a:lnTo>
                <a:lnTo>
                  <a:pt x="7496" y="143315"/>
                </a:lnTo>
                <a:lnTo>
                  <a:pt x="0" y="190500"/>
                </a:lnTo>
                <a:lnTo>
                  <a:pt x="0" y="952500"/>
                </a:lnTo>
                <a:lnTo>
                  <a:pt x="7496" y="999684"/>
                </a:lnTo>
                <a:lnTo>
                  <a:pt x="28222" y="1044222"/>
                </a:lnTo>
                <a:lnTo>
                  <a:pt x="59531" y="1083468"/>
                </a:lnTo>
                <a:lnTo>
                  <a:pt x="98777" y="1114777"/>
                </a:lnTo>
                <a:lnTo>
                  <a:pt x="143315" y="1135503"/>
                </a:lnTo>
                <a:lnTo>
                  <a:pt x="190500" y="1143000"/>
                </a:lnTo>
                <a:lnTo>
                  <a:pt x="3238500" y="1143000"/>
                </a:lnTo>
                <a:lnTo>
                  <a:pt x="3285684" y="1135503"/>
                </a:lnTo>
                <a:lnTo>
                  <a:pt x="3330222" y="1114777"/>
                </a:lnTo>
                <a:lnTo>
                  <a:pt x="3369468" y="1083468"/>
                </a:lnTo>
                <a:lnTo>
                  <a:pt x="3400777" y="1044222"/>
                </a:lnTo>
                <a:lnTo>
                  <a:pt x="3421503" y="999684"/>
                </a:lnTo>
                <a:lnTo>
                  <a:pt x="3429000" y="952500"/>
                </a:lnTo>
                <a:lnTo>
                  <a:pt x="3429000" y="190500"/>
                </a:lnTo>
                <a:lnTo>
                  <a:pt x="3421503" y="143315"/>
                </a:lnTo>
                <a:lnTo>
                  <a:pt x="3400777" y="98777"/>
                </a:lnTo>
                <a:lnTo>
                  <a:pt x="3369468" y="59531"/>
                </a:lnTo>
                <a:lnTo>
                  <a:pt x="3330222" y="28222"/>
                </a:lnTo>
                <a:lnTo>
                  <a:pt x="3285684" y="7496"/>
                </a:lnTo>
                <a:lnTo>
                  <a:pt x="323850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2038985" y="3181985"/>
            <a:ext cx="227329" cy="24256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2057400" y="345312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2057400" y="357124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2057400" y="369062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2057400" y="381000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2057400" y="392810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2057400" y="404749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2038985" y="4148454"/>
            <a:ext cx="256539" cy="21335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232282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244221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256158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267970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279907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291846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3037839" y="4343400"/>
            <a:ext cx="71120" cy="0"/>
          </a:xfrm>
          <a:custGeom>
            <a:avLst/>
            <a:gdLst/>
            <a:ahLst/>
            <a:cxnLst/>
            <a:rect l="l" t="t" r="r" b="b"/>
            <a:pathLst>
              <a:path w="71119">
                <a:moveTo>
                  <a:pt x="0" y="0"/>
                </a:moveTo>
                <a:lnTo>
                  <a:pt x="7112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315595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327532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3394709" y="4343400"/>
            <a:ext cx="71120" cy="0"/>
          </a:xfrm>
          <a:custGeom>
            <a:avLst/>
            <a:gdLst/>
            <a:ahLst/>
            <a:cxnLst/>
            <a:rect l="l" t="t" r="r" b="b"/>
            <a:pathLst>
              <a:path w="71120">
                <a:moveTo>
                  <a:pt x="0" y="0"/>
                </a:moveTo>
                <a:lnTo>
                  <a:pt x="7111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351282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363220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375030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386969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398907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410845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422655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434594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446532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458342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470280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4822190" y="4343400"/>
            <a:ext cx="65405" cy="0"/>
          </a:xfrm>
          <a:custGeom>
            <a:avLst/>
            <a:gdLst/>
            <a:ahLst/>
            <a:cxnLst/>
            <a:rect l="l" t="t" r="r" b="b"/>
            <a:pathLst>
              <a:path w="65404">
                <a:moveTo>
                  <a:pt x="0" y="0"/>
                </a:moveTo>
                <a:lnTo>
                  <a:pt x="65405" y="0"/>
                </a:lnTo>
              </a:path>
            </a:pathLst>
          </a:custGeom>
          <a:ln w="3682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4942204" y="4343400"/>
            <a:ext cx="70485" cy="0"/>
          </a:xfrm>
          <a:custGeom>
            <a:avLst/>
            <a:gdLst/>
            <a:ahLst/>
            <a:cxnLst/>
            <a:rect l="l" t="t" r="r" b="b"/>
            <a:pathLst>
              <a:path w="70485">
                <a:moveTo>
                  <a:pt x="0" y="0"/>
                </a:moveTo>
                <a:lnTo>
                  <a:pt x="70485" y="0"/>
                </a:lnTo>
              </a:path>
            </a:pathLst>
          </a:custGeom>
          <a:ln w="3682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505967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517905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5278754" y="4116704"/>
            <a:ext cx="226059" cy="24510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5486400" y="401700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5486400" y="389762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5486400" y="3799204"/>
            <a:ext cx="0" cy="51435"/>
          </a:xfrm>
          <a:custGeom>
            <a:avLst/>
            <a:gdLst/>
            <a:ahLst/>
            <a:cxnLst/>
            <a:rect l="l" t="t" r="r" b="b"/>
            <a:pathLst>
              <a:path h="51435">
                <a:moveTo>
                  <a:pt x="0" y="0"/>
                </a:moveTo>
                <a:lnTo>
                  <a:pt x="0" y="51435"/>
                </a:lnTo>
              </a:path>
            </a:pathLst>
          </a:custGeom>
          <a:ln w="3682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5486400" y="3660140"/>
            <a:ext cx="0" cy="71120"/>
          </a:xfrm>
          <a:custGeom>
            <a:avLst/>
            <a:gdLst/>
            <a:ahLst/>
            <a:cxnLst/>
            <a:rect l="l" t="t" r="r" b="b"/>
            <a:pathLst>
              <a:path h="71120">
                <a:moveTo>
                  <a:pt x="0" y="7112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5486400" y="354075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5486400" y="342137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5247004" y="3181985"/>
            <a:ext cx="256539" cy="21081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5146040" y="3200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5026659" y="3200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4907279" y="3200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4789170" y="3200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4669790" y="3200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4551679" y="3200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4432300" y="3200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4312920" y="3200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4193540" y="3200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4075429" y="3200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3956050" y="3200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3836670" y="3200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3718559" y="3200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3599179" y="3200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3479800" y="3200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3361690" y="3200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3242310" y="3200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3122929" y="3200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3004820" y="3200400"/>
            <a:ext cx="71120" cy="0"/>
          </a:xfrm>
          <a:custGeom>
            <a:avLst/>
            <a:gdLst/>
            <a:ahLst/>
            <a:cxnLst/>
            <a:rect l="l" t="t" r="r" b="b"/>
            <a:pathLst>
              <a:path w="71119">
                <a:moveTo>
                  <a:pt x="7111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2885439" y="3200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2766060" y="3200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2647950" y="3200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2528570" y="3200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2409189" y="3200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2291079" y="3200400"/>
            <a:ext cx="71120" cy="0"/>
          </a:xfrm>
          <a:custGeom>
            <a:avLst/>
            <a:gdLst/>
            <a:ahLst/>
            <a:cxnLst/>
            <a:rect l="l" t="t" r="r" b="b"/>
            <a:pathLst>
              <a:path w="71119">
                <a:moveTo>
                  <a:pt x="7111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4343400" y="5715000"/>
            <a:ext cx="1143000" cy="1143000"/>
          </a:xfrm>
          <a:custGeom>
            <a:avLst/>
            <a:gdLst/>
            <a:ahLst/>
            <a:cxnLst/>
            <a:rect l="l" t="t" r="r" b="b"/>
            <a:pathLst>
              <a:path w="1143000" h="1143000">
                <a:moveTo>
                  <a:pt x="952500" y="0"/>
                </a:moveTo>
                <a:lnTo>
                  <a:pt x="190500" y="0"/>
                </a:lnTo>
                <a:lnTo>
                  <a:pt x="143315" y="7496"/>
                </a:lnTo>
                <a:lnTo>
                  <a:pt x="98777" y="28222"/>
                </a:lnTo>
                <a:lnTo>
                  <a:pt x="59531" y="59531"/>
                </a:lnTo>
                <a:lnTo>
                  <a:pt x="28222" y="98777"/>
                </a:lnTo>
                <a:lnTo>
                  <a:pt x="7496" y="143315"/>
                </a:lnTo>
                <a:lnTo>
                  <a:pt x="0" y="190500"/>
                </a:lnTo>
                <a:lnTo>
                  <a:pt x="0" y="952500"/>
                </a:lnTo>
                <a:lnTo>
                  <a:pt x="7496" y="999684"/>
                </a:lnTo>
                <a:lnTo>
                  <a:pt x="28222" y="1044222"/>
                </a:lnTo>
                <a:lnTo>
                  <a:pt x="59531" y="1083468"/>
                </a:lnTo>
                <a:lnTo>
                  <a:pt x="98777" y="1114777"/>
                </a:lnTo>
                <a:lnTo>
                  <a:pt x="143315" y="1135503"/>
                </a:lnTo>
                <a:lnTo>
                  <a:pt x="190500" y="1143000"/>
                </a:lnTo>
                <a:lnTo>
                  <a:pt x="952500" y="1143000"/>
                </a:lnTo>
                <a:lnTo>
                  <a:pt x="999684" y="1135503"/>
                </a:lnTo>
                <a:lnTo>
                  <a:pt x="1044222" y="1114777"/>
                </a:lnTo>
                <a:lnTo>
                  <a:pt x="1083468" y="1083468"/>
                </a:lnTo>
                <a:lnTo>
                  <a:pt x="1114777" y="1044222"/>
                </a:lnTo>
                <a:lnTo>
                  <a:pt x="1135503" y="999684"/>
                </a:lnTo>
                <a:lnTo>
                  <a:pt x="1143000" y="952500"/>
                </a:lnTo>
                <a:lnTo>
                  <a:pt x="1143000" y="190500"/>
                </a:lnTo>
                <a:lnTo>
                  <a:pt x="1135503" y="143315"/>
                </a:lnTo>
                <a:lnTo>
                  <a:pt x="1114777" y="98777"/>
                </a:lnTo>
                <a:lnTo>
                  <a:pt x="1083468" y="59531"/>
                </a:lnTo>
                <a:lnTo>
                  <a:pt x="1044222" y="28222"/>
                </a:lnTo>
                <a:lnTo>
                  <a:pt x="999684" y="7496"/>
                </a:lnTo>
                <a:lnTo>
                  <a:pt x="95250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4324984" y="5696584"/>
            <a:ext cx="290829" cy="24256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4343400" y="596772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4343400" y="608584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4343400" y="620522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4343400" y="632460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4343400" y="6442709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4343400" y="6562090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4324984" y="6663055"/>
            <a:ext cx="256539" cy="21336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4608829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4728209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4847590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4965700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5085079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5204459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5304154" y="6605905"/>
            <a:ext cx="200659" cy="26797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5486400" y="6504940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5486400" y="638682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154"/>
          <p:cNvSpPr/>
          <p:nvPr/>
        </p:nvSpPr>
        <p:spPr>
          <a:xfrm>
            <a:off x="5467984" y="6326822"/>
            <a:ext cx="36830" cy="0"/>
          </a:xfrm>
          <a:custGeom>
            <a:avLst/>
            <a:gdLst/>
            <a:ahLst/>
            <a:cxnLst/>
            <a:rect l="l" t="t" r="r" b="b"/>
            <a:pathLst>
              <a:path w="36829">
                <a:moveTo>
                  <a:pt x="0" y="0"/>
                </a:moveTo>
                <a:lnTo>
                  <a:pt x="36829" y="0"/>
                </a:lnTo>
              </a:path>
            </a:pathLst>
          </a:custGeom>
          <a:ln w="26034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object 155"/>
          <p:cNvSpPr/>
          <p:nvPr/>
        </p:nvSpPr>
        <p:spPr>
          <a:xfrm>
            <a:off x="5486400" y="614934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object 156"/>
          <p:cNvSpPr/>
          <p:nvPr/>
        </p:nvSpPr>
        <p:spPr>
          <a:xfrm>
            <a:off x="5486400" y="602995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object 157"/>
          <p:cNvSpPr/>
          <p:nvPr/>
        </p:nvSpPr>
        <p:spPr>
          <a:xfrm>
            <a:off x="5486400" y="591057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object 158"/>
          <p:cNvSpPr/>
          <p:nvPr/>
        </p:nvSpPr>
        <p:spPr>
          <a:xfrm>
            <a:off x="5338445" y="5709284"/>
            <a:ext cx="161289" cy="17398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" name="object 159"/>
          <p:cNvSpPr/>
          <p:nvPr/>
        </p:nvSpPr>
        <p:spPr>
          <a:xfrm>
            <a:off x="5221604" y="57150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49" y="0"/>
                </a:lnTo>
              </a:path>
            </a:pathLst>
          </a:custGeom>
          <a:ln w="3682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160"/>
          <p:cNvSpPr/>
          <p:nvPr/>
        </p:nvSpPr>
        <p:spPr>
          <a:xfrm>
            <a:off x="5120640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object 161"/>
          <p:cNvSpPr/>
          <p:nvPr/>
        </p:nvSpPr>
        <p:spPr>
          <a:xfrm>
            <a:off x="5001259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object 162"/>
          <p:cNvSpPr/>
          <p:nvPr/>
        </p:nvSpPr>
        <p:spPr>
          <a:xfrm>
            <a:off x="4881879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" name="object 163"/>
          <p:cNvSpPr/>
          <p:nvPr/>
        </p:nvSpPr>
        <p:spPr>
          <a:xfrm>
            <a:off x="4763770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object 164"/>
          <p:cNvSpPr/>
          <p:nvPr/>
        </p:nvSpPr>
        <p:spPr>
          <a:xfrm>
            <a:off x="4644390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object 165"/>
          <p:cNvSpPr/>
          <p:nvPr/>
        </p:nvSpPr>
        <p:spPr>
          <a:xfrm>
            <a:off x="6629400" y="5715000"/>
            <a:ext cx="1143000" cy="1143000"/>
          </a:xfrm>
          <a:custGeom>
            <a:avLst/>
            <a:gdLst/>
            <a:ahLst/>
            <a:cxnLst/>
            <a:rect l="l" t="t" r="r" b="b"/>
            <a:pathLst>
              <a:path w="1143000" h="1143000">
                <a:moveTo>
                  <a:pt x="952500" y="0"/>
                </a:moveTo>
                <a:lnTo>
                  <a:pt x="190500" y="0"/>
                </a:lnTo>
                <a:lnTo>
                  <a:pt x="143315" y="7496"/>
                </a:lnTo>
                <a:lnTo>
                  <a:pt x="98777" y="28222"/>
                </a:lnTo>
                <a:lnTo>
                  <a:pt x="59531" y="59531"/>
                </a:lnTo>
                <a:lnTo>
                  <a:pt x="28222" y="98777"/>
                </a:lnTo>
                <a:lnTo>
                  <a:pt x="7496" y="143315"/>
                </a:lnTo>
                <a:lnTo>
                  <a:pt x="0" y="190500"/>
                </a:lnTo>
                <a:lnTo>
                  <a:pt x="0" y="952500"/>
                </a:lnTo>
                <a:lnTo>
                  <a:pt x="7496" y="999684"/>
                </a:lnTo>
                <a:lnTo>
                  <a:pt x="28222" y="1044222"/>
                </a:lnTo>
                <a:lnTo>
                  <a:pt x="59531" y="1083468"/>
                </a:lnTo>
                <a:lnTo>
                  <a:pt x="98777" y="1114777"/>
                </a:lnTo>
                <a:lnTo>
                  <a:pt x="143315" y="1135503"/>
                </a:lnTo>
                <a:lnTo>
                  <a:pt x="190500" y="1143000"/>
                </a:lnTo>
                <a:lnTo>
                  <a:pt x="952500" y="1143000"/>
                </a:lnTo>
                <a:lnTo>
                  <a:pt x="999684" y="1135503"/>
                </a:lnTo>
                <a:lnTo>
                  <a:pt x="1044222" y="1114777"/>
                </a:lnTo>
                <a:lnTo>
                  <a:pt x="1083468" y="1083468"/>
                </a:lnTo>
                <a:lnTo>
                  <a:pt x="1114777" y="1044222"/>
                </a:lnTo>
                <a:lnTo>
                  <a:pt x="1135503" y="999684"/>
                </a:lnTo>
                <a:lnTo>
                  <a:pt x="1143000" y="952500"/>
                </a:lnTo>
                <a:lnTo>
                  <a:pt x="1143000" y="190500"/>
                </a:lnTo>
                <a:lnTo>
                  <a:pt x="1135503" y="143315"/>
                </a:lnTo>
                <a:lnTo>
                  <a:pt x="1114777" y="98777"/>
                </a:lnTo>
                <a:lnTo>
                  <a:pt x="1083468" y="59531"/>
                </a:lnTo>
                <a:lnTo>
                  <a:pt x="1044222" y="28222"/>
                </a:lnTo>
                <a:lnTo>
                  <a:pt x="999684" y="7496"/>
                </a:lnTo>
                <a:lnTo>
                  <a:pt x="95250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" name="object 166"/>
          <p:cNvSpPr/>
          <p:nvPr/>
        </p:nvSpPr>
        <p:spPr>
          <a:xfrm>
            <a:off x="6610984" y="5696584"/>
            <a:ext cx="290830" cy="24256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" name="object 167"/>
          <p:cNvSpPr/>
          <p:nvPr/>
        </p:nvSpPr>
        <p:spPr>
          <a:xfrm>
            <a:off x="6629400" y="596772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" name="object 168"/>
          <p:cNvSpPr/>
          <p:nvPr/>
        </p:nvSpPr>
        <p:spPr>
          <a:xfrm>
            <a:off x="6629400" y="608584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9" name="object 169"/>
          <p:cNvSpPr/>
          <p:nvPr/>
        </p:nvSpPr>
        <p:spPr>
          <a:xfrm>
            <a:off x="6629400" y="620522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0" name="object 170"/>
          <p:cNvSpPr/>
          <p:nvPr/>
        </p:nvSpPr>
        <p:spPr>
          <a:xfrm>
            <a:off x="6629400" y="632460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" name="object 171"/>
          <p:cNvSpPr/>
          <p:nvPr/>
        </p:nvSpPr>
        <p:spPr>
          <a:xfrm>
            <a:off x="6629400" y="6442709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" name="object 172"/>
          <p:cNvSpPr/>
          <p:nvPr/>
        </p:nvSpPr>
        <p:spPr>
          <a:xfrm>
            <a:off x="6629400" y="6562090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" name="object 173"/>
          <p:cNvSpPr/>
          <p:nvPr/>
        </p:nvSpPr>
        <p:spPr>
          <a:xfrm>
            <a:off x="6610984" y="6663055"/>
            <a:ext cx="256540" cy="21336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4" name="object 174"/>
          <p:cNvSpPr/>
          <p:nvPr/>
        </p:nvSpPr>
        <p:spPr>
          <a:xfrm>
            <a:off x="6894830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5" name="object 175"/>
          <p:cNvSpPr/>
          <p:nvPr/>
        </p:nvSpPr>
        <p:spPr>
          <a:xfrm>
            <a:off x="7014209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6" name="object 176"/>
          <p:cNvSpPr/>
          <p:nvPr/>
        </p:nvSpPr>
        <p:spPr>
          <a:xfrm>
            <a:off x="7133590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7" name="object 177"/>
          <p:cNvSpPr/>
          <p:nvPr/>
        </p:nvSpPr>
        <p:spPr>
          <a:xfrm>
            <a:off x="7251700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8" name="object 178"/>
          <p:cNvSpPr/>
          <p:nvPr/>
        </p:nvSpPr>
        <p:spPr>
          <a:xfrm>
            <a:off x="7371080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9" name="object 179"/>
          <p:cNvSpPr/>
          <p:nvPr/>
        </p:nvSpPr>
        <p:spPr>
          <a:xfrm>
            <a:off x="7490459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0" name="object 180"/>
          <p:cNvSpPr/>
          <p:nvPr/>
        </p:nvSpPr>
        <p:spPr>
          <a:xfrm>
            <a:off x="7590155" y="6605905"/>
            <a:ext cx="200660" cy="26797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1" name="object 181"/>
          <p:cNvSpPr/>
          <p:nvPr/>
        </p:nvSpPr>
        <p:spPr>
          <a:xfrm>
            <a:off x="7772400" y="6504940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2" name="object 182"/>
          <p:cNvSpPr/>
          <p:nvPr/>
        </p:nvSpPr>
        <p:spPr>
          <a:xfrm>
            <a:off x="7772400" y="638682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3" name="object 183"/>
          <p:cNvSpPr/>
          <p:nvPr/>
        </p:nvSpPr>
        <p:spPr>
          <a:xfrm>
            <a:off x="7772400" y="626745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4" name="object 184"/>
          <p:cNvSpPr/>
          <p:nvPr/>
        </p:nvSpPr>
        <p:spPr>
          <a:xfrm>
            <a:off x="7772400" y="614934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5" name="object 185"/>
          <p:cNvSpPr/>
          <p:nvPr/>
        </p:nvSpPr>
        <p:spPr>
          <a:xfrm>
            <a:off x="7772400" y="602995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6" name="object 186"/>
          <p:cNvSpPr/>
          <p:nvPr/>
        </p:nvSpPr>
        <p:spPr>
          <a:xfrm>
            <a:off x="7772400" y="591057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7" name="object 187"/>
          <p:cNvSpPr/>
          <p:nvPr/>
        </p:nvSpPr>
        <p:spPr>
          <a:xfrm>
            <a:off x="7624444" y="5709284"/>
            <a:ext cx="161290" cy="17398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8" name="object 188"/>
          <p:cNvSpPr/>
          <p:nvPr/>
        </p:nvSpPr>
        <p:spPr>
          <a:xfrm>
            <a:off x="7507605" y="57150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3682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9" name="object 189"/>
          <p:cNvSpPr/>
          <p:nvPr/>
        </p:nvSpPr>
        <p:spPr>
          <a:xfrm>
            <a:off x="7406640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0" name="object 190"/>
          <p:cNvSpPr/>
          <p:nvPr/>
        </p:nvSpPr>
        <p:spPr>
          <a:xfrm>
            <a:off x="7287259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1" name="object 191"/>
          <p:cNvSpPr/>
          <p:nvPr/>
        </p:nvSpPr>
        <p:spPr>
          <a:xfrm>
            <a:off x="7167880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2" name="object 192"/>
          <p:cNvSpPr/>
          <p:nvPr/>
        </p:nvSpPr>
        <p:spPr>
          <a:xfrm>
            <a:off x="7049769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3" name="object 193"/>
          <p:cNvSpPr/>
          <p:nvPr/>
        </p:nvSpPr>
        <p:spPr>
          <a:xfrm>
            <a:off x="6930390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4" name="object 194"/>
          <p:cNvSpPr/>
          <p:nvPr/>
        </p:nvSpPr>
        <p:spPr>
          <a:xfrm>
            <a:off x="2057400" y="914400"/>
            <a:ext cx="3429000" cy="1143000"/>
          </a:xfrm>
          <a:custGeom>
            <a:avLst/>
            <a:gdLst/>
            <a:ahLst/>
            <a:cxnLst/>
            <a:rect l="l" t="t" r="r" b="b"/>
            <a:pathLst>
              <a:path w="3429000" h="1143000">
                <a:moveTo>
                  <a:pt x="3238500" y="0"/>
                </a:moveTo>
                <a:lnTo>
                  <a:pt x="190500" y="0"/>
                </a:lnTo>
                <a:lnTo>
                  <a:pt x="143315" y="7496"/>
                </a:lnTo>
                <a:lnTo>
                  <a:pt x="98777" y="28222"/>
                </a:lnTo>
                <a:lnTo>
                  <a:pt x="59531" y="59531"/>
                </a:lnTo>
                <a:lnTo>
                  <a:pt x="28222" y="98777"/>
                </a:lnTo>
                <a:lnTo>
                  <a:pt x="7496" y="143315"/>
                </a:lnTo>
                <a:lnTo>
                  <a:pt x="0" y="190500"/>
                </a:lnTo>
                <a:lnTo>
                  <a:pt x="0" y="952500"/>
                </a:lnTo>
                <a:lnTo>
                  <a:pt x="7496" y="999684"/>
                </a:lnTo>
                <a:lnTo>
                  <a:pt x="28222" y="1044222"/>
                </a:lnTo>
                <a:lnTo>
                  <a:pt x="59531" y="1083468"/>
                </a:lnTo>
                <a:lnTo>
                  <a:pt x="98777" y="1114777"/>
                </a:lnTo>
                <a:lnTo>
                  <a:pt x="143315" y="1135503"/>
                </a:lnTo>
                <a:lnTo>
                  <a:pt x="190500" y="1143000"/>
                </a:lnTo>
                <a:lnTo>
                  <a:pt x="3238500" y="1143000"/>
                </a:lnTo>
                <a:lnTo>
                  <a:pt x="3285684" y="1135503"/>
                </a:lnTo>
                <a:lnTo>
                  <a:pt x="3330222" y="1114777"/>
                </a:lnTo>
                <a:lnTo>
                  <a:pt x="3369468" y="1083468"/>
                </a:lnTo>
                <a:lnTo>
                  <a:pt x="3400777" y="1044222"/>
                </a:lnTo>
                <a:lnTo>
                  <a:pt x="3421503" y="999684"/>
                </a:lnTo>
                <a:lnTo>
                  <a:pt x="3429000" y="952500"/>
                </a:lnTo>
                <a:lnTo>
                  <a:pt x="3429000" y="190500"/>
                </a:lnTo>
                <a:lnTo>
                  <a:pt x="3421503" y="143315"/>
                </a:lnTo>
                <a:lnTo>
                  <a:pt x="3400777" y="98777"/>
                </a:lnTo>
                <a:lnTo>
                  <a:pt x="3369468" y="59531"/>
                </a:lnTo>
                <a:lnTo>
                  <a:pt x="3330222" y="28222"/>
                </a:lnTo>
                <a:lnTo>
                  <a:pt x="3285684" y="7496"/>
                </a:lnTo>
                <a:lnTo>
                  <a:pt x="323850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5" name="object 195"/>
          <p:cNvSpPr/>
          <p:nvPr/>
        </p:nvSpPr>
        <p:spPr>
          <a:xfrm>
            <a:off x="2038985" y="895985"/>
            <a:ext cx="227329" cy="2425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6" name="object 196"/>
          <p:cNvSpPr/>
          <p:nvPr/>
        </p:nvSpPr>
        <p:spPr>
          <a:xfrm>
            <a:off x="2057400" y="1167130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7" name="object 197"/>
          <p:cNvSpPr/>
          <p:nvPr/>
        </p:nvSpPr>
        <p:spPr>
          <a:xfrm>
            <a:off x="2057400" y="1285239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8" name="object 198"/>
          <p:cNvSpPr/>
          <p:nvPr/>
        </p:nvSpPr>
        <p:spPr>
          <a:xfrm>
            <a:off x="2057400" y="1404619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9" name="object 199"/>
          <p:cNvSpPr/>
          <p:nvPr/>
        </p:nvSpPr>
        <p:spPr>
          <a:xfrm>
            <a:off x="2057400" y="1524000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0" name="object 200"/>
          <p:cNvSpPr/>
          <p:nvPr/>
        </p:nvSpPr>
        <p:spPr>
          <a:xfrm>
            <a:off x="2057400" y="164211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1" name="object 201"/>
          <p:cNvSpPr/>
          <p:nvPr/>
        </p:nvSpPr>
        <p:spPr>
          <a:xfrm>
            <a:off x="2057400" y="176148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2" name="object 202"/>
          <p:cNvSpPr/>
          <p:nvPr/>
        </p:nvSpPr>
        <p:spPr>
          <a:xfrm>
            <a:off x="2038985" y="1862454"/>
            <a:ext cx="256539" cy="21335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3" name="object 203"/>
          <p:cNvSpPr/>
          <p:nvPr/>
        </p:nvSpPr>
        <p:spPr>
          <a:xfrm>
            <a:off x="2322829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4" name="object 204"/>
          <p:cNvSpPr/>
          <p:nvPr/>
        </p:nvSpPr>
        <p:spPr>
          <a:xfrm>
            <a:off x="2442210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5" name="object 205"/>
          <p:cNvSpPr/>
          <p:nvPr/>
        </p:nvSpPr>
        <p:spPr>
          <a:xfrm>
            <a:off x="2561589" y="2057400"/>
            <a:ext cx="40005" cy="0"/>
          </a:xfrm>
          <a:custGeom>
            <a:avLst/>
            <a:gdLst/>
            <a:ahLst/>
            <a:cxnLst/>
            <a:rect l="l" t="t" r="r" b="b"/>
            <a:pathLst>
              <a:path w="40005">
                <a:moveTo>
                  <a:pt x="0" y="0"/>
                </a:moveTo>
                <a:lnTo>
                  <a:pt x="40005" y="0"/>
                </a:lnTo>
              </a:path>
            </a:pathLst>
          </a:custGeom>
          <a:ln w="3682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6" name="object 206"/>
          <p:cNvSpPr/>
          <p:nvPr/>
        </p:nvSpPr>
        <p:spPr>
          <a:xfrm>
            <a:off x="2679700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7" name="object 207"/>
          <p:cNvSpPr/>
          <p:nvPr/>
        </p:nvSpPr>
        <p:spPr>
          <a:xfrm>
            <a:off x="2799079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8" name="object 208"/>
          <p:cNvSpPr/>
          <p:nvPr/>
        </p:nvSpPr>
        <p:spPr>
          <a:xfrm>
            <a:off x="2918460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9" name="object 209"/>
          <p:cNvSpPr/>
          <p:nvPr/>
        </p:nvSpPr>
        <p:spPr>
          <a:xfrm>
            <a:off x="3037839" y="2057400"/>
            <a:ext cx="71120" cy="0"/>
          </a:xfrm>
          <a:custGeom>
            <a:avLst/>
            <a:gdLst/>
            <a:ahLst/>
            <a:cxnLst/>
            <a:rect l="l" t="t" r="r" b="b"/>
            <a:pathLst>
              <a:path w="71119">
                <a:moveTo>
                  <a:pt x="0" y="0"/>
                </a:moveTo>
                <a:lnTo>
                  <a:pt x="7112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0" name="object 210"/>
          <p:cNvSpPr/>
          <p:nvPr/>
        </p:nvSpPr>
        <p:spPr>
          <a:xfrm>
            <a:off x="3155950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1" name="object 211"/>
          <p:cNvSpPr/>
          <p:nvPr/>
        </p:nvSpPr>
        <p:spPr>
          <a:xfrm>
            <a:off x="3275329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2" name="object 212"/>
          <p:cNvSpPr/>
          <p:nvPr/>
        </p:nvSpPr>
        <p:spPr>
          <a:xfrm>
            <a:off x="3394709" y="2057400"/>
            <a:ext cx="71120" cy="0"/>
          </a:xfrm>
          <a:custGeom>
            <a:avLst/>
            <a:gdLst/>
            <a:ahLst/>
            <a:cxnLst/>
            <a:rect l="l" t="t" r="r" b="b"/>
            <a:pathLst>
              <a:path w="71120">
                <a:moveTo>
                  <a:pt x="0" y="0"/>
                </a:moveTo>
                <a:lnTo>
                  <a:pt x="7111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3" name="object 213"/>
          <p:cNvSpPr/>
          <p:nvPr/>
        </p:nvSpPr>
        <p:spPr>
          <a:xfrm>
            <a:off x="3512820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4" name="object 214"/>
          <p:cNvSpPr/>
          <p:nvPr/>
        </p:nvSpPr>
        <p:spPr>
          <a:xfrm>
            <a:off x="3632200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5" name="object 215"/>
          <p:cNvSpPr/>
          <p:nvPr/>
        </p:nvSpPr>
        <p:spPr>
          <a:xfrm>
            <a:off x="3750309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6" name="object 216"/>
          <p:cNvSpPr/>
          <p:nvPr/>
        </p:nvSpPr>
        <p:spPr>
          <a:xfrm>
            <a:off x="3869690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7" name="object 217"/>
          <p:cNvSpPr/>
          <p:nvPr/>
        </p:nvSpPr>
        <p:spPr>
          <a:xfrm>
            <a:off x="3989070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8" name="object 218"/>
          <p:cNvSpPr/>
          <p:nvPr/>
        </p:nvSpPr>
        <p:spPr>
          <a:xfrm>
            <a:off x="4108450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9" name="object 219"/>
          <p:cNvSpPr/>
          <p:nvPr/>
        </p:nvSpPr>
        <p:spPr>
          <a:xfrm>
            <a:off x="4226559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0" name="object 220"/>
          <p:cNvSpPr/>
          <p:nvPr/>
        </p:nvSpPr>
        <p:spPr>
          <a:xfrm>
            <a:off x="4345940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1" name="object 221"/>
          <p:cNvSpPr/>
          <p:nvPr/>
        </p:nvSpPr>
        <p:spPr>
          <a:xfrm>
            <a:off x="4465320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2" name="object 222"/>
          <p:cNvSpPr/>
          <p:nvPr/>
        </p:nvSpPr>
        <p:spPr>
          <a:xfrm>
            <a:off x="4583429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3" name="object 223"/>
          <p:cNvSpPr/>
          <p:nvPr/>
        </p:nvSpPr>
        <p:spPr>
          <a:xfrm>
            <a:off x="4702809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4" name="object 224"/>
          <p:cNvSpPr/>
          <p:nvPr/>
        </p:nvSpPr>
        <p:spPr>
          <a:xfrm>
            <a:off x="4822190" y="2057400"/>
            <a:ext cx="65405" cy="0"/>
          </a:xfrm>
          <a:custGeom>
            <a:avLst/>
            <a:gdLst/>
            <a:ahLst/>
            <a:cxnLst/>
            <a:rect l="l" t="t" r="r" b="b"/>
            <a:pathLst>
              <a:path w="65404">
                <a:moveTo>
                  <a:pt x="0" y="0"/>
                </a:moveTo>
                <a:lnTo>
                  <a:pt x="65405" y="0"/>
                </a:lnTo>
              </a:path>
            </a:pathLst>
          </a:custGeom>
          <a:ln w="3682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5" name="object 225"/>
          <p:cNvSpPr/>
          <p:nvPr/>
        </p:nvSpPr>
        <p:spPr>
          <a:xfrm>
            <a:off x="4942204" y="2057400"/>
            <a:ext cx="70485" cy="0"/>
          </a:xfrm>
          <a:custGeom>
            <a:avLst/>
            <a:gdLst/>
            <a:ahLst/>
            <a:cxnLst/>
            <a:rect l="l" t="t" r="r" b="b"/>
            <a:pathLst>
              <a:path w="70485">
                <a:moveTo>
                  <a:pt x="0" y="0"/>
                </a:moveTo>
                <a:lnTo>
                  <a:pt x="70485" y="0"/>
                </a:lnTo>
              </a:path>
            </a:pathLst>
          </a:custGeom>
          <a:ln w="3682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6" name="object 226"/>
          <p:cNvSpPr/>
          <p:nvPr/>
        </p:nvSpPr>
        <p:spPr>
          <a:xfrm>
            <a:off x="5059679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7" name="object 227"/>
          <p:cNvSpPr/>
          <p:nvPr/>
        </p:nvSpPr>
        <p:spPr>
          <a:xfrm>
            <a:off x="5179059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8" name="object 228"/>
          <p:cNvSpPr/>
          <p:nvPr/>
        </p:nvSpPr>
        <p:spPr>
          <a:xfrm>
            <a:off x="5278754" y="1830704"/>
            <a:ext cx="226059" cy="24510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9" name="object 229"/>
          <p:cNvSpPr/>
          <p:nvPr/>
        </p:nvSpPr>
        <p:spPr>
          <a:xfrm>
            <a:off x="5486400" y="173101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0" name="object 230"/>
          <p:cNvSpPr/>
          <p:nvPr/>
        </p:nvSpPr>
        <p:spPr>
          <a:xfrm>
            <a:off x="5486400" y="161163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1" name="object 231"/>
          <p:cNvSpPr/>
          <p:nvPr/>
        </p:nvSpPr>
        <p:spPr>
          <a:xfrm>
            <a:off x="5486400" y="1513205"/>
            <a:ext cx="0" cy="51435"/>
          </a:xfrm>
          <a:custGeom>
            <a:avLst/>
            <a:gdLst/>
            <a:ahLst/>
            <a:cxnLst/>
            <a:rect l="l" t="t" r="r" b="b"/>
            <a:pathLst>
              <a:path h="51434">
                <a:moveTo>
                  <a:pt x="0" y="0"/>
                </a:moveTo>
                <a:lnTo>
                  <a:pt x="0" y="51435"/>
                </a:lnTo>
              </a:path>
            </a:pathLst>
          </a:custGeom>
          <a:ln w="3682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2" name="object 232"/>
          <p:cNvSpPr/>
          <p:nvPr/>
        </p:nvSpPr>
        <p:spPr>
          <a:xfrm>
            <a:off x="5486400" y="1374139"/>
            <a:ext cx="0" cy="71120"/>
          </a:xfrm>
          <a:custGeom>
            <a:avLst/>
            <a:gdLst/>
            <a:ahLst/>
            <a:cxnLst/>
            <a:rect l="l" t="t" r="r" b="b"/>
            <a:pathLst>
              <a:path h="71119">
                <a:moveTo>
                  <a:pt x="0" y="7112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3" name="object 233"/>
          <p:cNvSpPr/>
          <p:nvPr/>
        </p:nvSpPr>
        <p:spPr>
          <a:xfrm>
            <a:off x="5486400" y="1254760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4" name="object 234"/>
          <p:cNvSpPr/>
          <p:nvPr/>
        </p:nvSpPr>
        <p:spPr>
          <a:xfrm>
            <a:off x="5486400" y="1135380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5" name="object 235"/>
          <p:cNvSpPr/>
          <p:nvPr/>
        </p:nvSpPr>
        <p:spPr>
          <a:xfrm>
            <a:off x="5247004" y="895985"/>
            <a:ext cx="256539" cy="21082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6" name="object 236"/>
          <p:cNvSpPr/>
          <p:nvPr/>
        </p:nvSpPr>
        <p:spPr>
          <a:xfrm>
            <a:off x="514604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7" name="object 237"/>
          <p:cNvSpPr/>
          <p:nvPr/>
        </p:nvSpPr>
        <p:spPr>
          <a:xfrm>
            <a:off x="502665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8" name="object 238"/>
          <p:cNvSpPr/>
          <p:nvPr/>
        </p:nvSpPr>
        <p:spPr>
          <a:xfrm>
            <a:off x="490727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9" name="object 239"/>
          <p:cNvSpPr/>
          <p:nvPr/>
        </p:nvSpPr>
        <p:spPr>
          <a:xfrm>
            <a:off x="478917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0" name="object 240"/>
          <p:cNvSpPr/>
          <p:nvPr/>
        </p:nvSpPr>
        <p:spPr>
          <a:xfrm>
            <a:off x="466979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1" name="object 241"/>
          <p:cNvSpPr/>
          <p:nvPr/>
        </p:nvSpPr>
        <p:spPr>
          <a:xfrm>
            <a:off x="455167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2" name="object 242"/>
          <p:cNvSpPr/>
          <p:nvPr/>
        </p:nvSpPr>
        <p:spPr>
          <a:xfrm>
            <a:off x="443230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3" name="object 243"/>
          <p:cNvSpPr/>
          <p:nvPr/>
        </p:nvSpPr>
        <p:spPr>
          <a:xfrm>
            <a:off x="431292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4" name="object 244"/>
          <p:cNvSpPr/>
          <p:nvPr/>
        </p:nvSpPr>
        <p:spPr>
          <a:xfrm>
            <a:off x="419354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5" name="object 245"/>
          <p:cNvSpPr/>
          <p:nvPr/>
        </p:nvSpPr>
        <p:spPr>
          <a:xfrm>
            <a:off x="407542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6" name="object 246"/>
          <p:cNvSpPr/>
          <p:nvPr/>
        </p:nvSpPr>
        <p:spPr>
          <a:xfrm>
            <a:off x="395605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7" name="object 247"/>
          <p:cNvSpPr/>
          <p:nvPr/>
        </p:nvSpPr>
        <p:spPr>
          <a:xfrm>
            <a:off x="383667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8" name="object 248"/>
          <p:cNvSpPr/>
          <p:nvPr/>
        </p:nvSpPr>
        <p:spPr>
          <a:xfrm>
            <a:off x="371855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9" name="object 249"/>
          <p:cNvSpPr/>
          <p:nvPr/>
        </p:nvSpPr>
        <p:spPr>
          <a:xfrm>
            <a:off x="359917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0" name="object 250"/>
          <p:cNvSpPr/>
          <p:nvPr/>
        </p:nvSpPr>
        <p:spPr>
          <a:xfrm>
            <a:off x="347980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1" name="object 251"/>
          <p:cNvSpPr/>
          <p:nvPr/>
        </p:nvSpPr>
        <p:spPr>
          <a:xfrm>
            <a:off x="336169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2" name="object 252"/>
          <p:cNvSpPr/>
          <p:nvPr/>
        </p:nvSpPr>
        <p:spPr>
          <a:xfrm>
            <a:off x="324231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3" name="object 253"/>
          <p:cNvSpPr/>
          <p:nvPr/>
        </p:nvSpPr>
        <p:spPr>
          <a:xfrm>
            <a:off x="312292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4" name="object 254"/>
          <p:cNvSpPr/>
          <p:nvPr/>
        </p:nvSpPr>
        <p:spPr>
          <a:xfrm>
            <a:off x="3004820" y="914400"/>
            <a:ext cx="71120" cy="0"/>
          </a:xfrm>
          <a:custGeom>
            <a:avLst/>
            <a:gdLst/>
            <a:ahLst/>
            <a:cxnLst/>
            <a:rect l="l" t="t" r="r" b="b"/>
            <a:pathLst>
              <a:path w="71119">
                <a:moveTo>
                  <a:pt x="7111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5" name="object 255"/>
          <p:cNvSpPr/>
          <p:nvPr/>
        </p:nvSpPr>
        <p:spPr>
          <a:xfrm>
            <a:off x="288543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6" name="object 256"/>
          <p:cNvSpPr/>
          <p:nvPr/>
        </p:nvSpPr>
        <p:spPr>
          <a:xfrm>
            <a:off x="276606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7" name="object 257"/>
          <p:cNvSpPr/>
          <p:nvPr/>
        </p:nvSpPr>
        <p:spPr>
          <a:xfrm>
            <a:off x="264795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8" name="object 258"/>
          <p:cNvSpPr/>
          <p:nvPr/>
        </p:nvSpPr>
        <p:spPr>
          <a:xfrm>
            <a:off x="252857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9" name="object 259"/>
          <p:cNvSpPr/>
          <p:nvPr/>
        </p:nvSpPr>
        <p:spPr>
          <a:xfrm>
            <a:off x="240918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0" name="object 260"/>
          <p:cNvSpPr/>
          <p:nvPr/>
        </p:nvSpPr>
        <p:spPr>
          <a:xfrm>
            <a:off x="2291079" y="914400"/>
            <a:ext cx="71120" cy="0"/>
          </a:xfrm>
          <a:custGeom>
            <a:avLst/>
            <a:gdLst/>
            <a:ahLst/>
            <a:cxnLst/>
            <a:rect l="l" t="t" r="r" b="b"/>
            <a:pathLst>
              <a:path w="71119">
                <a:moveTo>
                  <a:pt x="7111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1" name="object 261"/>
          <p:cNvSpPr/>
          <p:nvPr/>
        </p:nvSpPr>
        <p:spPr>
          <a:xfrm>
            <a:off x="2971800" y="1485900"/>
            <a:ext cx="1600200" cy="0"/>
          </a:xfrm>
          <a:custGeom>
            <a:avLst/>
            <a:gdLst/>
            <a:ahLst/>
            <a:cxnLst/>
            <a:rect l="l" t="t" r="r" b="b"/>
            <a:pathLst>
              <a:path w="1600200">
                <a:moveTo>
                  <a:pt x="0" y="0"/>
                </a:moveTo>
                <a:lnTo>
                  <a:pt x="1600200" y="0"/>
                </a:lnTo>
              </a:path>
            </a:pathLst>
          </a:custGeom>
          <a:ln w="5463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2" name="object 262"/>
          <p:cNvSpPr txBox="1"/>
          <p:nvPr/>
        </p:nvSpPr>
        <p:spPr>
          <a:xfrm>
            <a:off x="3662679" y="10972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63" name="object 263"/>
          <p:cNvSpPr/>
          <p:nvPr/>
        </p:nvSpPr>
        <p:spPr>
          <a:xfrm>
            <a:off x="2871470" y="172847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4" name="object 264"/>
          <p:cNvSpPr/>
          <p:nvPr/>
        </p:nvSpPr>
        <p:spPr>
          <a:xfrm>
            <a:off x="2997200" y="185420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5" name="object 265"/>
          <p:cNvSpPr/>
          <p:nvPr/>
        </p:nvSpPr>
        <p:spPr>
          <a:xfrm>
            <a:off x="3121660" y="197866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6" name="object 266"/>
          <p:cNvSpPr/>
          <p:nvPr/>
        </p:nvSpPr>
        <p:spPr>
          <a:xfrm>
            <a:off x="3247389" y="2104389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7" name="object 267"/>
          <p:cNvSpPr/>
          <p:nvPr/>
        </p:nvSpPr>
        <p:spPr>
          <a:xfrm>
            <a:off x="3373120" y="223012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8" name="object 268"/>
          <p:cNvSpPr/>
          <p:nvPr/>
        </p:nvSpPr>
        <p:spPr>
          <a:xfrm>
            <a:off x="3497579" y="2354579"/>
            <a:ext cx="77470" cy="77470"/>
          </a:xfrm>
          <a:custGeom>
            <a:avLst/>
            <a:gdLst/>
            <a:ahLst/>
            <a:cxnLst/>
            <a:rect l="l" t="t" r="r" b="b"/>
            <a:pathLst>
              <a:path w="77470" h="77469">
                <a:moveTo>
                  <a:pt x="0" y="0"/>
                </a:moveTo>
                <a:lnTo>
                  <a:pt x="77470" y="7747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9" name="object 269"/>
          <p:cNvSpPr/>
          <p:nvPr/>
        </p:nvSpPr>
        <p:spPr>
          <a:xfrm>
            <a:off x="3623309" y="248031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0" name="object 270"/>
          <p:cNvSpPr/>
          <p:nvPr/>
        </p:nvSpPr>
        <p:spPr>
          <a:xfrm>
            <a:off x="3749040" y="2606039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1" name="object 271"/>
          <p:cNvSpPr/>
          <p:nvPr/>
        </p:nvSpPr>
        <p:spPr>
          <a:xfrm>
            <a:off x="3874770" y="273177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2" name="object 272"/>
          <p:cNvSpPr/>
          <p:nvPr/>
        </p:nvSpPr>
        <p:spPr>
          <a:xfrm>
            <a:off x="3999229" y="2856229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3" name="object 273"/>
          <p:cNvSpPr/>
          <p:nvPr/>
        </p:nvSpPr>
        <p:spPr>
          <a:xfrm>
            <a:off x="4124959" y="298196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4" name="object 274"/>
          <p:cNvSpPr/>
          <p:nvPr/>
        </p:nvSpPr>
        <p:spPr>
          <a:xfrm>
            <a:off x="4250690" y="3107689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5" name="object 275"/>
          <p:cNvSpPr/>
          <p:nvPr/>
        </p:nvSpPr>
        <p:spPr>
          <a:xfrm>
            <a:off x="4376420" y="323342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6" name="object 276"/>
          <p:cNvSpPr/>
          <p:nvPr/>
        </p:nvSpPr>
        <p:spPr>
          <a:xfrm>
            <a:off x="4500879" y="3357879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7" name="object 277"/>
          <p:cNvSpPr/>
          <p:nvPr/>
        </p:nvSpPr>
        <p:spPr>
          <a:xfrm>
            <a:off x="4626609" y="3483609"/>
            <a:ext cx="45720" cy="45720"/>
          </a:xfrm>
          <a:custGeom>
            <a:avLst/>
            <a:gdLst/>
            <a:ahLst/>
            <a:cxnLst/>
            <a:rect l="l" t="t" r="r" b="b"/>
            <a:pathLst>
              <a:path w="45720" h="45720">
                <a:moveTo>
                  <a:pt x="0" y="0"/>
                </a:moveTo>
                <a:lnTo>
                  <a:pt x="45719" y="4571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8" name="object 278"/>
          <p:cNvSpPr txBox="1"/>
          <p:nvPr/>
        </p:nvSpPr>
        <p:spPr>
          <a:xfrm>
            <a:off x="3821429" y="2240279"/>
            <a:ext cx="2070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79" name="object 279"/>
          <p:cNvSpPr/>
          <p:nvPr/>
        </p:nvSpPr>
        <p:spPr>
          <a:xfrm>
            <a:off x="2628900" y="18288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0" name="object 280"/>
          <p:cNvSpPr/>
          <p:nvPr/>
        </p:nvSpPr>
        <p:spPr>
          <a:xfrm>
            <a:off x="2628900" y="2005329"/>
            <a:ext cx="0" cy="109220"/>
          </a:xfrm>
          <a:custGeom>
            <a:avLst/>
            <a:gdLst/>
            <a:ahLst/>
            <a:cxnLst/>
            <a:rect l="l" t="t" r="r" b="b"/>
            <a:pathLst>
              <a:path h="109219">
                <a:moveTo>
                  <a:pt x="0" y="0"/>
                </a:moveTo>
                <a:lnTo>
                  <a:pt x="0" y="10922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1" name="object 281"/>
          <p:cNvSpPr/>
          <p:nvPr/>
        </p:nvSpPr>
        <p:spPr>
          <a:xfrm>
            <a:off x="2628900" y="21831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2" name="object 282"/>
          <p:cNvSpPr/>
          <p:nvPr/>
        </p:nvSpPr>
        <p:spPr>
          <a:xfrm>
            <a:off x="2628900" y="23609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3" name="object 283"/>
          <p:cNvSpPr/>
          <p:nvPr/>
        </p:nvSpPr>
        <p:spPr>
          <a:xfrm>
            <a:off x="2628900" y="253746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4" name="object 284"/>
          <p:cNvSpPr/>
          <p:nvPr/>
        </p:nvSpPr>
        <p:spPr>
          <a:xfrm>
            <a:off x="2628900" y="271526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5" name="object 285"/>
          <p:cNvSpPr/>
          <p:nvPr/>
        </p:nvSpPr>
        <p:spPr>
          <a:xfrm>
            <a:off x="2628900" y="2893060"/>
            <a:ext cx="0" cy="106680"/>
          </a:xfrm>
          <a:custGeom>
            <a:avLst/>
            <a:gdLst/>
            <a:ahLst/>
            <a:cxnLst/>
            <a:rect l="l" t="t" r="r" b="b"/>
            <a:pathLst>
              <a:path h="106680">
                <a:moveTo>
                  <a:pt x="0" y="0"/>
                </a:moveTo>
                <a:lnTo>
                  <a:pt x="0" y="1066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6" name="object 286"/>
          <p:cNvSpPr/>
          <p:nvPr/>
        </p:nvSpPr>
        <p:spPr>
          <a:xfrm>
            <a:off x="2628900" y="306958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7" name="object 287"/>
          <p:cNvSpPr/>
          <p:nvPr/>
        </p:nvSpPr>
        <p:spPr>
          <a:xfrm>
            <a:off x="2628900" y="324738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8" name="object 288"/>
          <p:cNvSpPr/>
          <p:nvPr/>
        </p:nvSpPr>
        <p:spPr>
          <a:xfrm>
            <a:off x="2628900" y="3423920"/>
            <a:ext cx="0" cy="5080"/>
          </a:xfrm>
          <a:custGeom>
            <a:avLst/>
            <a:gdLst/>
            <a:ahLst/>
            <a:cxnLst/>
            <a:rect l="l" t="t" r="r" b="b"/>
            <a:pathLst>
              <a:path h="5079">
                <a:moveTo>
                  <a:pt x="0" y="0"/>
                </a:moveTo>
                <a:lnTo>
                  <a:pt x="0" y="50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9" name="object 289"/>
          <p:cNvSpPr txBox="1"/>
          <p:nvPr/>
        </p:nvSpPr>
        <p:spPr>
          <a:xfrm>
            <a:off x="2324100" y="24168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90" name="object 290"/>
          <p:cNvSpPr/>
          <p:nvPr/>
        </p:nvSpPr>
        <p:spPr>
          <a:xfrm>
            <a:off x="2971800" y="3771900"/>
            <a:ext cx="1600200" cy="0"/>
          </a:xfrm>
          <a:custGeom>
            <a:avLst/>
            <a:gdLst/>
            <a:ahLst/>
            <a:cxnLst/>
            <a:rect l="l" t="t" r="r" b="b"/>
            <a:pathLst>
              <a:path w="1600200">
                <a:moveTo>
                  <a:pt x="0" y="0"/>
                </a:moveTo>
                <a:lnTo>
                  <a:pt x="1600200" y="0"/>
                </a:lnTo>
              </a:path>
            </a:pathLst>
          </a:custGeom>
          <a:ln w="5463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1" name="object 291"/>
          <p:cNvSpPr txBox="1"/>
          <p:nvPr/>
        </p:nvSpPr>
        <p:spPr>
          <a:xfrm>
            <a:off x="3662679" y="33832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92" name="object 292"/>
          <p:cNvSpPr/>
          <p:nvPr/>
        </p:nvSpPr>
        <p:spPr>
          <a:xfrm>
            <a:off x="7200900" y="41148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3" name="object 293"/>
          <p:cNvSpPr/>
          <p:nvPr/>
        </p:nvSpPr>
        <p:spPr>
          <a:xfrm>
            <a:off x="7200900" y="4291329"/>
            <a:ext cx="0" cy="109220"/>
          </a:xfrm>
          <a:custGeom>
            <a:avLst/>
            <a:gdLst/>
            <a:ahLst/>
            <a:cxnLst/>
            <a:rect l="l" t="t" r="r" b="b"/>
            <a:pathLst>
              <a:path h="109220">
                <a:moveTo>
                  <a:pt x="0" y="0"/>
                </a:moveTo>
                <a:lnTo>
                  <a:pt x="0" y="10922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4" name="object 294"/>
          <p:cNvSpPr/>
          <p:nvPr/>
        </p:nvSpPr>
        <p:spPr>
          <a:xfrm>
            <a:off x="7200900" y="44691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5" name="object 295"/>
          <p:cNvSpPr/>
          <p:nvPr/>
        </p:nvSpPr>
        <p:spPr>
          <a:xfrm>
            <a:off x="7200900" y="46469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6" name="object 296"/>
          <p:cNvSpPr/>
          <p:nvPr/>
        </p:nvSpPr>
        <p:spPr>
          <a:xfrm>
            <a:off x="7200900" y="482345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7" name="object 297"/>
          <p:cNvSpPr/>
          <p:nvPr/>
        </p:nvSpPr>
        <p:spPr>
          <a:xfrm>
            <a:off x="7200900" y="500125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8" name="object 298"/>
          <p:cNvSpPr/>
          <p:nvPr/>
        </p:nvSpPr>
        <p:spPr>
          <a:xfrm>
            <a:off x="7200900" y="5179059"/>
            <a:ext cx="0" cy="106680"/>
          </a:xfrm>
          <a:custGeom>
            <a:avLst/>
            <a:gdLst/>
            <a:ahLst/>
            <a:cxnLst/>
            <a:rect l="l" t="t" r="r" b="b"/>
            <a:pathLst>
              <a:path h="106679">
                <a:moveTo>
                  <a:pt x="0" y="0"/>
                </a:moveTo>
                <a:lnTo>
                  <a:pt x="0" y="1066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9" name="object 299"/>
          <p:cNvSpPr/>
          <p:nvPr/>
        </p:nvSpPr>
        <p:spPr>
          <a:xfrm>
            <a:off x="7200900" y="535559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0" name="object 300"/>
          <p:cNvSpPr/>
          <p:nvPr/>
        </p:nvSpPr>
        <p:spPr>
          <a:xfrm>
            <a:off x="7200900" y="553339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1" name="object 301"/>
          <p:cNvSpPr/>
          <p:nvPr/>
        </p:nvSpPr>
        <p:spPr>
          <a:xfrm>
            <a:off x="7200900" y="570992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4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2" name="object 302"/>
          <p:cNvSpPr/>
          <p:nvPr/>
        </p:nvSpPr>
        <p:spPr>
          <a:xfrm>
            <a:off x="7200900" y="5887720"/>
            <a:ext cx="0" cy="55880"/>
          </a:xfrm>
          <a:custGeom>
            <a:avLst/>
            <a:gdLst/>
            <a:ahLst/>
            <a:cxnLst/>
            <a:rect l="l" t="t" r="r" b="b"/>
            <a:pathLst>
              <a:path h="55879">
                <a:moveTo>
                  <a:pt x="0" y="0"/>
                </a:moveTo>
                <a:lnTo>
                  <a:pt x="0" y="558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3" name="object 303"/>
          <p:cNvSpPr txBox="1"/>
          <p:nvPr/>
        </p:nvSpPr>
        <p:spPr>
          <a:xfrm>
            <a:off x="7287259" y="48171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04" name="object 304"/>
          <p:cNvSpPr/>
          <p:nvPr/>
        </p:nvSpPr>
        <p:spPr>
          <a:xfrm>
            <a:off x="7200900" y="1828800"/>
            <a:ext cx="0" cy="1600200"/>
          </a:xfrm>
          <a:custGeom>
            <a:avLst/>
            <a:gdLst/>
            <a:ahLst/>
            <a:cxnLst/>
            <a:rect l="l" t="t" r="r" b="b"/>
            <a:pathLst>
              <a:path h="1600200">
                <a:moveTo>
                  <a:pt x="0" y="0"/>
                </a:moveTo>
                <a:lnTo>
                  <a:pt x="0" y="1600200"/>
                </a:lnTo>
              </a:path>
            </a:pathLst>
          </a:custGeom>
          <a:ln w="5463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5" name="object 305"/>
          <p:cNvSpPr txBox="1"/>
          <p:nvPr/>
        </p:nvSpPr>
        <p:spPr>
          <a:xfrm>
            <a:off x="7383780" y="24168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06" name="object 306"/>
          <p:cNvSpPr/>
          <p:nvPr/>
        </p:nvSpPr>
        <p:spPr>
          <a:xfrm>
            <a:off x="5257800" y="1485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7" name="object 307"/>
          <p:cNvSpPr/>
          <p:nvPr/>
        </p:nvSpPr>
        <p:spPr>
          <a:xfrm>
            <a:off x="5435600" y="1485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8" name="object 308"/>
          <p:cNvSpPr/>
          <p:nvPr/>
        </p:nvSpPr>
        <p:spPr>
          <a:xfrm>
            <a:off x="5612129" y="1485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9" name="object 309"/>
          <p:cNvSpPr/>
          <p:nvPr/>
        </p:nvSpPr>
        <p:spPr>
          <a:xfrm>
            <a:off x="5789929" y="1485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0" name="object 310"/>
          <p:cNvSpPr/>
          <p:nvPr/>
        </p:nvSpPr>
        <p:spPr>
          <a:xfrm>
            <a:off x="5967729" y="148590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8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1" name="object 311"/>
          <p:cNvSpPr/>
          <p:nvPr/>
        </p:nvSpPr>
        <p:spPr>
          <a:xfrm>
            <a:off x="6144259" y="1485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2" name="object 312"/>
          <p:cNvSpPr/>
          <p:nvPr/>
        </p:nvSpPr>
        <p:spPr>
          <a:xfrm>
            <a:off x="6322059" y="1485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3" name="object 313"/>
          <p:cNvSpPr/>
          <p:nvPr/>
        </p:nvSpPr>
        <p:spPr>
          <a:xfrm>
            <a:off x="6498590" y="1485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4" name="object 314"/>
          <p:cNvSpPr/>
          <p:nvPr/>
        </p:nvSpPr>
        <p:spPr>
          <a:xfrm>
            <a:off x="6676390" y="1485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5" name="object 315"/>
          <p:cNvSpPr/>
          <p:nvPr/>
        </p:nvSpPr>
        <p:spPr>
          <a:xfrm>
            <a:off x="6854190" y="1485900"/>
            <a:ext cx="3810" cy="0"/>
          </a:xfrm>
          <a:custGeom>
            <a:avLst/>
            <a:gdLst/>
            <a:ahLst/>
            <a:cxnLst/>
            <a:rect l="l" t="t" r="r" b="b"/>
            <a:pathLst>
              <a:path w="3809">
                <a:moveTo>
                  <a:pt x="1904" y="-27304"/>
                </a:moveTo>
                <a:lnTo>
                  <a:pt x="1904" y="27304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6" name="object 316"/>
          <p:cNvSpPr txBox="1"/>
          <p:nvPr/>
        </p:nvSpPr>
        <p:spPr>
          <a:xfrm>
            <a:off x="5948679" y="10972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17" name="object 317"/>
          <p:cNvSpPr/>
          <p:nvPr/>
        </p:nvSpPr>
        <p:spPr>
          <a:xfrm>
            <a:off x="5257800" y="3771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8" name="object 318"/>
          <p:cNvSpPr/>
          <p:nvPr/>
        </p:nvSpPr>
        <p:spPr>
          <a:xfrm>
            <a:off x="5435600" y="3771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9" name="object 319"/>
          <p:cNvSpPr/>
          <p:nvPr/>
        </p:nvSpPr>
        <p:spPr>
          <a:xfrm>
            <a:off x="5612129" y="3771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0" name="object 320"/>
          <p:cNvSpPr/>
          <p:nvPr/>
        </p:nvSpPr>
        <p:spPr>
          <a:xfrm>
            <a:off x="5789929" y="3771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1" name="object 321"/>
          <p:cNvSpPr/>
          <p:nvPr/>
        </p:nvSpPr>
        <p:spPr>
          <a:xfrm>
            <a:off x="5967729" y="377190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8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2" name="object 322"/>
          <p:cNvSpPr/>
          <p:nvPr/>
        </p:nvSpPr>
        <p:spPr>
          <a:xfrm>
            <a:off x="6144259" y="3771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3" name="object 323"/>
          <p:cNvSpPr/>
          <p:nvPr/>
        </p:nvSpPr>
        <p:spPr>
          <a:xfrm>
            <a:off x="6322059" y="3771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4" name="object 324"/>
          <p:cNvSpPr/>
          <p:nvPr/>
        </p:nvSpPr>
        <p:spPr>
          <a:xfrm>
            <a:off x="6498590" y="3771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5" name="object 325"/>
          <p:cNvSpPr/>
          <p:nvPr/>
        </p:nvSpPr>
        <p:spPr>
          <a:xfrm>
            <a:off x="6676390" y="3771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6" name="object 326"/>
          <p:cNvSpPr/>
          <p:nvPr/>
        </p:nvSpPr>
        <p:spPr>
          <a:xfrm>
            <a:off x="6854190" y="3771900"/>
            <a:ext cx="3810" cy="0"/>
          </a:xfrm>
          <a:custGeom>
            <a:avLst/>
            <a:gdLst/>
            <a:ahLst/>
            <a:cxnLst/>
            <a:rect l="l" t="t" r="r" b="b"/>
            <a:pathLst>
              <a:path w="3809">
                <a:moveTo>
                  <a:pt x="1904" y="-27304"/>
                </a:moveTo>
                <a:lnTo>
                  <a:pt x="1904" y="27304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7" name="object 327"/>
          <p:cNvSpPr txBox="1"/>
          <p:nvPr/>
        </p:nvSpPr>
        <p:spPr>
          <a:xfrm>
            <a:off x="5948679" y="33832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28" name="object 328"/>
          <p:cNvSpPr/>
          <p:nvPr/>
        </p:nvSpPr>
        <p:spPr>
          <a:xfrm>
            <a:off x="6882130" y="172847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0"/>
                </a:moveTo>
                <a:lnTo>
                  <a:pt x="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9" name="object 329"/>
          <p:cNvSpPr/>
          <p:nvPr/>
        </p:nvSpPr>
        <p:spPr>
          <a:xfrm>
            <a:off x="6756400" y="185420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0"/>
                </a:moveTo>
                <a:lnTo>
                  <a:pt x="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0" name="object 330"/>
          <p:cNvSpPr/>
          <p:nvPr/>
        </p:nvSpPr>
        <p:spPr>
          <a:xfrm>
            <a:off x="6631940" y="197866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0"/>
                </a:moveTo>
                <a:lnTo>
                  <a:pt x="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1" name="object 331"/>
          <p:cNvSpPr/>
          <p:nvPr/>
        </p:nvSpPr>
        <p:spPr>
          <a:xfrm>
            <a:off x="6506209" y="2104389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0"/>
                </a:moveTo>
                <a:lnTo>
                  <a:pt x="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2" name="object 332"/>
          <p:cNvSpPr/>
          <p:nvPr/>
        </p:nvSpPr>
        <p:spPr>
          <a:xfrm>
            <a:off x="6380479" y="223012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0"/>
                </a:moveTo>
                <a:lnTo>
                  <a:pt x="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3" name="object 333"/>
          <p:cNvSpPr/>
          <p:nvPr/>
        </p:nvSpPr>
        <p:spPr>
          <a:xfrm>
            <a:off x="6254750" y="2355850"/>
            <a:ext cx="77470" cy="76200"/>
          </a:xfrm>
          <a:custGeom>
            <a:avLst/>
            <a:gdLst/>
            <a:ahLst/>
            <a:cxnLst/>
            <a:rect l="l" t="t" r="r" b="b"/>
            <a:pathLst>
              <a:path w="77470" h="76200">
                <a:moveTo>
                  <a:pt x="77470" y="0"/>
                </a:moveTo>
                <a:lnTo>
                  <a:pt x="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4" name="object 334"/>
          <p:cNvSpPr/>
          <p:nvPr/>
        </p:nvSpPr>
        <p:spPr>
          <a:xfrm>
            <a:off x="6130290" y="248031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0"/>
                </a:moveTo>
                <a:lnTo>
                  <a:pt x="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5" name="object 335"/>
          <p:cNvSpPr/>
          <p:nvPr/>
        </p:nvSpPr>
        <p:spPr>
          <a:xfrm>
            <a:off x="6004559" y="2606039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0"/>
                </a:moveTo>
                <a:lnTo>
                  <a:pt x="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6" name="object 336"/>
          <p:cNvSpPr/>
          <p:nvPr/>
        </p:nvSpPr>
        <p:spPr>
          <a:xfrm>
            <a:off x="5880100" y="273177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0"/>
                </a:moveTo>
                <a:lnTo>
                  <a:pt x="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7" name="object 337"/>
          <p:cNvSpPr/>
          <p:nvPr/>
        </p:nvSpPr>
        <p:spPr>
          <a:xfrm>
            <a:off x="5754370" y="285750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0"/>
                </a:moveTo>
                <a:lnTo>
                  <a:pt x="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8" name="object 338"/>
          <p:cNvSpPr/>
          <p:nvPr/>
        </p:nvSpPr>
        <p:spPr>
          <a:xfrm>
            <a:off x="5628640" y="298196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0"/>
                </a:moveTo>
                <a:lnTo>
                  <a:pt x="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9" name="object 339"/>
          <p:cNvSpPr/>
          <p:nvPr/>
        </p:nvSpPr>
        <p:spPr>
          <a:xfrm>
            <a:off x="5502909" y="3107689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0"/>
                </a:moveTo>
                <a:lnTo>
                  <a:pt x="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0" name="object 340"/>
          <p:cNvSpPr/>
          <p:nvPr/>
        </p:nvSpPr>
        <p:spPr>
          <a:xfrm>
            <a:off x="5378450" y="323342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0"/>
                </a:moveTo>
                <a:lnTo>
                  <a:pt x="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1" name="object 341"/>
          <p:cNvSpPr/>
          <p:nvPr/>
        </p:nvSpPr>
        <p:spPr>
          <a:xfrm>
            <a:off x="5252720" y="3357879"/>
            <a:ext cx="76200" cy="77470"/>
          </a:xfrm>
          <a:custGeom>
            <a:avLst/>
            <a:gdLst/>
            <a:ahLst/>
            <a:cxnLst/>
            <a:rect l="l" t="t" r="r" b="b"/>
            <a:pathLst>
              <a:path w="76200" h="77470">
                <a:moveTo>
                  <a:pt x="76200" y="0"/>
                </a:moveTo>
                <a:lnTo>
                  <a:pt x="0" y="7747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2" name="object 342"/>
          <p:cNvSpPr/>
          <p:nvPr/>
        </p:nvSpPr>
        <p:spPr>
          <a:xfrm>
            <a:off x="5157470" y="3483609"/>
            <a:ext cx="45720" cy="45720"/>
          </a:xfrm>
          <a:custGeom>
            <a:avLst/>
            <a:gdLst/>
            <a:ahLst/>
            <a:cxnLst/>
            <a:rect l="l" t="t" r="r" b="b"/>
            <a:pathLst>
              <a:path w="45720" h="45720">
                <a:moveTo>
                  <a:pt x="45719" y="0"/>
                </a:moveTo>
                <a:lnTo>
                  <a:pt x="0" y="4571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3" name="object 343"/>
          <p:cNvSpPr txBox="1"/>
          <p:nvPr/>
        </p:nvSpPr>
        <p:spPr>
          <a:xfrm>
            <a:off x="5802629" y="22402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44" name="object 344"/>
          <p:cNvSpPr/>
          <p:nvPr/>
        </p:nvSpPr>
        <p:spPr>
          <a:xfrm>
            <a:off x="2871470" y="4014470"/>
            <a:ext cx="71120" cy="80010"/>
          </a:xfrm>
          <a:custGeom>
            <a:avLst/>
            <a:gdLst/>
            <a:ahLst/>
            <a:cxnLst/>
            <a:rect l="l" t="t" r="r" b="b"/>
            <a:pathLst>
              <a:path w="71119" h="80010">
                <a:moveTo>
                  <a:pt x="0" y="0"/>
                </a:moveTo>
                <a:lnTo>
                  <a:pt x="71119" y="8000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5" name="object 345"/>
          <p:cNvSpPr/>
          <p:nvPr/>
        </p:nvSpPr>
        <p:spPr>
          <a:xfrm>
            <a:off x="2989579" y="4146550"/>
            <a:ext cx="71120" cy="81280"/>
          </a:xfrm>
          <a:custGeom>
            <a:avLst/>
            <a:gdLst/>
            <a:ahLst/>
            <a:cxnLst/>
            <a:rect l="l" t="t" r="r" b="b"/>
            <a:pathLst>
              <a:path w="71119" h="81279">
                <a:moveTo>
                  <a:pt x="0" y="0"/>
                </a:moveTo>
                <a:lnTo>
                  <a:pt x="71119" y="81279"/>
                </a:lnTo>
              </a:path>
            </a:pathLst>
          </a:custGeom>
          <a:ln w="5460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6" name="object 346"/>
          <p:cNvSpPr/>
          <p:nvPr/>
        </p:nvSpPr>
        <p:spPr>
          <a:xfrm>
            <a:off x="3106420" y="4279900"/>
            <a:ext cx="71120" cy="80010"/>
          </a:xfrm>
          <a:custGeom>
            <a:avLst/>
            <a:gdLst/>
            <a:ahLst/>
            <a:cxnLst/>
            <a:rect l="l" t="t" r="r" b="b"/>
            <a:pathLst>
              <a:path w="71119" h="80010">
                <a:moveTo>
                  <a:pt x="0" y="0"/>
                </a:moveTo>
                <a:lnTo>
                  <a:pt x="71119" y="8001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7" name="object 347"/>
          <p:cNvSpPr/>
          <p:nvPr/>
        </p:nvSpPr>
        <p:spPr>
          <a:xfrm>
            <a:off x="3224529" y="4411979"/>
            <a:ext cx="71120" cy="81280"/>
          </a:xfrm>
          <a:custGeom>
            <a:avLst/>
            <a:gdLst/>
            <a:ahLst/>
            <a:cxnLst/>
            <a:rect l="l" t="t" r="r" b="b"/>
            <a:pathLst>
              <a:path w="71120" h="81279">
                <a:moveTo>
                  <a:pt x="0" y="0"/>
                </a:moveTo>
                <a:lnTo>
                  <a:pt x="71119" y="8128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8" name="object 348"/>
          <p:cNvSpPr/>
          <p:nvPr/>
        </p:nvSpPr>
        <p:spPr>
          <a:xfrm>
            <a:off x="3341370" y="4544059"/>
            <a:ext cx="72390" cy="81280"/>
          </a:xfrm>
          <a:custGeom>
            <a:avLst/>
            <a:gdLst/>
            <a:ahLst/>
            <a:cxnLst/>
            <a:rect l="l" t="t" r="r" b="b"/>
            <a:pathLst>
              <a:path w="72389" h="81279">
                <a:moveTo>
                  <a:pt x="0" y="0"/>
                </a:moveTo>
                <a:lnTo>
                  <a:pt x="72389" y="812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9" name="object 349"/>
          <p:cNvSpPr/>
          <p:nvPr/>
        </p:nvSpPr>
        <p:spPr>
          <a:xfrm>
            <a:off x="3459479" y="4677409"/>
            <a:ext cx="72390" cy="81280"/>
          </a:xfrm>
          <a:custGeom>
            <a:avLst/>
            <a:gdLst/>
            <a:ahLst/>
            <a:cxnLst/>
            <a:rect l="l" t="t" r="r" b="b"/>
            <a:pathLst>
              <a:path w="72389" h="81279">
                <a:moveTo>
                  <a:pt x="0" y="0"/>
                </a:moveTo>
                <a:lnTo>
                  <a:pt x="72390" y="812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0" name="object 350"/>
          <p:cNvSpPr/>
          <p:nvPr/>
        </p:nvSpPr>
        <p:spPr>
          <a:xfrm>
            <a:off x="3577590" y="4809490"/>
            <a:ext cx="71120" cy="81280"/>
          </a:xfrm>
          <a:custGeom>
            <a:avLst/>
            <a:gdLst/>
            <a:ahLst/>
            <a:cxnLst/>
            <a:rect l="l" t="t" r="r" b="b"/>
            <a:pathLst>
              <a:path w="71120" h="81279">
                <a:moveTo>
                  <a:pt x="0" y="0"/>
                </a:moveTo>
                <a:lnTo>
                  <a:pt x="71120" y="81280"/>
                </a:lnTo>
              </a:path>
            </a:pathLst>
          </a:custGeom>
          <a:ln w="5460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1" name="object 351"/>
          <p:cNvSpPr/>
          <p:nvPr/>
        </p:nvSpPr>
        <p:spPr>
          <a:xfrm>
            <a:off x="3694429" y="4942840"/>
            <a:ext cx="72390" cy="80010"/>
          </a:xfrm>
          <a:custGeom>
            <a:avLst/>
            <a:gdLst/>
            <a:ahLst/>
            <a:cxnLst/>
            <a:rect l="l" t="t" r="r" b="b"/>
            <a:pathLst>
              <a:path w="72389" h="80010">
                <a:moveTo>
                  <a:pt x="0" y="0"/>
                </a:moveTo>
                <a:lnTo>
                  <a:pt x="72390" y="8001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2" name="object 352"/>
          <p:cNvSpPr/>
          <p:nvPr/>
        </p:nvSpPr>
        <p:spPr>
          <a:xfrm>
            <a:off x="3812540" y="5074920"/>
            <a:ext cx="72390" cy="81280"/>
          </a:xfrm>
          <a:custGeom>
            <a:avLst/>
            <a:gdLst/>
            <a:ahLst/>
            <a:cxnLst/>
            <a:rect l="l" t="t" r="r" b="b"/>
            <a:pathLst>
              <a:path w="72389" h="81279">
                <a:moveTo>
                  <a:pt x="0" y="0"/>
                </a:moveTo>
                <a:lnTo>
                  <a:pt x="72389" y="812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3" name="object 353"/>
          <p:cNvSpPr/>
          <p:nvPr/>
        </p:nvSpPr>
        <p:spPr>
          <a:xfrm>
            <a:off x="3930650" y="5208270"/>
            <a:ext cx="71120" cy="80010"/>
          </a:xfrm>
          <a:custGeom>
            <a:avLst/>
            <a:gdLst/>
            <a:ahLst/>
            <a:cxnLst/>
            <a:rect l="l" t="t" r="r" b="b"/>
            <a:pathLst>
              <a:path w="71120" h="80010">
                <a:moveTo>
                  <a:pt x="0" y="0"/>
                </a:moveTo>
                <a:lnTo>
                  <a:pt x="71120" y="8000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4" name="object 354"/>
          <p:cNvSpPr/>
          <p:nvPr/>
        </p:nvSpPr>
        <p:spPr>
          <a:xfrm>
            <a:off x="4048759" y="5340350"/>
            <a:ext cx="71120" cy="81280"/>
          </a:xfrm>
          <a:custGeom>
            <a:avLst/>
            <a:gdLst/>
            <a:ahLst/>
            <a:cxnLst/>
            <a:rect l="l" t="t" r="r" b="b"/>
            <a:pathLst>
              <a:path w="71120" h="81279">
                <a:moveTo>
                  <a:pt x="0" y="0"/>
                </a:moveTo>
                <a:lnTo>
                  <a:pt x="71119" y="8128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5" name="object 355"/>
          <p:cNvSpPr/>
          <p:nvPr/>
        </p:nvSpPr>
        <p:spPr>
          <a:xfrm>
            <a:off x="4165600" y="5473700"/>
            <a:ext cx="71120" cy="80010"/>
          </a:xfrm>
          <a:custGeom>
            <a:avLst/>
            <a:gdLst/>
            <a:ahLst/>
            <a:cxnLst/>
            <a:rect l="l" t="t" r="r" b="b"/>
            <a:pathLst>
              <a:path w="71120" h="80010">
                <a:moveTo>
                  <a:pt x="0" y="0"/>
                </a:moveTo>
                <a:lnTo>
                  <a:pt x="71120" y="8001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6" name="object 356"/>
          <p:cNvSpPr/>
          <p:nvPr/>
        </p:nvSpPr>
        <p:spPr>
          <a:xfrm>
            <a:off x="4283709" y="5605779"/>
            <a:ext cx="71120" cy="80010"/>
          </a:xfrm>
          <a:custGeom>
            <a:avLst/>
            <a:gdLst/>
            <a:ahLst/>
            <a:cxnLst/>
            <a:rect l="l" t="t" r="r" b="b"/>
            <a:pathLst>
              <a:path w="71120" h="80010">
                <a:moveTo>
                  <a:pt x="0" y="0"/>
                </a:moveTo>
                <a:lnTo>
                  <a:pt x="71119" y="8001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7" name="object 357"/>
          <p:cNvSpPr/>
          <p:nvPr/>
        </p:nvSpPr>
        <p:spPr>
          <a:xfrm>
            <a:off x="4400550" y="5737859"/>
            <a:ext cx="72390" cy="81280"/>
          </a:xfrm>
          <a:custGeom>
            <a:avLst/>
            <a:gdLst/>
            <a:ahLst/>
            <a:cxnLst/>
            <a:rect l="l" t="t" r="r" b="b"/>
            <a:pathLst>
              <a:path w="72389" h="81279">
                <a:moveTo>
                  <a:pt x="0" y="0"/>
                </a:moveTo>
                <a:lnTo>
                  <a:pt x="72389" y="812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8" name="object 358"/>
          <p:cNvSpPr/>
          <p:nvPr/>
        </p:nvSpPr>
        <p:spPr>
          <a:xfrm>
            <a:off x="4518659" y="5871209"/>
            <a:ext cx="71120" cy="80010"/>
          </a:xfrm>
          <a:custGeom>
            <a:avLst/>
            <a:gdLst/>
            <a:ahLst/>
            <a:cxnLst/>
            <a:rect l="l" t="t" r="r" b="b"/>
            <a:pathLst>
              <a:path w="71120" h="80010">
                <a:moveTo>
                  <a:pt x="0" y="0"/>
                </a:moveTo>
                <a:lnTo>
                  <a:pt x="71119" y="8000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9" name="object 359"/>
          <p:cNvSpPr/>
          <p:nvPr/>
        </p:nvSpPr>
        <p:spPr>
          <a:xfrm>
            <a:off x="4636770" y="6003290"/>
            <a:ext cx="35560" cy="40640"/>
          </a:xfrm>
          <a:custGeom>
            <a:avLst/>
            <a:gdLst/>
            <a:ahLst/>
            <a:cxnLst/>
            <a:rect l="l" t="t" r="r" b="b"/>
            <a:pathLst>
              <a:path w="35560" h="40639">
                <a:moveTo>
                  <a:pt x="0" y="0"/>
                </a:moveTo>
                <a:lnTo>
                  <a:pt x="35559" y="4064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0" name="object 360"/>
          <p:cNvSpPr txBox="1"/>
          <p:nvPr/>
        </p:nvSpPr>
        <p:spPr>
          <a:xfrm>
            <a:off x="3808729" y="46405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61" name="object 361"/>
          <p:cNvSpPr/>
          <p:nvPr/>
        </p:nvSpPr>
        <p:spPr>
          <a:xfrm>
            <a:off x="4914900" y="41148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2" name="object 362"/>
          <p:cNvSpPr/>
          <p:nvPr/>
        </p:nvSpPr>
        <p:spPr>
          <a:xfrm>
            <a:off x="4914900" y="42926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3" name="object 363"/>
          <p:cNvSpPr/>
          <p:nvPr/>
        </p:nvSpPr>
        <p:spPr>
          <a:xfrm>
            <a:off x="4914900" y="44691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4" name="object 364"/>
          <p:cNvSpPr/>
          <p:nvPr/>
        </p:nvSpPr>
        <p:spPr>
          <a:xfrm>
            <a:off x="4914900" y="46469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5" name="object 365"/>
          <p:cNvSpPr/>
          <p:nvPr/>
        </p:nvSpPr>
        <p:spPr>
          <a:xfrm>
            <a:off x="4914900" y="4824729"/>
            <a:ext cx="0" cy="106680"/>
          </a:xfrm>
          <a:custGeom>
            <a:avLst/>
            <a:gdLst/>
            <a:ahLst/>
            <a:cxnLst/>
            <a:rect l="l" t="t" r="r" b="b"/>
            <a:pathLst>
              <a:path h="106679">
                <a:moveTo>
                  <a:pt x="0" y="0"/>
                </a:moveTo>
                <a:lnTo>
                  <a:pt x="0" y="10668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6" name="object 366"/>
          <p:cNvSpPr/>
          <p:nvPr/>
        </p:nvSpPr>
        <p:spPr>
          <a:xfrm>
            <a:off x="4914900" y="500125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7" name="object 367"/>
          <p:cNvSpPr/>
          <p:nvPr/>
        </p:nvSpPr>
        <p:spPr>
          <a:xfrm>
            <a:off x="4914900" y="517905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8" name="object 368"/>
          <p:cNvSpPr/>
          <p:nvPr/>
        </p:nvSpPr>
        <p:spPr>
          <a:xfrm>
            <a:off x="4914900" y="535559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9" name="object 369"/>
          <p:cNvSpPr/>
          <p:nvPr/>
        </p:nvSpPr>
        <p:spPr>
          <a:xfrm>
            <a:off x="4914900" y="553339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0" name="object 370"/>
          <p:cNvSpPr/>
          <p:nvPr/>
        </p:nvSpPr>
        <p:spPr>
          <a:xfrm>
            <a:off x="4914900" y="571119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1" name="object 371"/>
          <p:cNvSpPr/>
          <p:nvPr/>
        </p:nvSpPr>
        <p:spPr>
          <a:xfrm>
            <a:off x="4914900" y="5887720"/>
            <a:ext cx="0" cy="55880"/>
          </a:xfrm>
          <a:custGeom>
            <a:avLst/>
            <a:gdLst/>
            <a:ahLst/>
            <a:cxnLst/>
            <a:rect l="l" t="t" r="r" b="b"/>
            <a:pathLst>
              <a:path h="55879">
                <a:moveTo>
                  <a:pt x="0" y="0"/>
                </a:moveTo>
                <a:lnTo>
                  <a:pt x="0" y="558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2" name="object 372"/>
          <p:cNvSpPr txBox="1"/>
          <p:nvPr/>
        </p:nvSpPr>
        <p:spPr>
          <a:xfrm>
            <a:off x="5001259" y="48183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73" name="object 373"/>
          <p:cNvSpPr/>
          <p:nvPr/>
        </p:nvSpPr>
        <p:spPr>
          <a:xfrm>
            <a:off x="5157470" y="4014470"/>
            <a:ext cx="72390" cy="81280"/>
          </a:xfrm>
          <a:custGeom>
            <a:avLst/>
            <a:gdLst/>
            <a:ahLst/>
            <a:cxnLst/>
            <a:rect l="l" t="t" r="r" b="b"/>
            <a:pathLst>
              <a:path w="72389" h="81279">
                <a:moveTo>
                  <a:pt x="0" y="0"/>
                </a:moveTo>
                <a:lnTo>
                  <a:pt x="72389" y="812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4" name="object 374"/>
          <p:cNvSpPr/>
          <p:nvPr/>
        </p:nvSpPr>
        <p:spPr>
          <a:xfrm>
            <a:off x="5275579" y="4147820"/>
            <a:ext cx="71120" cy="80010"/>
          </a:xfrm>
          <a:custGeom>
            <a:avLst/>
            <a:gdLst/>
            <a:ahLst/>
            <a:cxnLst/>
            <a:rect l="l" t="t" r="r" b="b"/>
            <a:pathLst>
              <a:path w="71120" h="80010">
                <a:moveTo>
                  <a:pt x="0" y="0"/>
                </a:moveTo>
                <a:lnTo>
                  <a:pt x="71120" y="8000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5" name="object 375"/>
          <p:cNvSpPr/>
          <p:nvPr/>
        </p:nvSpPr>
        <p:spPr>
          <a:xfrm>
            <a:off x="5393690" y="4279900"/>
            <a:ext cx="71120" cy="81280"/>
          </a:xfrm>
          <a:custGeom>
            <a:avLst/>
            <a:gdLst/>
            <a:ahLst/>
            <a:cxnLst/>
            <a:rect l="l" t="t" r="r" b="b"/>
            <a:pathLst>
              <a:path w="71120" h="81279">
                <a:moveTo>
                  <a:pt x="0" y="0"/>
                </a:moveTo>
                <a:lnTo>
                  <a:pt x="71120" y="81280"/>
                </a:lnTo>
              </a:path>
            </a:pathLst>
          </a:custGeom>
          <a:ln w="5460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6" name="object 376"/>
          <p:cNvSpPr/>
          <p:nvPr/>
        </p:nvSpPr>
        <p:spPr>
          <a:xfrm>
            <a:off x="5510529" y="4411979"/>
            <a:ext cx="71120" cy="81280"/>
          </a:xfrm>
          <a:custGeom>
            <a:avLst/>
            <a:gdLst/>
            <a:ahLst/>
            <a:cxnLst/>
            <a:rect l="l" t="t" r="r" b="b"/>
            <a:pathLst>
              <a:path w="71120" h="81279">
                <a:moveTo>
                  <a:pt x="0" y="0"/>
                </a:moveTo>
                <a:lnTo>
                  <a:pt x="71120" y="81280"/>
                </a:lnTo>
              </a:path>
            </a:pathLst>
          </a:custGeom>
          <a:ln w="5460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7" name="object 377"/>
          <p:cNvSpPr/>
          <p:nvPr/>
        </p:nvSpPr>
        <p:spPr>
          <a:xfrm>
            <a:off x="5628640" y="4545329"/>
            <a:ext cx="71120" cy="80010"/>
          </a:xfrm>
          <a:custGeom>
            <a:avLst/>
            <a:gdLst/>
            <a:ahLst/>
            <a:cxnLst/>
            <a:rect l="l" t="t" r="r" b="b"/>
            <a:pathLst>
              <a:path w="71120" h="80010">
                <a:moveTo>
                  <a:pt x="0" y="0"/>
                </a:moveTo>
                <a:lnTo>
                  <a:pt x="71120" y="8001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8" name="object 378"/>
          <p:cNvSpPr/>
          <p:nvPr/>
        </p:nvSpPr>
        <p:spPr>
          <a:xfrm>
            <a:off x="5745479" y="4677409"/>
            <a:ext cx="72390" cy="81280"/>
          </a:xfrm>
          <a:custGeom>
            <a:avLst/>
            <a:gdLst/>
            <a:ahLst/>
            <a:cxnLst/>
            <a:rect l="l" t="t" r="r" b="b"/>
            <a:pathLst>
              <a:path w="72389" h="81279">
                <a:moveTo>
                  <a:pt x="0" y="0"/>
                </a:moveTo>
                <a:lnTo>
                  <a:pt x="72390" y="812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9" name="object 379"/>
          <p:cNvSpPr/>
          <p:nvPr/>
        </p:nvSpPr>
        <p:spPr>
          <a:xfrm>
            <a:off x="5863590" y="4810759"/>
            <a:ext cx="71120" cy="80010"/>
          </a:xfrm>
          <a:custGeom>
            <a:avLst/>
            <a:gdLst/>
            <a:ahLst/>
            <a:cxnLst/>
            <a:rect l="l" t="t" r="r" b="b"/>
            <a:pathLst>
              <a:path w="71120" h="80010">
                <a:moveTo>
                  <a:pt x="0" y="0"/>
                </a:moveTo>
                <a:lnTo>
                  <a:pt x="71120" y="8000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0" name="object 380"/>
          <p:cNvSpPr/>
          <p:nvPr/>
        </p:nvSpPr>
        <p:spPr>
          <a:xfrm>
            <a:off x="5981700" y="4942840"/>
            <a:ext cx="71120" cy="81280"/>
          </a:xfrm>
          <a:custGeom>
            <a:avLst/>
            <a:gdLst/>
            <a:ahLst/>
            <a:cxnLst/>
            <a:rect l="l" t="t" r="r" b="b"/>
            <a:pathLst>
              <a:path w="71120" h="81279">
                <a:moveTo>
                  <a:pt x="0" y="0"/>
                </a:moveTo>
                <a:lnTo>
                  <a:pt x="71120" y="81280"/>
                </a:lnTo>
              </a:path>
            </a:pathLst>
          </a:custGeom>
          <a:ln w="5460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1" name="object 381"/>
          <p:cNvSpPr/>
          <p:nvPr/>
        </p:nvSpPr>
        <p:spPr>
          <a:xfrm>
            <a:off x="6098540" y="5076190"/>
            <a:ext cx="72390" cy="80010"/>
          </a:xfrm>
          <a:custGeom>
            <a:avLst/>
            <a:gdLst/>
            <a:ahLst/>
            <a:cxnLst/>
            <a:rect l="l" t="t" r="r" b="b"/>
            <a:pathLst>
              <a:path w="72389" h="80010">
                <a:moveTo>
                  <a:pt x="0" y="0"/>
                </a:moveTo>
                <a:lnTo>
                  <a:pt x="72389" y="8001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2" name="object 382"/>
          <p:cNvSpPr/>
          <p:nvPr/>
        </p:nvSpPr>
        <p:spPr>
          <a:xfrm>
            <a:off x="6216650" y="5208270"/>
            <a:ext cx="72390" cy="80010"/>
          </a:xfrm>
          <a:custGeom>
            <a:avLst/>
            <a:gdLst/>
            <a:ahLst/>
            <a:cxnLst/>
            <a:rect l="l" t="t" r="r" b="b"/>
            <a:pathLst>
              <a:path w="72389" h="80010">
                <a:moveTo>
                  <a:pt x="0" y="0"/>
                </a:moveTo>
                <a:lnTo>
                  <a:pt x="72389" y="8000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3" name="object 383"/>
          <p:cNvSpPr/>
          <p:nvPr/>
        </p:nvSpPr>
        <p:spPr>
          <a:xfrm>
            <a:off x="6334759" y="5340350"/>
            <a:ext cx="71120" cy="81280"/>
          </a:xfrm>
          <a:custGeom>
            <a:avLst/>
            <a:gdLst/>
            <a:ahLst/>
            <a:cxnLst/>
            <a:rect l="l" t="t" r="r" b="b"/>
            <a:pathLst>
              <a:path w="71120" h="81279">
                <a:moveTo>
                  <a:pt x="0" y="0"/>
                </a:moveTo>
                <a:lnTo>
                  <a:pt x="71119" y="8128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4" name="object 384"/>
          <p:cNvSpPr/>
          <p:nvPr/>
        </p:nvSpPr>
        <p:spPr>
          <a:xfrm>
            <a:off x="6452870" y="5473700"/>
            <a:ext cx="71120" cy="80010"/>
          </a:xfrm>
          <a:custGeom>
            <a:avLst/>
            <a:gdLst/>
            <a:ahLst/>
            <a:cxnLst/>
            <a:rect l="l" t="t" r="r" b="b"/>
            <a:pathLst>
              <a:path w="71120" h="80010">
                <a:moveTo>
                  <a:pt x="0" y="0"/>
                </a:moveTo>
                <a:lnTo>
                  <a:pt x="71120" y="8001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5" name="object 385"/>
          <p:cNvSpPr/>
          <p:nvPr/>
        </p:nvSpPr>
        <p:spPr>
          <a:xfrm>
            <a:off x="6569709" y="5605779"/>
            <a:ext cx="71120" cy="81280"/>
          </a:xfrm>
          <a:custGeom>
            <a:avLst/>
            <a:gdLst/>
            <a:ahLst/>
            <a:cxnLst/>
            <a:rect l="l" t="t" r="r" b="b"/>
            <a:pathLst>
              <a:path w="71120" h="81279">
                <a:moveTo>
                  <a:pt x="0" y="0"/>
                </a:moveTo>
                <a:lnTo>
                  <a:pt x="71120" y="81280"/>
                </a:lnTo>
              </a:path>
            </a:pathLst>
          </a:custGeom>
          <a:ln w="5460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6" name="object 386"/>
          <p:cNvSpPr/>
          <p:nvPr/>
        </p:nvSpPr>
        <p:spPr>
          <a:xfrm>
            <a:off x="6687819" y="5739129"/>
            <a:ext cx="71120" cy="80010"/>
          </a:xfrm>
          <a:custGeom>
            <a:avLst/>
            <a:gdLst/>
            <a:ahLst/>
            <a:cxnLst/>
            <a:rect l="l" t="t" r="r" b="b"/>
            <a:pathLst>
              <a:path w="71120" h="80010">
                <a:moveTo>
                  <a:pt x="0" y="0"/>
                </a:moveTo>
                <a:lnTo>
                  <a:pt x="71120" y="8001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7" name="object 387"/>
          <p:cNvSpPr/>
          <p:nvPr/>
        </p:nvSpPr>
        <p:spPr>
          <a:xfrm>
            <a:off x="6804659" y="5871209"/>
            <a:ext cx="72390" cy="81280"/>
          </a:xfrm>
          <a:custGeom>
            <a:avLst/>
            <a:gdLst/>
            <a:ahLst/>
            <a:cxnLst/>
            <a:rect l="l" t="t" r="r" b="b"/>
            <a:pathLst>
              <a:path w="72390" h="81279">
                <a:moveTo>
                  <a:pt x="0" y="0"/>
                </a:moveTo>
                <a:lnTo>
                  <a:pt x="72390" y="812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8" name="object 388"/>
          <p:cNvSpPr/>
          <p:nvPr/>
        </p:nvSpPr>
        <p:spPr>
          <a:xfrm>
            <a:off x="6922769" y="6003290"/>
            <a:ext cx="35560" cy="40640"/>
          </a:xfrm>
          <a:custGeom>
            <a:avLst/>
            <a:gdLst/>
            <a:ahLst/>
            <a:cxnLst/>
            <a:rect l="l" t="t" r="r" b="b"/>
            <a:pathLst>
              <a:path w="35559" h="40639">
                <a:moveTo>
                  <a:pt x="0" y="0"/>
                </a:moveTo>
                <a:lnTo>
                  <a:pt x="35559" y="4064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9" name="object 389"/>
          <p:cNvSpPr txBox="1"/>
          <p:nvPr/>
        </p:nvSpPr>
        <p:spPr>
          <a:xfrm>
            <a:off x="6094729" y="46405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90" name="object 390"/>
          <p:cNvSpPr/>
          <p:nvPr/>
        </p:nvSpPr>
        <p:spPr>
          <a:xfrm>
            <a:off x="5257800" y="62865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1" name="object 391"/>
          <p:cNvSpPr/>
          <p:nvPr/>
        </p:nvSpPr>
        <p:spPr>
          <a:xfrm>
            <a:off x="5434329" y="6286500"/>
            <a:ext cx="109220" cy="0"/>
          </a:xfrm>
          <a:custGeom>
            <a:avLst/>
            <a:gdLst/>
            <a:ahLst/>
            <a:cxnLst/>
            <a:rect l="l" t="t" r="r" b="b"/>
            <a:pathLst>
              <a:path w="109220">
                <a:moveTo>
                  <a:pt x="0" y="0"/>
                </a:moveTo>
                <a:lnTo>
                  <a:pt x="10922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2" name="object 392"/>
          <p:cNvSpPr/>
          <p:nvPr/>
        </p:nvSpPr>
        <p:spPr>
          <a:xfrm>
            <a:off x="5612129" y="62865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3" name="object 393"/>
          <p:cNvSpPr/>
          <p:nvPr/>
        </p:nvSpPr>
        <p:spPr>
          <a:xfrm>
            <a:off x="5789929" y="62865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4" name="object 394"/>
          <p:cNvSpPr/>
          <p:nvPr/>
        </p:nvSpPr>
        <p:spPr>
          <a:xfrm>
            <a:off x="5966459" y="62865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5" name="object 395"/>
          <p:cNvSpPr/>
          <p:nvPr/>
        </p:nvSpPr>
        <p:spPr>
          <a:xfrm>
            <a:off x="6144259" y="62865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6" name="object 396"/>
          <p:cNvSpPr/>
          <p:nvPr/>
        </p:nvSpPr>
        <p:spPr>
          <a:xfrm>
            <a:off x="6322059" y="628650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79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7" name="object 397"/>
          <p:cNvSpPr/>
          <p:nvPr/>
        </p:nvSpPr>
        <p:spPr>
          <a:xfrm>
            <a:off x="6498590" y="62865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8" name="object 398"/>
          <p:cNvSpPr/>
          <p:nvPr/>
        </p:nvSpPr>
        <p:spPr>
          <a:xfrm>
            <a:off x="6676390" y="62865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9" name="object 399"/>
          <p:cNvSpPr/>
          <p:nvPr/>
        </p:nvSpPr>
        <p:spPr>
          <a:xfrm>
            <a:off x="6852919" y="6286500"/>
            <a:ext cx="5080" cy="0"/>
          </a:xfrm>
          <a:custGeom>
            <a:avLst/>
            <a:gdLst/>
            <a:ahLst/>
            <a:cxnLst/>
            <a:rect l="l" t="t" r="r" b="b"/>
            <a:pathLst>
              <a:path w="5079">
                <a:moveTo>
                  <a:pt x="2539" y="-27305"/>
                </a:moveTo>
                <a:lnTo>
                  <a:pt x="2539" y="27305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0" name="object 400"/>
          <p:cNvSpPr/>
          <p:nvPr/>
        </p:nvSpPr>
        <p:spPr>
          <a:xfrm>
            <a:off x="4914900" y="18288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1" name="object 401"/>
          <p:cNvSpPr/>
          <p:nvPr/>
        </p:nvSpPr>
        <p:spPr>
          <a:xfrm>
            <a:off x="4914900" y="20066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2" name="object 402"/>
          <p:cNvSpPr/>
          <p:nvPr/>
        </p:nvSpPr>
        <p:spPr>
          <a:xfrm>
            <a:off x="4914900" y="21831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3" name="object 403"/>
          <p:cNvSpPr/>
          <p:nvPr/>
        </p:nvSpPr>
        <p:spPr>
          <a:xfrm>
            <a:off x="4914900" y="23609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4" name="object 404"/>
          <p:cNvSpPr/>
          <p:nvPr/>
        </p:nvSpPr>
        <p:spPr>
          <a:xfrm>
            <a:off x="4914900" y="2538729"/>
            <a:ext cx="0" cy="106680"/>
          </a:xfrm>
          <a:custGeom>
            <a:avLst/>
            <a:gdLst/>
            <a:ahLst/>
            <a:cxnLst/>
            <a:rect l="l" t="t" r="r" b="b"/>
            <a:pathLst>
              <a:path h="106680">
                <a:moveTo>
                  <a:pt x="0" y="0"/>
                </a:moveTo>
                <a:lnTo>
                  <a:pt x="0" y="10668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5" name="object 405"/>
          <p:cNvSpPr/>
          <p:nvPr/>
        </p:nvSpPr>
        <p:spPr>
          <a:xfrm>
            <a:off x="4914900" y="271526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6" name="object 406"/>
          <p:cNvSpPr/>
          <p:nvPr/>
        </p:nvSpPr>
        <p:spPr>
          <a:xfrm>
            <a:off x="4914900" y="289306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7" name="object 407"/>
          <p:cNvSpPr/>
          <p:nvPr/>
        </p:nvSpPr>
        <p:spPr>
          <a:xfrm>
            <a:off x="4914900" y="306958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8" name="object 408"/>
          <p:cNvSpPr/>
          <p:nvPr/>
        </p:nvSpPr>
        <p:spPr>
          <a:xfrm>
            <a:off x="4914900" y="324738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9" name="object 409"/>
          <p:cNvSpPr/>
          <p:nvPr/>
        </p:nvSpPr>
        <p:spPr>
          <a:xfrm>
            <a:off x="4914900" y="3425190"/>
            <a:ext cx="0" cy="3810"/>
          </a:xfrm>
          <a:custGeom>
            <a:avLst/>
            <a:gdLst/>
            <a:ahLst/>
            <a:cxnLst/>
            <a:rect l="l" t="t" r="r" b="b"/>
            <a:pathLst>
              <a:path h="3810">
                <a:moveTo>
                  <a:pt x="0" y="0"/>
                </a:moveTo>
                <a:lnTo>
                  <a:pt x="0" y="381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0" name="object 410"/>
          <p:cNvSpPr txBox="1"/>
          <p:nvPr/>
        </p:nvSpPr>
        <p:spPr>
          <a:xfrm>
            <a:off x="5001259" y="24180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11" name="object 411"/>
          <p:cNvSpPr/>
          <p:nvPr/>
        </p:nvSpPr>
        <p:spPr>
          <a:xfrm>
            <a:off x="2286000" y="1143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2" name="object 412"/>
          <p:cNvSpPr/>
          <p:nvPr/>
        </p:nvSpPr>
        <p:spPr>
          <a:xfrm>
            <a:off x="2286000" y="1143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3" name="object 413"/>
          <p:cNvSpPr/>
          <p:nvPr/>
        </p:nvSpPr>
        <p:spPr>
          <a:xfrm>
            <a:off x="2286000" y="1143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4" name="object 414"/>
          <p:cNvSpPr/>
          <p:nvPr/>
        </p:nvSpPr>
        <p:spPr>
          <a:xfrm>
            <a:off x="2971800" y="1828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5" name="object 415"/>
          <p:cNvSpPr/>
          <p:nvPr/>
        </p:nvSpPr>
        <p:spPr>
          <a:xfrm>
            <a:off x="4572000" y="1143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6" name="object 416"/>
          <p:cNvSpPr/>
          <p:nvPr/>
        </p:nvSpPr>
        <p:spPr>
          <a:xfrm>
            <a:off x="4572000" y="1143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7" name="object 417"/>
          <p:cNvSpPr/>
          <p:nvPr/>
        </p:nvSpPr>
        <p:spPr>
          <a:xfrm>
            <a:off x="4572000" y="1143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8" name="object 418"/>
          <p:cNvSpPr/>
          <p:nvPr/>
        </p:nvSpPr>
        <p:spPr>
          <a:xfrm>
            <a:off x="5257800" y="1828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9" name="object 419"/>
          <p:cNvSpPr/>
          <p:nvPr/>
        </p:nvSpPr>
        <p:spPr>
          <a:xfrm>
            <a:off x="45720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0" name="object 420"/>
          <p:cNvSpPr/>
          <p:nvPr/>
        </p:nvSpPr>
        <p:spPr>
          <a:xfrm>
            <a:off x="45720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1" name="object 421"/>
          <p:cNvSpPr/>
          <p:nvPr/>
        </p:nvSpPr>
        <p:spPr>
          <a:xfrm>
            <a:off x="4572000" y="3429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2" name="object 422"/>
          <p:cNvSpPr/>
          <p:nvPr/>
        </p:nvSpPr>
        <p:spPr>
          <a:xfrm>
            <a:off x="5257800" y="4114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3" name="object 423"/>
          <p:cNvSpPr/>
          <p:nvPr/>
        </p:nvSpPr>
        <p:spPr>
          <a:xfrm>
            <a:off x="22860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4" name="object 424"/>
          <p:cNvSpPr/>
          <p:nvPr/>
        </p:nvSpPr>
        <p:spPr>
          <a:xfrm>
            <a:off x="22860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5" name="object 425"/>
          <p:cNvSpPr/>
          <p:nvPr/>
        </p:nvSpPr>
        <p:spPr>
          <a:xfrm>
            <a:off x="2286000" y="3429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6" name="object 426"/>
          <p:cNvSpPr/>
          <p:nvPr/>
        </p:nvSpPr>
        <p:spPr>
          <a:xfrm>
            <a:off x="2971800" y="4114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7" name="object 427"/>
          <p:cNvSpPr/>
          <p:nvPr/>
        </p:nvSpPr>
        <p:spPr>
          <a:xfrm>
            <a:off x="6858000" y="1143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8" name="object 428"/>
          <p:cNvSpPr/>
          <p:nvPr/>
        </p:nvSpPr>
        <p:spPr>
          <a:xfrm>
            <a:off x="6858000" y="1143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9" name="object 429"/>
          <p:cNvSpPr/>
          <p:nvPr/>
        </p:nvSpPr>
        <p:spPr>
          <a:xfrm>
            <a:off x="6858000" y="1143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0" name="object 430"/>
          <p:cNvSpPr/>
          <p:nvPr/>
        </p:nvSpPr>
        <p:spPr>
          <a:xfrm>
            <a:off x="7543800" y="1828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1" name="object 431"/>
          <p:cNvSpPr/>
          <p:nvPr/>
        </p:nvSpPr>
        <p:spPr>
          <a:xfrm>
            <a:off x="68580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2" name="object 432"/>
          <p:cNvSpPr/>
          <p:nvPr/>
        </p:nvSpPr>
        <p:spPr>
          <a:xfrm>
            <a:off x="68580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3" name="object 433"/>
          <p:cNvSpPr/>
          <p:nvPr/>
        </p:nvSpPr>
        <p:spPr>
          <a:xfrm>
            <a:off x="6858000" y="3429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4" name="object 434"/>
          <p:cNvSpPr/>
          <p:nvPr/>
        </p:nvSpPr>
        <p:spPr>
          <a:xfrm>
            <a:off x="7543800" y="4114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5" name="object 435"/>
          <p:cNvSpPr/>
          <p:nvPr/>
        </p:nvSpPr>
        <p:spPr>
          <a:xfrm>
            <a:off x="68580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6" name="object 436"/>
          <p:cNvSpPr/>
          <p:nvPr/>
        </p:nvSpPr>
        <p:spPr>
          <a:xfrm>
            <a:off x="68580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79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7" name="object 437"/>
          <p:cNvSpPr/>
          <p:nvPr/>
        </p:nvSpPr>
        <p:spPr>
          <a:xfrm>
            <a:off x="6858000" y="5943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8" name="object 438"/>
          <p:cNvSpPr/>
          <p:nvPr/>
        </p:nvSpPr>
        <p:spPr>
          <a:xfrm>
            <a:off x="7543800" y="6629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9" name="object 439"/>
          <p:cNvSpPr/>
          <p:nvPr/>
        </p:nvSpPr>
        <p:spPr>
          <a:xfrm>
            <a:off x="45720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0" name="object 440"/>
          <p:cNvSpPr/>
          <p:nvPr/>
        </p:nvSpPr>
        <p:spPr>
          <a:xfrm>
            <a:off x="45720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79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1" name="object 441"/>
          <p:cNvSpPr/>
          <p:nvPr/>
        </p:nvSpPr>
        <p:spPr>
          <a:xfrm>
            <a:off x="4572000" y="5943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2" name="object 442"/>
          <p:cNvSpPr/>
          <p:nvPr/>
        </p:nvSpPr>
        <p:spPr>
          <a:xfrm>
            <a:off x="5257800" y="6629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3" name="object 443"/>
          <p:cNvSpPr txBox="1"/>
          <p:nvPr/>
        </p:nvSpPr>
        <p:spPr>
          <a:xfrm>
            <a:off x="5948679" y="5919757"/>
            <a:ext cx="219710" cy="380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10"/>
              </a:lnSpc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629400" y="914400"/>
            <a:ext cx="1143000" cy="3429000"/>
          </a:xfrm>
          <a:custGeom>
            <a:avLst/>
            <a:gdLst/>
            <a:ahLst/>
            <a:cxnLst/>
            <a:rect l="l" t="t" r="r" b="b"/>
            <a:pathLst>
              <a:path w="1143000" h="3429000">
                <a:moveTo>
                  <a:pt x="952500" y="0"/>
                </a:moveTo>
                <a:lnTo>
                  <a:pt x="190500" y="0"/>
                </a:lnTo>
                <a:lnTo>
                  <a:pt x="143315" y="7496"/>
                </a:lnTo>
                <a:lnTo>
                  <a:pt x="98777" y="28222"/>
                </a:lnTo>
                <a:lnTo>
                  <a:pt x="59531" y="59531"/>
                </a:lnTo>
                <a:lnTo>
                  <a:pt x="28222" y="98777"/>
                </a:lnTo>
                <a:lnTo>
                  <a:pt x="7496" y="143315"/>
                </a:lnTo>
                <a:lnTo>
                  <a:pt x="0" y="190500"/>
                </a:lnTo>
                <a:lnTo>
                  <a:pt x="0" y="3238500"/>
                </a:lnTo>
                <a:lnTo>
                  <a:pt x="7496" y="3285684"/>
                </a:lnTo>
                <a:lnTo>
                  <a:pt x="28222" y="3330222"/>
                </a:lnTo>
                <a:lnTo>
                  <a:pt x="59531" y="3369468"/>
                </a:lnTo>
                <a:lnTo>
                  <a:pt x="98777" y="3400777"/>
                </a:lnTo>
                <a:lnTo>
                  <a:pt x="143315" y="3421503"/>
                </a:lnTo>
                <a:lnTo>
                  <a:pt x="190500" y="3429000"/>
                </a:lnTo>
                <a:lnTo>
                  <a:pt x="952500" y="3429000"/>
                </a:lnTo>
                <a:lnTo>
                  <a:pt x="999684" y="3421503"/>
                </a:lnTo>
                <a:lnTo>
                  <a:pt x="1044222" y="3400777"/>
                </a:lnTo>
                <a:lnTo>
                  <a:pt x="1083468" y="3369468"/>
                </a:lnTo>
                <a:lnTo>
                  <a:pt x="1114777" y="3330222"/>
                </a:lnTo>
                <a:lnTo>
                  <a:pt x="1135503" y="3285684"/>
                </a:lnTo>
                <a:lnTo>
                  <a:pt x="1143000" y="3238500"/>
                </a:lnTo>
                <a:lnTo>
                  <a:pt x="1143000" y="190500"/>
                </a:lnTo>
                <a:lnTo>
                  <a:pt x="1135503" y="143315"/>
                </a:lnTo>
                <a:lnTo>
                  <a:pt x="1114777" y="98777"/>
                </a:lnTo>
                <a:lnTo>
                  <a:pt x="1083468" y="59531"/>
                </a:lnTo>
                <a:lnTo>
                  <a:pt x="1044222" y="28222"/>
                </a:lnTo>
                <a:lnTo>
                  <a:pt x="999684" y="7496"/>
                </a:lnTo>
                <a:lnTo>
                  <a:pt x="95250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610984" y="895985"/>
            <a:ext cx="227330" cy="2425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629400" y="1167130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629400" y="1285239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629400" y="1404619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629400" y="1524000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629400" y="164211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629400" y="176148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629400" y="188087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629400" y="199897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629400" y="211836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629400" y="223773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629400" y="2357120"/>
            <a:ext cx="0" cy="71120"/>
          </a:xfrm>
          <a:custGeom>
            <a:avLst/>
            <a:gdLst/>
            <a:ahLst/>
            <a:cxnLst/>
            <a:rect l="l" t="t" r="r" b="b"/>
            <a:pathLst>
              <a:path h="71119">
                <a:moveTo>
                  <a:pt x="0" y="0"/>
                </a:moveTo>
                <a:lnTo>
                  <a:pt x="0" y="7111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629400" y="247522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629400" y="259461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629400" y="271272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629400" y="283210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629400" y="295147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629400" y="306958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629400" y="318897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629400" y="330835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629400" y="342772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629400" y="354584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629400" y="366522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629400" y="378332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629400" y="390270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629400" y="402209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610984" y="4123054"/>
            <a:ext cx="231140" cy="23875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686943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698880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7108190" y="4343400"/>
            <a:ext cx="65405" cy="0"/>
          </a:xfrm>
          <a:custGeom>
            <a:avLst/>
            <a:gdLst/>
            <a:ahLst/>
            <a:cxnLst/>
            <a:rect l="l" t="t" r="r" b="b"/>
            <a:pathLst>
              <a:path w="65404">
                <a:moveTo>
                  <a:pt x="0" y="0"/>
                </a:moveTo>
                <a:lnTo>
                  <a:pt x="65404" y="0"/>
                </a:lnTo>
              </a:path>
            </a:pathLst>
          </a:custGeom>
          <a:ln w="3682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7228205" y="4343400"/>
            <a:ext cx="70485" cy="0"/>
          </a:xfrm>
          <a:custGeom>
            <a:avLst/>
            <a:gdLst/>
            <a:ahLst/>
            <a:cxnLst/>
            <a:rect l="l" t="t" r="r" b="b"/>
            <a:pathLst>
              <a:path w="70484">
                <a:moveTo>
                  <a:pt x="0" y="0"/>
                </a:moveTo>
                <a:lnTo>
                  <a:pt x="70485" y="0"/>
                </a:lnTo>
              </a:path>
            </a:pathLst>
          </a:custGeom>
          <a:ln w="3682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734568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746505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7564755" y="4116704"/>
            <a:ext cx="226060" cy="24510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7772400" y="401700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7772400" y="389762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7772400" y="377825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7772400" y="3660140"/>
            <a:ext cx="0" cy="71120"/>
          </a:xfrm>
          <a:custGeom>
            <a:avLst/>
            <a:gdLst/>
            <a:ahLst/>
            <a:cxnLst/>
            <a:rect l="l" t="t" r="r" b="b"/>
            <a:pathLst>
              <a:path h="71120">
                <a:moveTo>
                  <a:pt x="0" y="7112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7772400" y="354075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7772400" y="342137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7772400" y="3303270"/>
            <a:ext cx="0" cy="71120"/>
          </a:xfrm>
          <a:custGeom>
            <a:avLst/>
            <a:gdLst/>
            <a:ahLst/>
            <a:cxnLst/>
            <a:rect l="l" t="t" r="r" b="b"/>
            <a:pathLst>
              <a:path h="71120">
                <a:moveTo>
                  <a:pt x="0" y="7111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7772400" y="318388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7772400" y="306451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7772400" y="294640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7772400" y="282702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7772400" y="270763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7772400" y="258826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7772400" y="247015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7772400" y="235077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7772400" y="223138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7772400" y="211327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7772400" y="199390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7772400" y="187452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7772400" y="175641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7772400" y="163702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7772400" y="1517650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7772400" y="1399539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7772400" y="1280160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7772400" y="1160780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7558405" y="895985"/>
            <a:ext cx="232410" cy="23749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745744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733805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721995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710056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698119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6863080" y="914400"/>
            <a:ext cx="71120" cy="0"/>
          </a:xfrm>
          <a:custGeom>
            <a:avLst/>
            <a:gdLst/>
            <a:ahLst/>
            <a:cxnLst/>
            <a:rect l="l" t="t" r="r" b="b"/>
            <a:pathLst>
              <a:path w="71120">
                <a:moveTo>
                  <a:pt x="7112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2057400" y="3200400"/>
            <a:ext cx="3429000" cy="1143000"/>
          </a:xfrm>
          <a:custGeom>
            <a:avLst/>
            <a:gdLst/>
            <a:ahLst/>
            <a:cxnLst/>
            <a:rect l="l" t="t" r="r" b="b"/>
            <a:pathLst>
              <a:path w="3429000" h="1143000">
                <a:moveTo>
                  <a:pt x="3238500" y="0"/>
                </a:moveTo>
                <a:lnTo>
                  <a:pt x="190500" y="0"/>
                </a:lnTo>
                <a:lnTo>
                  <a:pt x="143315" y="7496"/>
                </a:lnTo>
                <a:lnTo>
                  <a:pt x="98777" y="28222"/>
                </a:lnTo>
                <a:lnTo>
                  <a:pt x="59531" y="59531"/>
                </a:lnTo>
                <a:lnTo>
                  <a:pt x="28222" y="98777"/>
                </a:lnTo>
                <a:lnTo>
                  <a:pt x="7496" y="143315"/>
                </a:lnTo>
                <a:lnTo>
                  <a:pt x="0" y="190500"/>
                </a:lnTo>
                <a:lnTo>
                  <a:pt x="0" y="952500"/>
                </a:lnTo>
                <a:lnTo>
                  <a:pt x="7496" y="999684"/>
                </a:lnTo>
                <a:lnTo>
                  <a:pt x="28222" y="1044222"/>
                </a:lnTo>
                <a:lnTo>
                  <a:pt x="59531" y="1083468"/>
                </a:lnTo>
                <a:lnTo>
                  <a:pt x="98777" y="1114777"/>
                </a:lnTo>
                <a:lnTo>
                  <a:pt x="143315" y="1135503"/>
                </a:lnTo>
                <a:lnTo>
                  <a:pt x="190500" y="1143000"/>
                </a:lnTo>
                <a:lnTo>
                  <a:pt x="3238500" y="1143000"/>
                </a:lnTo>
                <a:lnTo>
                  <a:pt x="3285684" y="1135503"/>
                </a:lnTo>
                <a:lnTo>
                  <a:pt x="3330222" y="1114777"/>
                </a:lnTo>
                <a:lnTo>
                  <a:pt x="3369468" y="1083468"/>
                </a:lnTo>
                <a:lnTo>
                  <a:pt x="3400777" y="1044222"/>
                </a:lnTo>
                <a:lnTo>
                  <a:pt x="3421503" y="999684"/>
                </a:lnTo>
                <a:lnTo>
                  <a:pt x="3429000" y="952500"/>
                </a:lnTo>
                <a:lnTo>
                  <a:pt x="3429000" y="190500"/>
                </a:lnTo>
                <a:lnTo>
                  <a:pt x="3421503" y="143315"/>
                </a:lnTo>
                <a:lnTo>
                  <a:pt x="3400777" y="98777"/>
                </a:lnTo>
                <a:lnTo>
                  <a:pt x="3369468" y="59531"/>
                </a:lnTo>
                <a:lnTo>
                  <a:pt x="3330222" y="28222"/>
                </a:lnTo>
                <a:lnTo>
                  <a:pt x="3285684" y="7496"/>
                </a:lnTo>
                <a:lnTo>
                  <a:pt x="323850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2038985" y="3181985"/>
            <a:ext cx="227329" cy="24256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2057400" y="345312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2057400" y="357124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2057400" y="369062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2057400" y="381000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2057400" y="392810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2057400" y="404749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2038985" y="4148454"/>
            <a:ext cx="256539" cy="21335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232282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244221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256158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267970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279907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291846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3037839" y="4343400"/>
            <a:ext cx="71120" cy="0"/>
          </a:xfrm>
          <a:custGeom>
            <a:avLst/>
            <a:gdLst/>
            <a:ahLst/>
            <a:cxnLst/>
            <a:rect l="l" t="t" r="r" b="b"/>
            <a:pathLst>
              <a:path w="71119">
                <a:moveTo>
                  <a:pt x="0" y="0"/>
                </a:moveTo>
                <a:lnTo>
                  <a:pt x="7112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315595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327532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3394709" y="4343400"/>
            <a:ext cx="71120" cy="0"/>
          </a:xfrm>
          <a:custGeom>
            <a:avLst/>
            <a:gdLst/>
            <a:ahLst/>
            <a:cxnLst/>
            <a:rect l="l" t="t" r="r" b="b"/>
            <a:pathLst>
              <a:path w="71120">
                <a:moveTo>
                  <a:pt x="0" y="0"/>
                </a:moveTo>
                <a:lnTo>
                  <a:pt x="7111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351282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363220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375030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386969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398907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410845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422655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434594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446532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458342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470280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4822190" y="4343400"/>
            <a:ext cx="65405" cy="0"/>
          </a:xfrm>
          <a:custGeom>
            <a:avLst/>
            <a:gdLst/>
            <a:ahLst/>
            <a:cxnLst/>
            <a:rect l="l" t="t" r="r" b="b"/>
            <a:pathLst>
              <a:path w="65404">
                <a:moveTo>
                  <a:pt x="0" y="0"/>
                </a:moveTo>
                <a:lnTo>
                  <a:pt x="65405" y="0"/>
                </a:lnTo>
              </a:path>
            </a:pathLst>
          </a:custGeom>
          <a:ln w="3682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4942204" y="4343400"/>
            <a:ext cx="70485" cy="0"/>
          </a:xfrm>
          <a:custGeom>
            <a:avLst/>
            <a:gdLst/>
            <a:ahLst/>
            <a:cxnLst/>
            <a:rect l="l" t="t" r="r" b="b"/>
            <a:pathLst>
              <a:path w="70485">
                <a:moveTo>
                  <a:pt x="0" y="0"/>
                </a:moveTo>
                <a:lnTo>
                  <a:pt x="70485" y="0"/>
                </a:lnTo>
              </a:path>
            </a:pathLst>
          </a:custGeom>
          <a:ln w="3682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505967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517905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5278754" y="4116704"/>
            <a:ext cx="226059" cy="24510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5486400" y="401700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5486400" y="389762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5486400" y="3799204"/>
            <a:ext cx="0" cy="51435"/>
          </a:xfrm>
          <a:custGeom>
            <a:avLst/>
            <a:gdLst/>
            <a:ahLst/>
            <a:cxnLst/>
            <a:rect l="l" t="t" r="r" b="b"/>
            <a:pathLst>
              <a:path h="51435">
                <a:moveTo>
                  <a:pt x="0" y="0"/>
                </a:moveTo>
                <a:lnTo>
                  <a:pt x="0" y="51435"/>
                </a:lnTo>
              </a:path>
            </a:pathLst>
          </a:custGeom>
          <a:ln w="3682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5486400" y="3660140"/>
            <a:ext cx="0" cy="71120"/>
          </a:xfrm>
          <a:custGeom>
            <a:avLst/>
            <a:gdLst/>
            <a:ahLst/>
            <a:cxnLst/>
            <a:rect l="l" t="t" r="r" b="b"/>
            <a:pathLst>
              <a:path h="71120">
                <a:moveTo>
                  <a:pt x="0" y="7112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5486400" y="354075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5486400" y="342137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5247004" y="3181985"/>
            <a:ext cx="256539" cy="21081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5146040" y="3200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5026659" y="3200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4907279" y="3200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4789170" y="3200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4669790" y="3200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4551679" y="3200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4432300" y="3200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4312920" y="3200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4193540" y="3200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4075429" y="3200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3956050" y="3200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3836670" y="3200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3718559" y="3200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3599179" y="3200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3479800" y="3200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3361690" y="3200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3242310" y="3200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3122929" y="3200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3004820" y="3200400"/>
            <a:ext cx="71120" cy="0"/>
          </a:xfrm>
          <a:custGeom>
            <a:avLst/>
            <a:gdLst/>
            <a:ahLst/>
            <a:cxnLst/>
            <a:rect l="l" t="t" r="r" b="b"/>
            <a:pathLst>
              <a:path w="71119">
                <a:moveTo>
                  <a:pt x="7111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2885439" y="3200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2766060" y="3200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2647950" y="3200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2528570" y="3200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2409189" y="3200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2291079" y="3200400"/>
            <a:ext cx="71120" cy="0"/>
          </a:xfrm>
          <a:custGeom>
            <a:avLst/>
            <a:gdLst/>
            <a:ahLst/>
            <a:cxnLst/>
            <a:rect l="l" t="t" r="r" b="b"/>
            <a:pathLst>
              <a:path w="71119">
                <a:moveTo>
                  <a:pt x="7111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4343400" y="5715000"/>
            <a:ext cx="1143000" cy="1143000"/>
          </a:xfrm>
          <a:custGeom>
            <a:avLst/>
            <a:gdLst/>
            <a:ahLst/>
            <a:cxnLst/>
            <a:rect l="l" t="t" r="r" b="b"/>
            <a:pathLst>
              <a:path w="1143000" h="1143000">
                <a:moveTo>
                  <a:pt x="952500" y="0"/>
                </a:moveTo>
                <a:lnTo>
                  <a:pt x="190500" y="0"/>
                </a:lnTo>
                <a:lnTo>
                  <a:pt x="143315" y="7496"/>
                </a:lnTo>
                <a:lnTo>
                  <a:pt x="98777" y="28222"/>
                </a:lnTo>
                <a:lnTo>
                  <a:pt x="59531" y="59531"/>
                </a:lnTo>
                <a:lnTo>
                  <a:pt x="28222" y="98777"/>
                </a:lnTo>
                <a:lnTo>
                  <a:pt x="7496" y="143315"/>
                </a:lnTo>
                <a:lnTo>
                  <a:pt x="0" y="190500"/>
                </a:lnTo>
                <a:lnTo>
                  <a:pt x="0" y="952500"/>
                </a:lnTo>
                <a:lnTo>
                  <a:pt x="7496" y="999684"/>
                </a:lnTo>
                <a:lnTo>
                  <a:pt x="28222" y="1044222"/>
                </a:lnTo>
                <a:lnTo>
                  <a:pt x="59531" y="1083468"/>
                </a:lnTo>
                <a:lnTo>
                  <a:pt x="98777" y="1114777"/>
                </a:lnTo>
                <a:lnTo>
                  <a:pt x="143315" y="1135503"/>
                </a:lnTo>
                <a:lnTo>
                  <a:pt x="190500" y="1143000"/>
                </a:lnTo>
                <a:lnTo>
                  <a:pt x="952500" y="1143000"/>
                </a:lnTo>
                <a:lnTo>
                  <a:pt x="999684" y="1135503"/>
                </a:lnTo>
                <a:lnTo>
                  <a:pt x="1044222" y="1114777"/>
                </a:lnTo>
                <a:lnTo>
                  <a:pt x="1083468" y="1083468"/>
                </a:lnTo>
                <a:lnTo>
                  <a:pt x="1114777" y="1044222"/>
                </a:lnTo>
                <a:lnTo>
                  <a:pt x="1135503" y="999684"/>
                </a:lnTo>
                <a:lnTo>
                  <a:pt x="1143000" y="952500"/>
                </a:lnTo>
                <a:lnTo>
                  <a:pt x="1143000" y="190500"/>
                </a:lnTo>
                <a:lnTo>
                  <a:pt x="1135503" y="143315"/>
                </a:lnTo>
                <a:lnTo>
                  <a:pt x="1114777" y="98777"/>
                </a:lnTo>
                <a:lnTo>
                  <a:pt x="1083468" y="59531"/>
                </a:lnTo>
                <a:lnTo>
                  <a:pt x="1044222" y="28222"/>
                </a:lnTo>
                <a:lnTo>
                  <a:pt x="999684" y="7496"/>
                </a:lnTo>
                <a:lnTo>
                  <a:pt x="95250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4324984" y="5696584"/>
            <a:ext cx="290829" cy="24256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4343400" y="596772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4343400" y="608584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4343400" y="620522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4343400" y="632460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4343400" y="6442709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4343400" y="6562090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4324984" y="6663055"/>
            <a:ext cx="256539" cy="21336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4608829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4728209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4847590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4965700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5085079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5204459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5304154" y="6605905"/>
            <a:ext cx="200659" cy="26797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5486400" y="6504940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5486400" y="638682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154"/>
          <p:cNvSpPr/>
          <p:nvPr/>
        </p:nvSpPr>
        <p:spPr>
          <a:xfrm>
            <a:off x="5467984" y="6326822"/>
            <a:ext cx="36830" cy="0"/>
          </a:xfrm>
          <a:custGeom>
            <a:avLst/>
            <a:gdLst/>
            <a:ahLst/>
            <a:cxnLst/>
            <a:rect l="l" t="t" r="r" b="b"/>
            <a:pathLst>
              <a:path w="36829">
                <a:moveTo>
                  <a:pt x="0" y="0"/>
                </a:moveTo>
                <a:lnTo>
                  <a:pt x="36829" y="0"/>
                </a:lnTo>
              </a:path>
            </a:pathLst>
          </a:custGeom>
          <a:ln w="26034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object 155"/>
          <p:cNvSpPr/>
          <p:nvPr/>
        </p:nvSpPr>
        <p:spPr>
          <a:xfrm>
            <a:off x="5486400" y="614934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object 156"/>
          <p:cNvSpPr/>
          <p:nvPr/>
        </p:nvSpPr>
        <p:spPr>
          <a:xfrm>
            <a:off x="5486400" y="602995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object 157"/>
          <p:cNvSpPr/>
          <p:nvPr/>
        </p:nvSpPr>
        <p:spPr>
          <a:xfrm>
            <a:off x="5486400" y="591057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object 158"/>
          <p:cNvSpPr/>
          <p:nvPr/>
        </p:nvSpPr>
        <p:spPr>
          <a:xfrm>
            <a:off x="5338445" y="5709284"/>
            <a:ext cx="161289" cy="17398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" name="object 159"/>
          <p:cNvSpPr/>
          <p:nvPr/>
        </p:nvSpPr>
        <p:spPr>
          <a:xfrm>
            <a:off x="5221604" y="57150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49" y="0"/>
                </a:lnTo>
              </a:path>
            </a:pathLst>
          </a:custGeom>
          <a:ln w="3682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160"/>
          <p:cNvSpPr/>
          <p:nvPr/>
        </p:nvSpPr>
        <p:spPr>
          <a:xfrm>
            <a:off x="5120640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object 161"/>
          <p:cNvSpPr/>
          <p:nvPr/>
        </p:nvSpPr>
        <p:spPr>
          <a:xfrm>
            <a:off x="5001259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object 162"/>
          <p:cNvSpPr/>
          <p:nvPr/>
        </p:nvSpPr>
        <p:spPr>
          <a:xfrm>
            <a:off x="4881879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" name="object 163"/>
          <p:cNvSpPr/>
          <p:nvPr/>
        </p:nvSpPr>
        <p:spPr>
          <a:xfrm>
            <a:off x="4763770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object 164"/>
          <p:cNvSpPr/>
          <p:nvPr/>
        </p:nvSpPr>
        <p:spPr>
          <a:xfrm>
            <a:off x="4644390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object 165"/>
          <p:cNvSpPr/>
          <p:nvPr/>
        </p:nvSpPr>
        <p:spPr>
          <a:xfrm>
            <a:off x="6629400" y="5715000"/>
            <a:ext cx="1143000" cy="1143000"/>
          </a:xfrm>
          <a:custGeom>
            <a:avLst/>
            <a:gdLst/>
            <a:ahLst/>
            <a:cxnLst/>
            <a:rect l="l" t="t" r="r" b="b"/>
            <a:pathLst>
              <a:path w="1143000" h="1143000">
                <a:moveTo>
                  <a:pt x="952500" y="0"/>
                </a:moveTo>
                <a:lnTo>
                  <a:pt x="190500" y="0"/>
                </a:lnTo>
                <a:lnTo>
                  <a:pt x="143315" y="7496"/>
                </a:lnTo>
                <a:lnTo>
                  <a:pt x="98777" y="28222"/>
                </a:lnTo>
                <a:lnTo>
                  <a:pt x="59531" y="59531"/>
                </a:lnTo>
                <a:lnTo>
                  <a:pt x="28222" y="98777"/>
                </a:lnTo>
                <a:lnTo>
                  <a:pt x="7496" y="143315"/>
                </a:lnTo>
                <a:lnTo>
                  <a:pt x="0" y="190500"/>
                </a:lnTo>
                <a:lnTo>
                  <a:pt x="0" y="952500"/>
                </a:lnTo>
                <a:lnTo>
                  <a:pt x="7496" y="999684"/>
                </a:lnTo>
                <a:lnTo>
                  <a:pt x="28222" y="1044222"/>
                </a:lnTo>
                <a:lnTo>
                  <a:pt x="59531" y="1083468"/>
                </a:lnTo>
                <a:lnTo>
                  <a:pt x="98777" y="1114777"/>
                </a:lnTo>
                <a:lnTo>
                  <a:pt x="143315" y="1135503"/>
                </a:lnTo>
                <a:lnTo>
                  <a:pt x="190500" y="1143000"/>
                </a:lnTo>
                <a:lnTo>
                  <a:pt x="952500" y="1143000"/>
                </a:lnTo>
                <a:lnTo>
                  <a:pt x="999684" y="1135503"/>
                </a:lnTo>
                <a:lnTo>
                  <a:pt x="1044222" y="1114777"/>
                </a:lnTo>
                <a:lnTo>
                  <a:pt x="1083468" y="1083468"/>
                </a:lnTo>
                <a:lnTo>
                  <a:pt x="1114777" y="1044222"/>
                </a:lnTo>
                <a:lnTo>
                  <a:pt x="1135503" y="999684"/>
                </a:lnTo>
                <a:lnTo>
                  <a:pt x="1143000" y="952500"/>
                </a:lnTo>
                <a:lnTo>
                  <a:pt x="1143000" y="190500"/>
                </a:lnTo>
                <a:lnTo>
                  <a:pt x="1135503" y="143315"/>
                </a:lnTo>
                <a:lnTo>
                  <a:pt x="1114777" y="98777"/>
                </a:lnTo>
                <a:lnTo>
                  <a:pt x="1083468" y="59531"/>
                </a:lnTo>
                <a:lnTo>
                  <a:pt x="1044222" y="28222"/>
                </a:lnTo>
                <a:lnTo>
                  <a:pt x="999684" y="7496"/>
                </a:lnTo>
                <a:lnTo>
                  <a:pt x="95250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" name="object 166"/>
          <p:cNvSpPr/>
          <p:nvPr/>
        </p:nvSpPr>
        <p:spPr>
          <a:xfrm>
            <a:off x="6610984" y="5696584"/>
            <a:ext cx="290830" cy="24256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" name="object 167"/>
          <p:cNvSpPr/>
          <p:nvPr/>
        </p:nvSpPr>
        <p:spPr>
          <a:xfrm>
            <a:off x="6629400" y="596772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" name="object 168"/>
          <p:cNvSpPr/>
          <p:nvPr/>
        </p:nvSpPr>
        <p:spPr>
          <a:xfrm>
            <a:off x="6629400" y="608584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9" name="object 169"/>
          <p:cNvSpPr/>
          <p:nvPr/>
        </p:nvSpPr>
        <p:spPr>
          <a:xfrm>
            <a:off x="6629400" y="620522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0" name="object 170"/>
          <p:cNvSpPr/>
          <p:nvPr/>
        </p:nvSpPr>
        <p:spPr>
          <a:xfrm>
            <a:off x="6629400" y="632460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" name="object 171"/>
          <p:cNvSpPr/>
          <p:nvPr/>
        </p:nvSpPr>
        <p:spPr>
          <a:xfrm>
            <a:off x="6629400" y="6442709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" name="object 172"/>
          <p:cNvSpPr/>
          <p:nvPr/>
        </p:nvSpPr>
        <p:spPr>
          <a:xfrm>
            <a:off x="6629400" y="6562090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" name="object 173"/>
          <p:cNvSpPr/>
          <p:nvPr/>
        </p:nvSpPr>
        <p:spPr>
          <a:xfrm>
            <a:off x="6610984" y="6663055"/>
            <a:ext cx="256540" cy="21336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4" name="object 174"/>
          <p:cNvSpPr/>
          <p:nvPr/>
        </p:nvSpPr>
        <p:spPr>
          <a:xfrm>
            <a:off x="6894830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5" name="object 175"/>
          <p:cNvSpPr/>
          <p:nvPr/>
        </p:nvSpPr>
        <p:spPr>
          <a:xfrm>
            <a:off x="7014209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6" name="object 176"/>
          <p:cNvSpPr/>
          <p:nvPr/>
        </p:nvSpPr>
        <p:spPr>
          <a:xfrm>
            <a:off x="7133590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7" name="object 177"/>
          <p:cNvSpPr/>
          <p:nvPr/>
        </p:nvSpPr>
        <p:spPr>
          <a:xfrm>
            <a:off x="7251700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8" name="object 178"/>
          <p:cNvSpPr/>
          <p:nvPr/>
        </p:nvSpPr>
        <p:spPr>
          <a:xfrm>
            <a:off x="7371080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9" name="object 179"/>
          <p:cNvSpPr/>
          <p:nvPr/>
        </p:nvSpPr>
        <p:spPr>
          <a:xfrm>
            <a:off x="7490459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0" name="object 180"/>
          <p:cNvSpPr/>
          <p:nvPr/>
        </p:nvSpPr>
        <p:spPr>
          <a:xfrm>
            <a:off x="7590155" y="6605905"/>
            <a:ext cx="200660" cy="26797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1" name="object 181"/>
          <p:cNvSpPr/>
          <p:nvPr/>
        </p:nvSpPr>
        <p:spPr>
          <a:xfrm>
            <a:off x="7772400" y="6504940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2" name="object 182"/>
          <p:cNvSpPr/>
          <p:nvPr/>
        </p:nvSpPr>
        <p:spPr>
          <a:xfrm>
            <a:off x="7772400" y="638682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3" name="object 183"/>
          <p:cNvSpPr/>
          <p:nvPr/>
        </p:nvSpPr>
        <p:spPr>
          <a:xfrm>
            <a:off x="7772400" y="626745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4" name="object 184"/>
          <p:cNvSpPr/>
          <p:nvPr/>
        </p:nvSpPr>
        <p:spPr>
          <a:xfrm>
            <a:off x="7772400" y="614934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5" name="object 185"/>
          <p:cNvSpPr/>
          <p:nvPr/>
        </p:nvSpPr>
        <p:spPr>
          <a:xfrm>
            <a:off x="7772400" y="602995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6" name="object 186"/>
          <p:cNvSpPr/>
          <p:nvPr/>
        </p:nvSpPr>
        <p:spPr>
          <a:xfrm>
            <a:off x="7772400" y="591057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7" name="object 187"/>
          <p:cNvSpPr/>
          <p:nvPr/>
        </p:nvSpPr>
        <p:spPr>
          <a:xfrm>
            <a:off x="7624444" y="5709284"/>
            <a:ext cx="161290" cy="17398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8" name="object 188"/>
          <p:cNvSpPr/>
          <p:nvPr/>
        </p:nvSpPr>
        <p:spPr>
          <a:xfrm>
            <a:off x="7507605" y="57150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3682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9" name="object 189"/>
          <p:cNvSpPr/>
          <p:nvPr/>
        </p:nvSpPr>
        <p:spPr>
          <a:xfrm>
            <a:off x="7406640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0" name="object 190"/>
          <p:cNvSpPr/>
          <p:nvPr/>
        </p:nvSpPr>
        <p:spPr>
          <a:xfrm>
            <a:off x="7287259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1" name="object 191"/>
          <p:cNvSpPr/>
          <p:nvPr/>
        </p:nvSpPr>
        <p:spPr>
          <a:xfrm>
            <a:off x="7167880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2" name="object 192"/>
          <p:cNvSpPr/>
          <p:nvPr/>
        </p:nvSpPr>
        <p:spPr>
          <a:xfrm>
            <a:off x="7049769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3" name="object 193"/>
          <p:cNvSpPr/>
          <p:nvPr/>
        </p:nvSpPr>
        <p:spPr>
          <a:xfrm>
            <a:off x="6930390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4" name="object 194"/>
          <p:cNvSpPr/>
          <p:nvPr/>
        </p:nvSpPr>
        <p:spPr>
          <a:xfrm>
            <a:off x="2057400" y="914400"/>
            <a:ext cx="3429000" cy="1143000"/>
          </a:xfrm>
          <a:custGeom>
            <a:avLst/>
            <a:gdLst/>
            <a:ahLst/>
            <a:cxnLst/>
            <a:rect l="l" t="t" r="r" b="b"/>
            <a:pathLst>
              <a:path w="3429000" h="1143000">
                <a:moveTo>
                  <a:pt x="3238500" y="0"/>
                </a:moveTo>
                <a:lnTo>
                  <a:pt x="190500" y="0"/>
                </a:lnTo>
                <a:lnTo>
                  <a:pt x="143315" y="7496"/>
                </a:lnTo>
                <a:lnTo>
                  <a:pt x="98777" y="28222"/>
                </a:lnTo>
                <a:lnTo>
                  <a:pt x="59531" y="59531"/>
                </a:lnTo>
                <a:lnTo>
                  <a:pt x="28222" y="98777"/>
                </a:lnTo>
                <a:lnTo>
                  <a:pt x="7496" y="143315"/>
                </a:lnTo>
                <a:lnTo>
                  <a:pt x="0" y="190500"/>
                </a:lnTo>
                <a:lnTo>
                  <a:pt x="0" y="952500"/>
                </a:lnTo>
                <a:lnTo>
                  <a:pt x="7496" y="999684"/>
                </a:lnTo>
                <a:lnTo>
                  <a:pt x="28222" y="1044222"/>
                </a:lnTo>
                <a:lnTo>
                  <a:pt x="59531" y="1083468"/>
                </a:lnTo>
                <a:lnTo>
                  <a:pt x="98777" y="1114777"/>
                </a:lnTo>
                <a:lnTo>
                  <a:pt x="143315" y="1135503"/>
                </a:lnTo>
                <a:lnTo>
                  <a:pt x="190500" y="1143000"/>
                </a:lnTo>
                <a:lnTo>
                  <a:pt x="3238500" y="1143000"/>
                </a:lnTo>
                <a:lnTo>
                  <a:pt x="3285684" y="1135503"/>
                </a:lnTo>
                <a:lnTo>
                  <a:pt x="3330222" y="1114777"/>
                </a:lnTo>
                <a:lnTo>
                  <a:pt x="3369468" y="1083468"/>
                </a:lnTo>
                <a:lnTo>
                  <a:pt x="3400777" y="1044222"/>
                </a:lnTo>
                <a:lnTo>
                  <a:pt x="3421503" y="999684"/>
                </a:lnTo>
                <a:lnTo>
                  <a:pt x="3429000" y="952500"/>
                </a:lnTo>
                <a:lnTo>
                  <a:pt x="3429000" y="190500"/>
                </a:lnTo>
                <a:lnTo>
                  <a:pt x="3421503" y="143315"/>
                </a:lnTo>
                <a:lnTo>
                  <a:pt x="3400777" y="98777"/>
                </a:lnTo>
                <a:lnTo>
                  <a:pt x="3369468" y="59531"/>
                </a:lnTo>
                <a:lnTo>
                  <a:pt x="3330222" y="28222"/>
                </a:lnTo>
                <a:lnTo>
                  <a:pt x="3285684" y="7496"/>
                </a:lnTo>
                <a:lnTo>
                  <a:pt x="323850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5" name="object 195"/>
          <p:cNvSpPr/>
          <p:nvPr/>
        </p:nvSpPr>
        <p:spPr>
          <a:xfrm>
            <a:off x="2038985" y="895985"/>
            <a:ext cx="227329" cy="2425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6" name="object 196"/>
          <p:cNvSpPr/>
          <p:nvPr/>
        </p:nvSpPr>
        <p:spPr>
          <a:xfrm>
            <a:off x="2057400" y="1167130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7" name="object 197"/>
          <p:cNvSpPr/>
          <p:nvPr/>
        </p:nvSpPr>
        <p:spPr>
          <a:xfrm>
            <a:off x="2057400" y="1285239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8" name="object 198"/>
          <p:cNvSpPr/>
          <p:nvPr/>
        </p:nvSpPr>
        <p:spPr>
          <a:xfrm>
            <a:off x="2057400" y="1404619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9" name="object 199"/>
          <p:cNvSpPr/>
          <p:nvPr/>
        </p:nvSpPr>
        <p:spPr>
          <a:xfrm>
            <a:off x="2057400" y="1524000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0" name="object 200"/>
          <p:cNvSpPr/>
          <p:nvPr/>
        </p:nvSpPr>
        <p:spPr>
          <a:xfrm>
            <a:off x="2057400" y="164211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1" name="object 201"/>
          <p:cNvSpPr/>
          <p:nvPr/>
        </p:nvSpPr>
        <p:spPr>
          <a:xfrm>
            <a:off x="2057400" y="176148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2" name="object 202"/>
          <p:cNvSpPr/>
          <p:nvPr/>
        </p:nvSpPr>
        <p:spPr>
          <a:xfrm>
            <a:off x="2038985" y="1862454"/>
            <a:ext cx="256539" cy="21335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3" name="object 203"/>
          <p:cNvSpPr/>
          <p:nvPr/>
        </p:nvSpPr>
        <p:spPr>
          <a:xfrm>
            <a:off x="2322829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4" name="object 204"/>
          <p:cNvSpPr/>
          <p:nvPr/>
        </p:nvSpPr>
        <p:spPr>
          <a:xfrm>
            <a:off x="2442210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5" name="object 205"/>
          <p:cNvSpPr/>
          <p:nvPr/>
        </p:nvSpPr>
        <p:spPr>
          <a:xfrm>
            <a:off x="2561589" y="2057400"/>
            <a:ext cx="40005" cy="0"/>
          </a:xfrm>
          <a:custGeom>
            <a:avLst/>
            <a:gdLst/>
            <a:ahLst/>
            <a:cxnLst/>
            <a:rect l="l" t="t" r="r" b="b"/>
            <a:pathLst>
              <a:path w="40005">
                <a:moveTo>
                  <a:pt x="0" y="0"/>
                </a:moveTo>
                <a:lnTo>
                  <a:pt x="40005" y="0"/>
                </a:lnTo>
              </a:path>
            </a:pathLst>
          </a:custGeom>
          <a:ln w="3682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6" name="object 206"/>
          <p:cNvSpPr/>
          <p:nvPr/>
        </p:nvSpPr>
        <p:spPr>
          <a:xfrm>
            <a:off x="2679700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7" name="object 207"/>
          <p:cNvSpPr/>
          <p:nvPr/>
        </p:nvSpPr>
        <p:spPr>
          <a:xfrm>
            <a:off x="2799079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8" name="object 208"/>
          <p:cNvSpPr/>
          <p:nvPr/>
        </p:nvSpPr>
        <p:spPr>
          <a:xfrm>
            <a:off x="2918460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9" name="object 209"/>
          <p:cNvSpPr/>
          <p:nvPr/>
        </p:nvSpPr>
        <p:spPr>
          <a:xfrm>
            <a:off x="3037839" y="2057400"/>
            <a:ext cx="71120" cy="0"/>
          </a:xfrm>
          <a:custGeom>
            <a:avLst/>
            <a:gdLst/>
            <a:ahLst/>
            <a:cxnLst/>
            <a:rect l="l" t="t" r="r" b="b"/>
            <a:pathLst>
              <a:path w="71119">
                <a:moveTo>
                  <a:pt x="0" y="0"/>
                </a:moveTo>
                <a:lnTo>
                  <a:pt x="7112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0" name="object 210"/>
          <p:cNvSpPr/>
          <p:nvPr/>
        </p:nvSpPr>
        <p:spPr>
          <a:xfrm>
            <a:off x="3155950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1" name="object 211"/>
          <p:cNvSpPr/>
          <p:nvPr/>
        </p:nvSpPr>
        <p:spPr>
          <a:xfrm>
            <a:off x="3275329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2" name="object 212"/>
          <p:cNvSpPr/>
          <p:nvPr/>
        </p:nvSpPr>
        <p:spPr>
          <a:xfrm>
            <a:off x="3394709" y="2057400"/>
            <a:ext cx="71120" cy="0"/>
          </a:xfrm>
          <a:custGeom>
            <a:avLst/>
            <a:gdLst/>
            <a:ahLst/>
            <a:cxnLst/>
            <a:rect l="l" t="t" r="r" b="b"/>
            <a:pathLst>
              <a:path w="71120">
                <a:moveTo>
                  <a:pt x="0" y="0"/>
                </a:moveTo>
                <a:lnTo>
                  <a:pt x="7111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3" name="object 213"/>
          <p:cNvSpPr/>
          <p:nvPr/>
        </p:nvSpPr>
        <p:spPr>
          <a:xfrm>
            <a:off x="3512820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4" name="object 214"/>
          <p:cNvSpPr/>
          <p:nvPr/>
        </p:nvSpPr>
        <p:spPr>
          <a:xfrm>
            <a:off x="3632200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5" name="object 215"/>
          <p:cNvSpPr/>
          <p:nvPr/>
        </p:nvSpPr>
        <p:spPr>
          <a:xfrm>
            <a:off x="3750309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6" name="object 216"/>
          <p:cNvSpPr/>
          <p:nvPr/>
        </p:nvSpPr>
        <p:spPr>
          <a:xfrm>
            <a:off x="3869690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7" name="object 217"/>
          <p:cNvSpPr/>
          <p:nvPr/>
        </p:nvSpPr>
        <p:spPr>
          <a:xfrm>
            <a:off x="3989070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8" name="object 218"/>
          <p:cNvSpPr/>
          <p:nvPr/>
        </p:nvSpPr>
        <p:spPr>
          <a:xfrm>
            <a:off x="4108450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9" name="object 219"/>
          <p:cNvSpPr/>
          <p:nvPr/>
        </p:nvSpPr>
        <p:spPr>
          <a:xfrm>
            <a:off x="4226559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0" name="object 220"/>
          <p:cNvSpPr/>
          <p:nvPr/>
        </p:nvSpPr>
        <p:spPr>
          <a:xfrm>
            <a:off x="4345940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1" name="object 221"/>
          <p:cNvSpPr/>
          <p:nvPr/>
        </p:nvSpPr>
        <p:spPr>
          <a:xfrm>
            <a:off x="4465320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2" name="object 222"/>
          <p:cNvSpPr/>
          <p:nvPr/>
        </p:nvSpPr>
        <p:spPr>
          <a:xfrm>
            <a:off x="4583429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3" name="object 223"/>
          <p:cNvSpPr/>
          <p:nvPr/>
        </p:nvSpPr>
        <p:spPr>
          <a:xfrm>
            <a:off x="4702809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4" name="object 224"/>
          <p:cNvSpPr/>
          <p:nvPr/>
        </p:nvSpPr>
        <p:spPr>
          <a:xfrm>
            <a:off x="4822190" y="2057400"/>
            <a:ext cx="65405" cy="0"/>
          </a:xfrm>
          <a:custGeom>
            <a:avLst/>
            <a:gdLst/>
            <a:ahLst/>
            <a:cxnLst/>
            <a:rect l="l" t="t" r="r" b="b"/>
            <a:pathLst>
              <a:path w="65404">
                <a:moveTo>
                  <a:pt x="0" y="0"/>
                </a:moveTo>
                <a:lnTo>
                  <a:pt x="65405" y="0"/>
                </a:lnTo>
              </a:path>
            </a:pathLst>
          </a:custGeom>
          <a:ln w="3682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5" name="object 225"/>
          <p:cNvSpPr/>
          <p:nvPr/>
        </p:nvSpPr>
        <p:spPr>
          <a:xfrm>
            <a:off x="4942204" y="2057400"/>
            <a:ext cx="70485" cy="0"/>
          </a:xfrm>
          <a:custGeom>
            <a:avLst/>
            <a:gdLst/>
            <a:ahLst/>
            <a:cxnLst/>
            <a:rect l="l" t="t" r="r" b="b"/>
            <a:pathLst>
              <a:path w="70485">
                <a:moveTo>
                  <a:pt x="0" y="0"/>
                </a:moveTo>
                <a:lnTo>
                  <a:pt x="70485" y="0"/>
                </a:lnTo>
              </a:path>
            </a:pathLst>
          </a:custGeom>
          <a:ln w="3682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6" name="object 226"/>
          <p:cNvSpPr/>
          <p:nvPr/>
        </p:nvSpPr>
        <p:spPr>
          <a:xfrm>
            <a:off x="5059679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7" name="object 227"/>
          <p:cNvSpPr/>
          <p:nvPr/>
        </p:nvSpPr>
        <p:spPr>
          <a:xfrm>
            <a:off x="5179059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8" name="object 228"/>
          <p:cNvSpPr/>
          <p:nvPr/>
        </p:nvSpPr>
        <p:spPr>
          <a:xfrm>
            <a:off x="5278754" y="1830704"/>
            <a:ext cx="226059" cy="24510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9" name="object 229"/>
          <p:cNvSpPr/>
          <p:nvPr/>
        </p:nvSpPr>
        <p:spPr>
          <a:xfrm>
            <a:off x="5486400" y="173101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0" name="object 230"/>
          <p:cNvSpPr/>
          <p:nvPr/>
        </p:nvSpPr>
        <p:spPr>
          <a:xfrm>
            <a:off x="5486400" y="161163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1" name="object 231"/>
          <p:cNvSpPr/>
          <p:nvPr/>
        </p:nvSpPr>
        <p:spPr>
          <a:xfrm>
            <a:off x="5486400" y="1513205"/>
            <a:ext cx="0" cy="51435"/>
          </a:xfrm>
          <a:custGeom>
            <a:avLst/>
            <a:gdLst/>
            <a:ahLst/>
            <a:cxnLst/>
            <a:rect l="l" t="t" r="r" b="b"/>
            <a:pathLst>
              <a:path h="51434">
                <a:moveTo>
                  <a:pt x="0" y="0"/>
                </a:moveTo>
                <a:lnTo>
                  <a:pt x="0" y="51435"/>
                </a:lnTo>
              </a:path>
            </a:pathLst>
          </a:custGeom>
          <a:ln w="3682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2" name="object 232"/>
          <p:cNvSpPr/>
          <p:nvPr/>
        </p:nvSpPr>
        <p:spPr>
          <a:xfrm>
            <a:off x="5486400" y="1374139"/>
            <a:ext cx="0" cy="71120"/>
          </a:xfrm>
          <a:custGeom>
            <a:avLst/>
            <a:gdLst/>
            <a:ahLst/>
            <a:cxnLst/>
            <a:rect l="l" t="t" r="r" b="b"/>
            <a:pathLst>
              <a:path h="71119">
                <a:moveTo>
                  <a:pt x="0" y="7112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3" name="object 233"/>
          <p:cNvSpPr/>
          <p:nvPr/>
        </p:nvSpPr>
        <p:spPr>
          <a:xfrm>
            <a:off x="5486400" y="1254760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4" name="object 234"/>
          <p:cNvSpPr/>
          <p:nvPr/>
        </p:nvSpPr>
        <p:spPr>
          <a:xfrm>
            <a:off x="5486400" y="1135380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5" name="object 235"/>
          <p:cNvSpPr/>
          <p:nvPr/>
        </p:nvSpPr>
        <p:spPr>
          <a:xfrm>
            <a:off x="5247004" y="895985"/>
            <a:ext cx="256539" cy="21082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6" name="object 236"/>
          <p:cNvSpPr/>
          <p:nvPr/>
        </p:nvSpPr>
        <p:spPr>
          <a:xfrm>
            <a:off x="514604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7" name="object 237"/>
          <p:cNvSpPr/>
          <p:nvPr/>
        </p:nvSpPr>
        <p:spPr>
          <a:xfrm>
            <a:off x="502665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8" name="object 238"/>
          <p:cNvSpPr/>
          <p:nvPr/>
        </p:nvSpPr>
        <p:spPr>
          <a:xfrm>
            <a:off x="490727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9" name="object 239"/>
          <p:cNvSpPr/>
          <p:nvPr/>
        </p:nvSpPr>
        <p:spPr>
          <a:xfrm>
            <a:off x="478917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0" name="object 240"/>
          <p:cNvSpPr/>
          <p:nvPr/>
        </p:nvSpPr>
        <p:spPr>
          <a:xfrm>
            <a:off x="466979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1" name="object 241"/>
          <p:cNvSpPr/>
          <p:nvPr/>
        </p:nvSpPr>
        <p:spPr>
          <a:xfrm>
            <a:off x="455167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2" name="object 242"/>
          <p:cNvSpPr/>
          <p:nvPr/>
        </p:nvSpPr>
        <p:spPr>
          <a:xfrm>
            <a:off x="443230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3" name="object 243"/>
          <p:cNvSpPr/>
          <p:nvPr/>
        </p:nvSpPr>
        <p:spPr>
          <a:xfrm>
            <a:off x="431292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4" name="object 244"/>
          <p:cNvSpPr/>
          <p:nvPr/>
        </p:nvSpPr>
        <p:spPr>
          <a:xfrm>
            <a:off x="419354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5" name="object 245"/>
          <p:cNvSpPr/>
          <p:nvPr/>
        </p:nvSpPr>
        <p:spPr>
          <a:xfrm>
            <a:off x="407542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6" name="object 246"/>
          <p:cNvSpPr/>
          <p:nvPr/>
        </p:nvSpPr>
        <p:spPr>
          <a:xfrm>
            <a:off x="395605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7" name="object 247"/>
          <p:cNvSpPr/>
          <p:nvPr/>
        </p:nvSpPr>
        <p:spPr>
          <a:xfrm>
            <a:off x="383667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8" name="object 248"/>
          <p:cNvSpPr/>
          <p:nvPr/>
        </p:nvSpPr>
        <p:spPr>
          <a:xfrm>
            <a:off x="371855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9" name="object 249"/>
          <p:cNvSpPr/>
          <p:nvPr/>
        </p:nvSpPr>
        <p:spPr>
          <a:xfrm>
            <a:off x="359917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0" name="object 250"/>
          <p:cNvSpPr/>
          <p:nvPr/>
        </p:nvSpPr>
        <p:spPr>
          <a:xfrm>
            <a:off x="347980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1" name="object 251"/>
          <p:cNvSpPr/>
          <p:nvPr/>
        </p:nvSpPr>
        <p:spPr>
          <a:xfrm>
            <a:off x="336169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2" name="object 252"/>
          <p:cNvSpPr/>
          <p:nvPr/>
        </p:nvSpPr>
        <p:spPr>
          <a:xfrm>
            <a:off x="324231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3" name="object 253"/>
          <p:cNvSpPr/>
          <p:nvPr/>
        </p:nvSpPr>
        <p:spPr>
          <a:xfrm>
            <a:off x="312292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4" name="object 254"/>
          <p:cNvSpPr/>
          <p:nvPr/>
        </p:nvSpPr>
        <p:spPr>
          <a:xfrm>
            <a:off x="3004820" y="914400"/>
            <a:ext cx="71120" cy="0"/>
          </a:xfrm>
          <a:custGeom>
            <a:avLst/>
            <a:gdLst/>
            <a:ahLst/>
            <a:cxnLst/>
            <a:rect l="l" t="t" r="r" b="b"/>
            <a:pathLst>
              <a:path w="71119">
                <a:moveTo>
                  <a:pt x="7111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5" name="object 255"/>
          <p:cNvSpPr/>
          <p:nvPr/>
        </p:nvSpPr>
        <p:spPr>
          <a:xfrm>
            <a:off x="288543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6" name="object 256"/>
          <p:cNvSpPr/>
          <p:nvPr/>
        </p:nvSpPr>
        <p:spPr>
          <a:xfrm>
            <a:off x="276606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7" name="object 257"/>
          <p:cNvSpPr/>
          <p:nvPr/>
        </p:nvSpPr>
        <p:spPr>
          <a:xfrm>
            <a:off x="264795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8" name="object 258"/>
          <p:cNvSpPr/>
          <p:nvPr/>
        </p:nvSpPr>
        <p:spPr>
          <a:xfrm>
            <a:off x="252857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9" name="object 259"/>
          <p:cNvSpPr/>
          <p:nvPr/>
        </p:nvSpPr>
        <p:spPr>
          <a:xfrm>
            <a:off x="240918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0" name="object 260"/>
          <p:cNvSpPr/>
          <p:nvPr/>
        </p:nvSpPr>
        <p:spPr>
          <a:xfrm>
            <a:off x="2291079" y="914400"/>
            <a:ext cx="71120" cy="0"/>
          </a:xfrm>
          <a:custGeom>
            <a:avLst/>
            <a:gdLst/>
            <a:ahLst/>
            <a:cxnLst/>
            <a:rect l="l" t="t" r="r" b="b"/>
            <a:pathLst>
              <a:path w="71119">
                <a:moveTo>
                  <a:pt x="7111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1" name="object 261"/>
          <p:cNvSpPr/>
          <p:nvPr/>
        </p:nvSpPr>
        <p:spPr>
          <a:xfrm>
            <a:off x="2971800" y="1485900"/>
            <a:ext cx="1600200" cy="0"/>
          </a:xfrm>
          <a:custGeom>
            <a:avLst/>
            <a:gdLst/>
            <a:ahLst/>
            <a:cxnLst/>
            <a:rect l="l" t="t" r="r" b="b"/>
            <a:pathLst>
              <a:path w="1600200">
                <a:moveTo>
                  <a:pt x="0" y="0"/>
                </a:moveTo>
                <a:lnTo>
                  <a:pt x="1600200" y="0"/>
                </a:lnTo>
              </a:path>
            </a:pathLst>
          </a:custGeom>
          <a:ln w="5463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2" name="object 262"/>
          <p:cNvSpPr txBox="1"/>
          <p:nvPr/>
        </p:nvSpPr>
        <p:spPr>
          <a:xfrm>
            <a:off x="3662679" y="10972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63" name="object 263"/>
          <p:cNvSpPr/>
          <p:nvPr/>
        </p:nvSpPr>
        <p:spPr>
          <a:xfrm>
            <a:off x="2871470" y="172847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4" name="object 264"/>
          <p:cNvSpPr/>
          <p:nvPr/>
        </p:nvSpPr>
        <p:spPr>
          <a:xfrm>
            <a:off x="2997200" y="185420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5" name="object 265"/>
          <p:cNvSpPr/>
          <p:nvPr/>
        </p:nvSpPr>
        <p:spPr>
          <a:xfrm>
            <a:off x="3121660" y="197866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6" name="object 266"/>
          <p:cNvSpPr/>
          <p:nvPr/>
        </p:nvSpPr>
        <p:spPr>
          <a:xfrm>
            <a:off x="3247389" y="2104389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7" name="object 267"/>
          <p:cNvSpPr/>
          <p:nvPr/>
        </p:nvSpPr>
        <p:spPr>
          <a:xfrm>
            <a:off x="3373120" y="223012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8" name="object 268"/>
          <p:cNvSpPr/>
          <p:nvPr/>
        </p:nvSpPr>
        <p:spPr>
          <a:xfrm>
            <a:off x="3497579" y="2354579"/>
            <a:ext cx="77470" cy="77470"/>
          </a:xfrm>
          <a:custGeom>
            <a:avLst/>
            <a:gdLst/>
            <a:ahLst/>
            <a:cxnLst/>
            <a:rect l="l" t="t" r="r" b="b"/>
            <a:pathLst>
              <a:path w="77470" h="77469">
                <a:moveTo>
                  <a:pt x="0" y="0"/>
                </a:moveTo>
                <a:lnTo>
                  <a:pt x="77470" y="7747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9" name="object 269"/>
          <p:cNvSpPr/>
          <p:nvPr/>
        </p:nvSpPr>
        <p:spPr>
          <a:xfrm>
            <a:off x="3623309" y="248031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0" name="object 270"/>
          <p:cNvSpPr/>
          <p:nvPr/>
        </p:nvSpPr>
        <p:spPr>
          <a:xfrm>
            <a:off x="3749040" y="2606039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1" name="object 271"/>
          <p:cNvSpPr/>
          <p:nvPr/>
        </p:nvSpPr>
        <p:spPr>
          <a:xfrm>
            <a:off x="3874770" y="273177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2" name="object 272"/>
          <p:cNvSpPr/>
          <p:nvPr/>
        </p:nvSpPr>
        <p:spPr>
          <a:xfrm>
            <a:off x="3999229" y="2856229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3" name="object 273"/>
          <p:cNvSpPr/>
          <p:nvPr/>
        </p:nvSpPr>
        <p:spPr>
          <a:xfrm>
            <a:off x="4124959" y="298196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4" name="object 274"/>
          <p:cNvSpPr/>
          <p:nvPr/>
        </p:nvSpPr>
        <p:spPr>
          <a:xfrm>
            <a:off x="4250690" y="3107689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5" name="object 275"/>
          <p:cNvSpPr/>
          <p:nvPr/>
        </p:nvSpPr>
        <p:spPr>
          <a:xfrm>
            <a:off x="4376420" y="323342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6" name="object 276"/>
          <p:cNvSpPr/>
          <p:nvPr/>
        </p:nvSpPr>
        <p:spPr>
          <a:xfrm>
            <a:off x="4500879" y="3357879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7" name="object 277"/>
          <p:cNvSpPr/>
          <p:nvPr/>
        </p:nvSpPr>
        <p:spPr>
          <a:xfrm>
            <a:off x="4626609" y="3483609"/>
            <a:ext cx="45720" cy="45720"/>
          </a:xfrm>
          <a:custGeom>
            <a:avLst/>
            <a:gdLst/>
            <a:ahLst/>
            <a:cxnLst/>
            <a:rect l="l" t="t" r="r" b="b"/>
            <a:pathLst>
              <a:path w="45720" h="45720">
                <a:moveTo>
                  <a:pt x="0" y="0"/>
                </a:moveTo>
                <a:lnTo>
                  <a:pt x="45719" y="4571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8" name="object 278"/>
          <p:cNvSpPr txBox="1"/>
          <p:nvPr/>
        </p:nvSpPr>
        <p:spPr>
          <a:xfrm>
            <a:off x="3821429" y="2240279"/>
            <a:ext cx="2070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79" name="object 279"/>
          <p:cNvSpPr/>
          <p:nvPr/>
        </p:nvSpPr>
        <p:spPr>
          <a:xfrm>
            <a:off x="2628900" y="18288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0" name="object 280"/>
          <p:cNvSpPr/>
          <p:nvPr/>
        </p:nvSpPr>
        <p:spPr>
          <a:xfrm>
            <a:off x="2628900" y="2005329"/>
            <a:ext cx="0" cy="109220"/>
          </a:xfrm>
          <a:custGeom>
            <a:avLst/>
            <a:gdLst/>
            <a:ahLst/>
            <a:cxnLst/>
            <a:rect l="l" t="t" r="r" b="b"/>
            <a:pathLst>
              <a:path h="109219">
                <a:moveTo>
                  <a:pt x="0" y="0"/>
                </a:moveTo>
                <a:lnTo>
                  <a:pt x="0" y="10922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1" name="object 281"/>
          <p:cNvSpPr/>
          <p:nvPr/>
        </p:nvSpPr>
        <p:spPr>
          <a:xfrm>
            <a:off x="2628900" y="21831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2" name="object 282"/>
          <p:cNvSpPr/>
          <p:nvPr/>
        </p:nvSpPr>
        <p:spPr>
          <a:xfrm>
            <a:off x="2628900" y="23609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3" name="object 283"/>
          <p:cNvSpPr/>
          <p:nvPr/>
        </p:nvSpPr>
        <p:spPr>
          <a:xfrm>
            <a:off x="2628900" y="253746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4" name="object 284"/>
          <p:cNvSpPr/>
          <p:nvPr/>
        </p:nvSpPr>
        <p:spPr>
          <a:xfrm>
            <a:off x="2628900" y="271526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5" name="object 285"/>
          <p:cNvSpPr/>
          <p:nvPr/>
        </p:nvSpPr>
        <p:spPr>
          <a:xfrm>
            <a:off x="2628900" y="2893060"/>
            <a:ext cx="0" cy="106680"/>
          </a:xfrm>
          <a:custGeom>
            <a:avLst/>
            <a:gdLst/>
            <a:ahLst/>
            <a:cxnLst/>
            <a:rect l="l" t="t" r="r" b="b"/>
            <a:pathLst>
              <a:path h="106680">
                <a:moveTo>
                  <a:pt x="0" y="0"/>
                </a:moveTo>
                <a:lnTo>
                  <a:pt x="0" y="1066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6" name="object 286"/>
          <p:cNvSpPr/>
          <p:nvPr/>
        </p:nvSpPr>
        <p:spPr>
          <a:xfrm>
            <a:off x="2628900" y="306958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7" name="object 287"/>
          <p:cNvSpPr/>
          <p:nvPr/>
        </p:nvSpPr>
        <p:spPr>
          <a:xfrm>
            <a:off x="2628900" y="324738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8" name="object 288"/>
          <p:cNvSpPr/>
          <p:nvPr/>
        </p:nvSpPr>
        <p:spPr>
          <a:xfrm>
            <a:off x="2628900" y="3423920"/>
            <a:ext cx="0" cy="5080"/>
          </a:xfrm>
          <a:custGeom>
            <a:avLst/>
            <a:gdLst/>
            <a:ahLst/>
            <a:cxnLst/>
            <a:rect l="l" t="t" r="r" b="b"/>
            <a:pathLst>
              <a:path h="5079">
                <a:moveTo>
                  <a:pt x="0" y="0"/>
                </a:moveTo>
                <a:lnTo>
                  <a:pt x="0" y="50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9" name="object 289"/>
          <p:cNvSpPr txBox="1"/>
          <p:nvPr/>
        </p:nvSpPr>
        <p:spPr>
          <a:xfrm>
            <a:off x="2324100" y="24168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90" name="object 290"/>
          <p:cNvSpPr/>
          <p:nvPr/>
        </p:nvSpPr>
        <p:spPr>
          <a:xfrm>
            <a:off x="2971800" y="3771900"/>
            <a:ext cx="1600200" cy="0"/>
          </a:xfrm>
          <a:custGeom>
            <a:avLst/>
            <a:gdLst/>
            <a:ahLst/>
            <a:cxnLst/>
            <a:rect l="l" t="t" r="r" b="b"/>
            <a:pathLst>
              <a:path w="1600200">
                <a:moveTo>
                  <a:pt x="0" y="0"/>
                </a:moveTo>
                <a:lnTo>
                  <a:pt x="1600200" y="0"/>
                </a:lnTo>
              </a:path>
            </a:pathLst>
          </a:custGeom>
          <a:ln w="5463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1" name="object 291"/>
          <p:cNvSpPr txBox="1"/>
          <p:nvPr/>
        </p:nvSpPr>
        <p:spPr>
          <a:xfrm>
            <a:off x="3662679" y="33832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92" name="object 292"/>
          <p:cNvSpPr/>
          <p:nvPr/>
        </p:nvSpPr>
        <p:spPr>
          <a:xfrm>
            <a:off x="7200900" y="41148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3" name="object 293"/>
          <p:cNvSpPr/>
          <p:nvPr/>
        </p:nvSpPr>
        <p:spPr>
          <a:xfrm>
            <a:off x="7200900" y="4291329"/>
            <a:ext cx="0" cy="109220"/>
          </a:xfrm>
          <a:custGeom>
            <a:avLst/>
            <a:gdLst/>
            <a:ahLst/>
            <a:cxnLst/>
            <a:rect l="l" t="t" r="r" b="b"/>
            <a:pathLst>
              <a:path h="109220">
                <a:moveTo>
                  <a:pt x="0" y="0"/>
                </a:moveTo>
                <a:lnTo>
                  <a:pt x="0" y="10922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4" name="object 294"/>
          <p:cNvSpPr/>
          <p:nvPr/>
        </p:nvSpPr>
        <p:spPr>
          <a:xfrm>
            <a:off x="7200900" y="44691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5" name="object 295"/>
          <p:cNvSpPr/>
          <p:nvPr/>
        </p:nvSpPr>
        <p:spPr>
          <a:xfrm>
            <a:off x="7200900" y="46469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6" name="object 296"/>
          <p:cNvSpPr/>
          <p:nvPr/>
        </p:nvSpPr>
        <p:spPr>
          <a:xfrm>
            <a:off x="7200900" y="482345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7" name="object 297"/>
          <p:cNvSpPr/>
          <p:nvPr/>
        </p:nvSpPr>
        <p:spPr>
          <a:xfrm>
            <a:off x="7200900" y="500125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8" name="object 298"/>
          <p:cNvSpPr/>
          <p:nvPr/>
        </p:nvSpPr>
        <p:spPr>
          <a:xfrm>
            <a:off x="7200900" y="5179059"/>
            <a:ext cx="0" cy="106680"/>
          </a:xfrm>
          <a:custGeom>
            <a:avLst/>
            <a:gdLst/>
            <a:ahLst/>
            <a:cxnLst/>
            <a:rect l="l" t="t" r="r" b="b"/>
            <a:pathLst>
              <a:path h="106679">
                <a:moveTo>
                  <a:pt x="0" y="0"/>
                </a:moveTo>
                <a:lnTo>
                  <a:pt x="0" y="1066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9" name="object 299"/>
          <p:cNvSpPr/>
          <p:nvPr/>
        </p:nvSpPr>
        <p:spPr>
          <a:xfrm>
            <a:off x="7200900" y="535559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0" name="object 300"/>
          <p:cNvSpPr/>
          <p:nvPr/>
        </p:nvSpPr>
        <p:spPr>
          <a:xfrm>
            <a:off x="7200900" y="553339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1" name="object 301"/>
          <p:cNvSpPr/>
          <p:nvPr/>
        </p:nvSpPr>
        <p:spPr>
          <a:xfrm>
            <a:off x="7200900" y="570992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4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2" name="object 302"/>
          <p:cNvSpPr/>
          <p:nvPr/>
        </p:nvSpPr>
        <p:spPr>
          <a:xfrm>
            <a:off x="7200900" y="5887720"/>
            <a:ext cx="0" cy="55880"/>
          </a:xfrm>
          <a:custGeom>
            <a:avLst/>
            <a:gdLst/>
            <a:ahLst/>
            <a:cxnLst/>
            <a:rect l="l" t="t" r="r" b="b"/>
            <a:pathLst>
              <a:path h="55879">
                <a:moveTo>
                  <a:pt x="0" y="0"/>
                </a:moveTo>
                <a:lnTo>
                  <a:pt x="0" y="558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3" name="object 303"/>
          <p:cNvSpPr txBox="1"/>
          <p:nvPr/>
        </p:nvSpPr>
        <p:spPr>
          <a:xfrm>
            <a:off x="7287259" y="48171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04" name="object 304"/>
          <p:cNvSpPr/>
          <p:nvPr/>
        </p:nvSpPr>
        <p:spPr>
          <a:xfrm>
            <a:off x="7200900" y="1828800"/>
            <a:ext cx="0" cy="1600200"/>
          </a:xfrm>
          <a:custGeom>
            <a:avLst/>
            <a:gdLst/>
            <a:ahLst/>
            <a:cxnLst/>
            <a:rect l="l" t="t" r="r" b="b"/>
            <a:pathLst>
              <a:path h="1600200">
                <a:moveTo>
                  <a:pt x="0" y="0"/>
                </a:moveTo>
                <a:lnTo>
                  <a:pt x="0" y="1600200"/>
                </a:lnTo>
              </a:path>
            </a:pathLst>
          </a:custGeom>
          <a:ln w="5463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5" name="object 305"/>
          <p:cNvSpPr txBox="1"/>
          <p:nvPr/>
        </p:nvSpPr>
        <p:spPr>
          <a:xfrm>
            <a:off x="7383780" y="24168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06" name="object 306"/>
          <p:cNvSpPr/>
          <p:nvPr/>
        </p:nvSpPr>
        <p:spPr>
          <a:xfrm>
            <a:off x="5257800" y="1485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7" name="object 307"/>
          <p:cNvSpPr/>
          <p:nvPr/>
        </p:nvSpPr>
        <p:spPr>
          <a:xfrm>
            <a:off x="5435600" y="1485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8" name="object 308"/>
          <p:cNvSpPr/>
          <p:nvPr/>
        </p:nvSpPr>
        <p:spPr>
          <a:xfrm>
            <a:off x="5612129" y="1485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9" name="object 309"/>
          <p:cNvSpPr/>
          <p:nvPr/>
        </p:nvSpPr>
        <p:spPr>
          <a:xfrm>
            <a:off x="5789929" y="1485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0" name="object 310"/>
          <p:cNvSpPr/>
          <p:nvPr/>
        </p:nvSpPr>
        <p:spPr>
          <a:xfrm>
            <a:off x="5967729" y="148590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8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1" name="object 311"/>
          <p:cNvSpPr/>
          <p:nvPr/>
        </p:nvSpPr>
        <p:spPr>
          <a:xfrm>
            <a:off x="6144259" y="1485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2" name="object 312"/>
          <p:cNvSpPr/>
          <p:nvPr/>
        </p:nvSpPr>
        <p:spPr>
          <a:xfrm>
            <a:off x="6322059" y="1485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3" name="object 313"/>
          <p:cNvSpPr/>
          <p:nvPr/>
        </p:nvSpPr>
        <p:spPr>
          <a:xfrm>
            <a:off x="6498590" y="1485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4" name="object 314"/>
          <p:cNvSpPr/>
          <p:nvPr/>
        </p:nvSpPr>
        <p:spPr>
          <a:xfrm>
            <a:off x="6676390" y="1485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5" name="object 315"/>
          <p:cNvSpPr/>
          <p:nvPr/>
        </p:nvSpPr>
        <p:spPr>
          <a:xfrm>
            <a:off x="6854190" y="1485900"/>
            <a:ext cx="3810" cy="0"/>
          </a:xfrm>
          <a:custGeom>
            <a:avLst/>
            <a:gdLst/>
            <a:ahLst/>
            <a:cxnLst/>
            <a:rect l="l" t="t" r="r" b="b"/>
            <a:pathLst>
              <a:path w="3809">
                <a:moveTo>
                  <a:pt x="1904" y="-27304"/>
                </a:moveTo>
                <a:lnTo>
                  <a:pt x="1904" y="27304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6" name="object 316"/>
          <p:cNvSpPr txBox="1"/>
          <p:nvPr/>
        </p:nvSpPr>
        <p:spPr>
          <a:xfrm>
            <a:off x="5948679" y="10972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17" name="object 317"/>
          <p:cNvSpPr/>
          <p:nvPr/>
        </p:nvSpPr>
        <p:spPr>
          <a:xfrm>
            <a:off x="5257800" y="3771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8" name="object 318"/>
          <p:cNvSpPr/>
          <p:nvPr/>
        </p:nvSpPr>
        <p:spPr>
          <a:xfrm>
            <a:off x="5435600" y="3771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9" name="object 319"/>
          <p:cNvSpPr/>
          <p:nvPr/>
        </p:nvSpPr>
        <p:spPr>
          <a:xfrm>
            <a:off x="5612129" y="3771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0" name="object 320"/>
          <p:cNvSpPr/>
          <p:nvPr/>
        </p:nvSpPr>
        <p:spPr>
          <a:xfrm>
            <a:off x="5789929" y="3771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1" name="object 321"/>
          <p:cNvSpPr/>
          <p:nvPr/>
        </p:nvSpPr>
        <p:spPr>
          <a:xfrm>
            <a:off x="5967729" y="377190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8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2" name="object 322"/>
          <p:cNvSpPr/>
          <p:nvPr/>
        </p:nvSpPr>
        <p:spPr>
          <a:xfrm>
            <a:off x="6144259" y="3771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3" name="object 323"/>
          <p:cNvSpPr/>
          <p:nvPr/>
        </p:nvSpPr>
        <p:spPr>
          <a:xfrm>
            <a:off x="6322059" y="3771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4" name="object 324"/>
          <p:cNvSpPr/>
          <p:nvPr/>
        </p:nvSpPr>
        <p:spPr>
          <a:xfrm>
            <a:off x="6498590" y="3771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5" name="object 325"/>
          <p:cNvSpPr/>
          <p:nvPr/>
        </p:nvSpPr>
        <p:spPr>
          <a:xfrm>
            <a:off x="6676390" y="3771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6" name="object 326"/>
          <p:cNvSpPr/>
          <p:nvPr/>
        </p:nvSpPr>
        <p:spPr>
          <a:xfrm>
            <a:off x="6854190" y="3771900"/>
            <a:ext cx="3810" cy="0"/>
          </a:xfrm>
          <a:custGeom>
            <a:avLst/>
            <a:gdLst/>
            <a:ahLst/>
            <a:cxnLst/>
            <a:rect l="l" t="t" r="r" b="b"/>
            <a:pathLst>
              <a:path w="3809">
                <a:moveTo>
                  <a:pt x="1904" y="-27304"/>
                </a:moveTo>
                <a:lnTo>
                  <a:pt x="1904" y="27304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7" name="object 327"/>
          <p:cNvSpPr txBox="1"/>
          <p:nvPr/>
        </p:nvSpPr>
        <p:spPr>
          <a:xfrm>
            <a:off x="5948679" y="33832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28" name="object 328"/>
          <p:cNvSpPr/>
          <p:nvPr/>
        </p:nvSpPr>
        <p:spPr>
          <a:xfrm>
            <a:off x="6882130" y="172847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0"/>
                </a:moveTo>
                <a:lnTo>
                  <a:pt x="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9" name="object 329"/>
          <p:cNvSpPr/>
          <p:nvPr/>
        </p:nvSpPr>
        <p:spPr>
          <a:xfrm>
            <a:off x="6756400" y="185420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0"/>
                </a:moveTo>
                <a:lnTo>
                  <a:pt x="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0" name="object 330"/>
          <p:cNvSpPr/>
          <p:nvPr/>
        </p:nvSpPr>
        <p:spPr>
          <a:xfrm>
            <a:off x="6631940" y="197866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0"/>
                </a:moveTo>
                <a:lnTo>
                  <a:pt x="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1" name="object 331"/>
          <p:cNvSpPr/>
          <p:nvPr/>
        </p:nvSpPr>
        <p:spPr>
          <a:xfrm>
            <a:off x="6506209" y="2104389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0"/>
                </a:moveTo>
                <a:lnTo>
                  <a:pt x="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2" name="object 332"/>
          <p:cNvSpPr/>
          <p:nvPr/>
        </p:nvSpPr>
        <p:spPr>
          <a:xfrm>
            <a:off x="6380479" y="223012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0"/>
                </a:moveTo>
                <a:lnTo>
                  <a:pt x="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3" name="object 333"/>
          <p:cNvSpPr/>
          <p:nvPr/>
        </p:nvSpPr>
        <p:spPr>
          <a:xfrm>
            <a:off x="6254750" y="2355850"/>
            <a:ext cx="77470" cy="76200"/>
          </a:xfrm>
          <a:custGeom>
            <a:avLst/>
            <a:gdLst/>
            <a:ahLst/>
            <a:cxnLst/>
            <a:rect l="l" t="t" r="r" b="b"/>
            <a:pathLst>
              <a:path w="77470" h="76200">
                <a:moveTo>
                  <a:pt x="77470" y="0"/>
                </a:moveTo>
                <a:lnTo>
                  <a:pt x="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4" name="object 334"/>
          <p:cNvSpPr/>
          <p:nvPr/>
        </p:nvSpPr>
        <p:spPr>
          <a:xfrm>
            <a:off x="6130290" y="248031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0"/>
                </a:moveTo>
                <a:lnTo>
                  <a:pt x="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5" name="object 335"/>
          <p:cNvSpPr/>
          <p:nvPr/>
        </p:nvSpPr>
        <p:spPr>
          <a:xfrm>
            <a:off x="6004559" y="2606039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0"/>
                </a:moveTo>
                <a:lnTo>
                  <a:pt x="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6" name="object 336"/>
          <p:cNvSpPr/>
          <p:nvPr/>
        </p:nvSpPr>
        <p:spPr>
          <a:xfrm>
            <a:off x="5880100" y="273177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0"/>
                </a:moveTo>
                <a:lnTo>
                  <a:pt x="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7" name="object 337"/>
          <p:cNvSpPr/>
          <p:nvPr/>
        </p:nvSpPr>
        <p:spPr>
          <a:xfrm>
            <a:off x="5754370" y="285750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0"/>
                </a:moveTo>
                <a:lnTo>
                  <a:pt x="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8" name="object 338"/>
          <p:cNvSpPr/>
          <p:nvPr/>
        </p:nvSpPr>
        <p:spPr>
          <a:xfrm>
            <a:off x="5628640" y="298196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0"/>
                </a:moveTo>
                <a:lnTo>
                  <a:pt x="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9" name="object 339"/>
          <p:cNvSpPr/>
          <p:nvPr/>
        </p:nvSpPr>
        <p:spPr>
          <a:xfrm>
            <a:off x="5502909" y="3107689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0"/>
                </a:moveTo>
                <a:lnTo>
                  <a:pt x="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0" name="object 340"/>
          <p:cNvSpPr/>
          <p:nvPr/>
        </p:nvSpPr>
        <p:spPr>
          <a:xfrm>
            <a:off x="5378450" y="323342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0"/>
                </a:moveTo>
                <a:lnTo>
                  <a:pt x="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1" name="object 341"/>
          <p:cNvSpPr/>
          <p:nvPr/>
        </p:nvSpPr>
        <p:spPr>
          <a:xfrm>
            <a:off x="5252720" y="3357879"/>
            <a:ext cx="76200" cy="77470"/>
          </a:xfrm>
          <a:custGeom>
            <a:avLst/>
            <a:gdLst/>
            <a:ahLst/>
            <a:cxnLst/>
            <a:rect l="l" t="t" r="r" b="b"/>
            <a:pathLst>
              <a:path w="76200" h="77470">
                <a:moveTo>
                  <a:pt x="76200" y="0"/>
                </a:moveTo>
                <a:lnTo>
                  <a:pt x="0" y="7747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2" name="object 342"/>
          <p:cNvSpPr/>
          <p:nvPr/>
        </p:nvSpPr>
        <p:spPr>
          <a:xfrm>
            <a:off x="5157470" y="3483609"/>
            <a:ext cx="45720" cy="45720"/>
          </a:xfrm>
          <a:custGeom>
            <a:avLst/>
            <a:gdLst/>
            <a:ahLst/>
            <a:cxnLst/>
            <a:rect l="l" t="t" r="r" b="b"/>
            <a:pathLst>
              <a:path w="45720" h="45720">
                <a:moveTo>
                  <a:pt x="45719" y="0"/>
                </a:moveTo>
                <a:lnTo>
                  <a:pt x="0" y="4571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3" name="object 343"/>
          <p:cNvSpPr txBox="1"/>
          <p:nvPr/>
        </p:nvSpPr>
        <p:spPr>
          <a:xfrm>
            <a:off x="5802629" y="22402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44" name="object 344"/>
          <p:cNvSpPr/>
          <p:nvPr/>
        </p:nvSpPr>
        <p:spPr>
          <a:xfrm>
            <a:off x="2871470" y="4014470"/>
            <a:ext cx="71120" cy="80010"/>
          </a:xfrm>
          <a:custGeom>
            <a:avLst/>
            <a:gdLst/>
            <a:ahLst/>
            <a:cxnLst/>
            <a:rect l="l" t="t" r="r" b="b"/>
            <a:pathLst>
              <a:path w="71119" h="80010">
                <a:moveTo>
                  <a:pt x="0" y="0"/>
                </a:moveTo>
                <a:lnTo>
                  <a:pt x="71119" y="8000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5" name="object 345"/>
          <p:cNvSpPr/>
          <p:nvPr/>
        </p:nvSpPr>
        <p:spPr>
          <a:xfrm>
            <a:off x="2989579" y="4146550"/>
            <a:ext cx="71120" cy="81280"/>
          </a:xfrm>
          <a:custGeom>
            <a:avLst/>
            <a:gdLst/>
            <a:ahLst/>
            <a:cxnLst/>
            <a:rect l="l" t="t" r="r" b="b"/>
            <a:pathLst>
              <a:path w="71119" h="81279">
                <a:moveTo>
                  <a:pt x="0" y="0"/>
                </a:moveTo>
                <a:lnTo>
                  <a:pt x="71119" y="81279"/>
                </a:lnTo>
              </a:path>
            </a:pathLst>
          </a:custGeom>
          <a:ln w="5460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6" name="object 346"/>
          <p:cNvSpPr/>
          <p:nvPr/>
        </p:nvSpPr>
        <p:spPr>
          <a:xfrm>
            <a:off x="3106420" y="4279900"/>
            <a:ext cx="71120" cy="80010"/>
          </a:xfrm>
          <a:custGeom>
            <a:avLst/>
            <a:gdLst/>
            <a:ahLst/>
            <a:cxnLst/>
            <a:rect l="l" t="t" r="r" b="b"/>
            <a:pathLst>
              <a:path w="71119" h="80010">
                <a:moveTo>
                  <a:pt x="0" y="0"/>
                </a:moveTo>
                <a:lnTo>
                  <a:pt x="71119" y="8001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7" name="object 347"/>
          <p:cNvSpPr/>
          <p:nvPr/>
        </p:nvSpPr>
        <p:spPr>
          <a:xfrm>
            <a:off x="3224529" y="4411979"/>
            <a:ext cx="71120" cy="81280"/>
          </a:xfrm>
          <a:custGeom>
            <a:avLst/>
            <a:gdLst/>
            <a:ahLst/>
            <a:cxnLst/>
            <a:rect l="l" t="t" r="r" b="b"/>
            <a:pathLst>
              <a:path w="71120" h="81279">
                <a:moveTo>
                  <a:pt x="0" y="0"/>
                </a:moveTo>
                <a:lnTo>
                  <a:pt x="71119" y="8128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8" name="object 348"/>
          <p:cNvSpPr/>
          <p:nvPr/>
        </p:nvSpPr>
        <p:spPr>
          <a:xfrm>
            <a:off x="3341370" y="4544059"/>
            <a:ext cx="72390" cy="81280"/>
          </a:xfrm>
          <a:custGeom>
            <a:avLst/>
            <a:gdLst/>
            <a:ahLst/>
            <a:cxnLst/>
            <a:rect l="l" t="t" r="r" b="b"/>
            <a:pathLst>
              <a:path w="72389" h="81279">
                <a:moveTo>
                  <a:pt x="0" y="0"/>
                </a:moveTo>
                <a:lnTo>
                  <a:pt x="72389" y="812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9" name="object 349"/>
          <p:cNvSpPr/>
          <p:nvPr/>
        </p:nvSpPr>
        <p:spPr>
          <a:xfrm>
            <a:off x="3459479" y="4677409"/>
            <a:ext cx="72390" cy="81280"/>
          </a:xfrm>
          <a:custGeom>
            <a:avLst/>
            <a:gdLst/>
            <a:ahLst/>
            <a:cxnLst/>
            <a:rect l="l" t="t" r="r" b="b"/>
            <a:pathLst>
              <a:path w="72389" h="81279">
                <a:moveTo>
                  <a:pt x="0" y="0"/>
                </a:moveTo>
                <a:lnTo>
                  <a:pt x="72390" y="812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0" name="object 350"/>
          <p:cNvSpPr/>
          <p:nvPr/>
        </p:nvSpPr>
        <p:spPr>
          <a:xfrm>
            <a:off x="3577590" y="4809490"/>
            <a:ext cx="71120" cy="81280"/>
          </a:xfrm>
          <a:custGeom>
            <a:avLst/>
            <a:gdLst/>
            <a:ahLst/>
            <a:cxnLst/>
            <a:rect l="l" t="t" r="r" b="b"/>
            <a:pathLst>
              <a:path w="71120" h="81279">
                <a:moveTo>
                  <a:pt x="0" y="0"/>
                </a:moveTo>
                <a:lnTo>
                  <a:pt x="71120" y="81280"/>
                </a:lnTo>
              </a:path>
            </a:pathLst>
          </a:custGeom>
          <a:ln w="5460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1" name="object 351"/>
          <p:cNvSpPr/>
          <p:nvPr/>
        </p:nvSpPr>
        <p:spPr>
          <a:xfrm>
            <a:off x="3694429" y="4942840"/>
            <a:ext cx="72390" cy="80010"/>
          </a:xfrm>
          <a:custGeom>
            <a:avLst/>
            <a:gdLst/>
            <a:ahLst/>
            <a:cxnLst/>
            <a:rect l="l" t="t" r="r" b="b"/>
            <a:pathLst>
              <a:path w="72389" h="80010">
                <a:moveTo>
                  <a:pt x="0" y="0"/>
                </a:moveTo>
                <a:lnTo>
                  <a:pt x="72390" y="8001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2" name="object 352"/>
          <p:cNvSpPr/>
          <p:nvPr/>
        </p:nvSpPr>
        <p:spPr>
          <a:xfrm>
            <a:off x="3812540" y="5074920"/>
            <a:ext cx="72390" cy="81280"/>
          </a:xfrm>
          <a:custGeom>
            <a:avLst/>
            <a:gdLst/>
            <a:ahLst/>
            <a:cxnLst/>
            <a:rect l="l" t="t" r="r" b="b"/>
            <a:pathLst>
              <a:path w="72389" h="81279">
                <a:moveTo>
                  <a:pt x="0" y="0"/>
                </a:moveTo>
                <a:lnTo>
                  <a:pt x="72389" y="812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3" name="object 353"/>
          <p:cNvSpPr/>
          <p:nvPr/>
        </p:nvSpPr>
        <p:spPr>
          <a:xfrm>
            <a:off x="3930650" y="5208270"/>
            <a:ext cx="71120" cy="80010"/>
          </a:xfrm>
          <a:custGeom>
            <a:avLst/>
            <a:gdLst/>
            <a:ahLst/>
            <a:cxnLst/>
            <a:rect l="l" t="t" r="r" b="b"/>
            <a:pathLst>
              <a:path w="71120" h="80010">
                <a:moveTo>
                  <a:pt x="0" y="0"/>
                </a:moveTo>
                <a:lnTo>
                  <a:pt x="71120" y="8000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4" name="object 354"/>
          <p:cNvSpPr/>
          <p:nvPr/>
        </p:nvSpPr>
        <p:spPr>
          <a:xfrm>
            <a:off x="4048759" y="5340350"/>
            <a:ext cx="71120" cy="81280"/>
          </a:xfrm>
          <a:custGeom>
            <a:avLst/>
            <a:gdLst/>
            <a:ahLst/>
            <a:cxnLst/>
            <a:rect l="l" t="t" r="r" b="b"/>
            <a:pathLst>
              <a:path w="71120" h="81279">
                <a:moveTo>
                  <a:pt x="0" y="0"/>
                </a:moveTo>
                <a:lnTo>
                  <a:pt x="71119" y="8128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5" name="object 355"/>
          <p:cNvSpPr/>
          <p:nvPr/>
        </p:nvSpPr>
        <p:spPr>
          <a:xfrm>
            <a:off x="4165600" y="5473700"/>
            <a:ext cx="71120" cy="80010"/>
          </a:xfrm>
          <a:custGeom>
            <a:avLst/>
            <a:gdLst/>
            <a:ahLst/>
            <a:cxnLst/>
            <a:rect l="l" t="t" r="r" b="b"/>
            <a:pathLst>
              <a:path w="71120" h="80010">
                <a:moveTo>
                  <a:pt x="0" y="0"/>
                </a:moveTo>
                <a:lnTo>
                  <a:pt x="71120" y="8001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6" name="object 356"/>
          <p:cNvSpPr/>
          <p:nvPr/>
        </p:nvSpPr>
        <p:spPr>
          <a:xfrm>
            <a:off x="4283709" y="5605779"/>
            <a:ext cx="71120" cy="80010"/>
          </a:xfrm>
          <a:custGeom>
            <a:avLst/>
            <a:gdLst/>
            <a:ahLst/>
            <a:cxnLst/>
            <a:rect l="l" t="t" r="r" b="b"/>
            <a:pathLst>
              <a:path w="71120" h="80010">
                <a:moveTo>
                  <a:pt x="0" y="0"/>
                </a:moveTo>
                <a:lnTo>
                  <a:pt x="71119" y="8001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7" name="object 357"/>
          <p:cNvSpPr/>
          <p:nvPr/>
        </p:nvSpPr>
        <p:spPr>
          <a:xfrm>
            <a:off x="4400550" y="5737859"/>
            <a:ext cx="72390" cy="81280"/>
          </a:xfrm>
          <a:custGeom>
            <a:avLst/>
            <a:gdLst/>
            <a:ahLst/>
            <a:cxnLst/>
            <a:rect l="l" t="t" r="r" b="b"/>
            <a:pathLst>
              <a:path w="72389" h="81279">
                <a:moveTo>
                  <a:pt x="0" y="0"/>
                </a:moveTo>
                <a:lnTo>
                  <a:pt x="72389" y="812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8" name="object 358"/>
          <p:cNvSpPr/>
          <p:nvPr/>
        </p:nvSpPr>
        <p:spPr>
          <a:xfrm>
            <a:off x="4518659" y="5871209"/>
            <a:ext cx="71120" cy="80010"/>
          </a:xfrm>
          <a:custGeom>
            <a:avLst/>
            <a:gdLst/>
            <a:ahLst/>
            <a:cxnLst/>
            <a:rect l="l" t="t" r="r" b="b"/>
            <a:pathLst>
              <a:path w="71120" h="80010">
                <a:moveTo>
                  <a:pt x="0" y="0"/>
                </a:moveTo>
                <a:lnTo>
                  <a:pt x="71119" y="8000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9" name="object 359"/>
          <p:cNvSpPr/>
          <p:nvPr/>
        </p:nvSpPr>
        <p:spPr>
          <a:xfrm>
            <a:off x="4636770" y="6003290"/>
            <a:ext cx="35560" cy="40640"/>
          </a:xfrm>
          <a:custGeom>
            <a:avLst/>
            <a:gdLst/>
            <a:ahLst/>
            <a:cxnLst/>
            <a:rect l="l" t="t" r="r" b="b"/>
            <a:pathLst>
              <a:path w="35560" h="40639">
                <a:moveTo>
                  <a:pt x="0" y="0"/>
                </a:moveTo>
                <a:lnTo>
                  <a:pt x="35559" y="4064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0" name="object 360"/>
          <p:cNvSpPr txBox="1"/>
          <p:nvPr/>
        </p:nvSpPr>
        <p:spPr>
          <a:xfrm>
            <a:off x="3808729" y="46405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61" name="object 361"/>
          <p:cNvSpPr/>
          <p:nvPr/>
        </p:nvSpPr>
        <p:spPr>
          <a:xfrm>
            <a:off x="4914900" y="41148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2" name="object 362"/>
          <p:cNvSpPr/>
          <p:nvPr/>
        </p:nvSpPr>
        <p:spPr>
          <a:xfrm>
            <a:off x="4914900" y="42926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3" name="object 363"/>
          <p:cNvSpPr/>
          <p:nvPr/>
        </p:nvSpPr>
        <p:spPr>
          <a:xfrm>
            <a:off x="4914900" y="44691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4" name="object 364"/>
          <p:cNvSpPr/>
          <p:nvPr/>
        </p:nvSpPr>
        <p:spPr>
          <a:xfrm>
            <a:off x="4914900" y="46469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5" name="object 365"/>
          <p:cNvSpPr/>
          <p:nvPr/>
        </p:nvSpPr>
        <p:spPr>
          <a:xfrm>
            <a:off x="4914900" y="4824729"/>
            <a:ext cx="0" cy="106680"/>
          </a:xfrm>
          <a:custGeom>
            <a:avLst/>
            <a:gdLst/>
            <a:ahLst/>
            <a:cxnLst/>
            <a:rect l="l" t="t" r="r" b="b"/>
            <a:pathLst>
              <a:path h="106679">
                <a:moveTo>
                  <a:pt x="0" y="0"/>
                </a:moveTo>
                <a:lnTo>
                  <a:pt x="0" y="10668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6" name="object 366"/>
          <p:cNvSpPr/>
          <p:nvPr/>
        </p:nvSpPr>
        <p:spPr>
          <a:xfrm>
            <a:off x="4914900" y="500125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7" name="object 367"/>
          <p:cNvSpPr/>
          <p:nvPr/>
        </p:nvSpPr>
        <p:spPr>
          <a:xfrm>
            <a:off x="4914900" y="517905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8" name="object 368"/>
          <p:cNvSpPr/>
          <p:nvPr/>
        </p:nvSpPr>
        <p:spPr>
          <a:xfrm>
            <a:off x="4914900" y="535559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9" name="object 369"/>
          <p:cNvSpPr/>
          <p:nvPr/>
        </p:nvSpPr>
        <p:spPr>
          <a:xfrm>
            <a:off x="4914900" y="553339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0" name="object 370"/>
          <p:cNvSpPr/>
          <p:nvPr/>
        </p:nvSpPr>
        <p:spPr>
          <a:xfrm>
            <a:off x="4914900" y="571119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1" name="object 371"/>
          <p:cNvSpPr/>
          <p:nvPr/>
        </p:nvSpPr>
        <p:spPr>
          <a:xfrm>
            <a:off x="4914900" y="5887720"/>
            <a:ext cx="0" cy="55880"/>
          </a:xfrm>
          <a:custGeom>
            <a:avLst/>
            <a:gdLst/>
            <a:ahLst/>
            <a:cxnLst/>
            <a:rect l="l" t="t" r="r" b="b"/>
            <a:pathLst>
              <a:path h="55879">
                <a:moveTo>
                  <a:pt x="0" y="0"/>
                </a:moveTo>
                <a:lnTo>
                  <a:pt x="0" y="558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2" name="object 372"/>
          <p:cNvSpPr txBox="1"/>
          <p:nvPr/>
        </p:nvSpPr>
        <p:spPr>
          <a:xfrm>
            <a:off x="5001259" y="48183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73" name="object 373"/>
          <p:cNvSpPr/>
          <p:nvPr/>
        </p:nvSpPr>
        <p:spPr>
          <a:xfrm>
            <a:off x="5157470" y="4014470"/>
            <a:ext cx="72390" cy="81280"/>
          </a:xfrm>
          <a:custGeom>
            <a:avLst/>
            <a:gdLst/>
            <a:ahLst/>
            <a:cxnLst/>
            <a:rect l="l" t="t" r="r" b="b"/>
            <a:pathLst>
              <a:path w="72389" h="81279">
                <a:moveTo>
                  <a:pt x="0" y="0"/>
                </a:moveTo>
                <a:lnTo>
                  <a:pt x="72389" y="812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4" name="object 374"/>
          <p:cNvSpPr/>
          <p:nvPr/>
        </p:nvSpPr>
        <p:spPr>
          <a:xfrm>
            <a:off x="5275579" y="4147820"/>
            <a:ext cx="71120" cy="80010"/>
          </a:xfrm>
          <a:custGeom>
            <a:avLst/>
            <a:gdLst/>
            <a:ahLst/>
            <a:cxnLst/>
            <a:rect l="l" t="t" r="r" b="b"/>
            <a:pathLst>
              <a:path w="71120" h="80010">
                <a:moveTo>
                  <a:pt x="0" y="0"/>
                </a:moveTo>
                <a:lnTo>
                  <a:pt x="71120" y="8000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5" name="object 375"/>
          <p:cNvSpPr/>
          <p:nvPr/>
        </p:nvSpPr>
        <p:spPr>
          <a:xfrm>
            <a:off x="5393690" y="4279900"/>
            <a:ext cx="71120" cy="81280"/>
          </a:xfrm>
          <a:custGeom>
            <a:avLst/>
            <a:gdLst/>
            <a:ahLst/>
            <a:cxnLst/>
            <a:rect l="l" t="t" r="r" b="b"/>
            <a:pathLst>
              <a:path w="71120" h="81279">
                <a:moveTo>
                  <a:pt x="0" y="0"/>
                </a:moveTo>
                <a:lnTo>
                  <a:pt x="71120" y="81280"/>
                </a:lnTo>
              </a:path>
            </a:pathLst>
          </a:custGeom>
          <a:ln w="5460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6" name="object 376"/>
          <p:cNvSpPr/>
          <p:nvPr/>
        </p:nvSpPr>
        <p:spPr>
          <a:xfrm>
            <a:off x="5510529" y="4411979"/>
            <a:ext cx="71120" cy="81280"/>
          </a:xfrm>
          <a:custGeom>
            <a:avLst/>
            <a:gdLst/>
            <a:ahLst/>
            <a:cxnLst/>
            <a:rect l="l" t="t" r="r" b="b"/>
            <a:pathLst>
              <a:path w="71120" h="81279">
                <a:moveTo>
                  <a:pt x="0" y="0"/>
                </a:moveTo>
                <a:lnTo>
                  <a:pt x="71120" y="81280"/>
                </a:lnTo>
              </a:path>
            </a:pathLst>
          </a:custGeom>
          <a:ln w="5460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7" name="object 377"/>
          <p:cNvSpPr/>
          <p:nvPr/>
        </p:nvSpPr>
        <p:spPr>
          <a:xfrm>
            <a:off x="5628640" y="4545329"/>
            <a:ext cx="71120" cy="80010"/>
          </a:xfrm>
          <a:custGeom>
            <a:avLst/>
            <a:gdLst/>
            <a:ahLst/>
            <a:cxnLst/>
            <a:rect l="l" t="t" r="r" b="b"/>
            <a:pathLst>
              <a:path w="71120" h="80010">
                <a:moveTo>
                  <a:pt x="0" y="0"/>
                </a:moveTo>
                <a:lnTo>
                  <a:pt x="71120" y="8001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8" name="object 378"/>
          <p:cNvSpPr/>
          <p:nvPr/>
        </p:nvSpPr>
        <p:spPr>
          <a:xfrm>
            <a:off x="5745479" y="4677409"/>
            <a:ext cx="72390" cy="81280"/>
          </a:xfrm>
          <a:custGeom>
            <a:avLst/>
            <a:gdLst/>
            <a:ahLst/>
            <a:cxnLst/>
            <a:rect l="l" t="t" r="r" b="b"/>
            <a:pathLst>
              <a:path w="72389" h="81279">
                <a:moveTo>
                  <a:pt x="0" y="0"/>
                </a:moveTo>
                <a:lnTo>
                  <a:pt x="72390" y="812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9" name="object 379"/>
          <p:cNvSpPr/>
          <p:nvPr/>
        </p:nvSpPr>
        <p:spPr>
          <a:xfrm>
            <a:off x="5863590" y="4810759"/>
            <a:ext cx="71120" cy="80010"/>
          </a:xfrm>
          <a:custGeom>
            <a:avLst/>
            <a:gdLst/>
            <a:ahLst/>
            <a:cxnLst/>
            <a:rect l="l" t="t" r="r" b="b"/>
            <a:pathLst>
              <a:path w="71120" h="80010">
                <a:moveTo>
                  <a:pt x="0" y="0"/>
                </a:moveTo>
                <a:lnTo>
                  <a:pt x="71120" y="8000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0" name="object 380"/>
          <p:cNvSpPr/>
          <p:nvPr/>
        </p:nvSpPr>
        <p:spPr>
          <a:xfrm>
            <a:off x="5981700" y="4942840"/>
            <a:ext cx="71120" cy="81280"/>
          </a:xfrm>
          <a:custGeom>
            <a:avLst/>
            <a:gdLst/>
            <a:ahLst/>
            <a:cxnLst/>
            <a:rect l="l" t="t" r="r" b="b"/>
            <a:pathLst>
              <a:path w="71120" h="81279">
                <a:moveTo>
                  <a:pt x="0" y="0"/>
                </a:moveTo>
                <a:lnTo>
                  <a:pt x="71120" y="81280"/>
                </a:lnTo>
              </a:path>
            </a:pathLst>
          </a:custGeom>
          <a:ln w="5460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1" name="object 381"/>
          <p:cNvSpPr/>
          <p:nvPr/>
        </p:nvSpPr>
        <p:spPr>
          <a:xfrm>
            <a:off x="6098540" y="5076190"/>
            <a:ext cx="72390" cy="80010"/>
          </a:xfrm>
          <a:custGeom>
            <a:avLst/>
            <a:gdLst/>
            <a:ahLst/>
            <a:cxnLst/>
            <a:rect l="l" t="t" r="r" b="b"/>
            <a:pathLst>
              <a:path w="72389" h="80010">
                <a:moveTo>
                  <a:pt x="0" y="0"/>
                </a:moveTo>
                <a:lnTo>
                  <a:pt x="72389" y="8001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2" name="object 382"/>
          <p:cNvSpPr/>
          <p:nvPr/>
        </p:nvSpPr>
        <p:spPr>
          <a:xfrm>
            <a:off x="6216650" y="5208270"/>
            <a:ext cx="72390" cy="80010"/>
          </a:xfrm>
          <a:custGeom>
            <a:avLst/>
            <a:gdLst/>
            <a:ahLst/>
            <a:cxnLst/>
            <a:rect l="l" t="t" r="r" b="b"/>
            <a:pathLst>
              <a:path w="72389" h="80010">
                <a:moveTo>
                  <a:pt x="0" y="0"/>
                </a:moveTo>
                <a:lnTo>
                  <a:pt x="72389" y="8000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3" name="object 383"/>
          <p:cNvSpPr/>
          <p:nvPr/>
        </p:nvSpPr>
        <p:spPr>
          <a:xfrm>
            <a:off x="6334759" y="5340350"/>
            <a:ext cx="71120" cy="81280"/>
          </a:xfrm>
          <a:custGeom>
            <a:avLst/>
            <a:gdLst/>
            <a:ahLst/>
            <a:cxnLst/>
            <a:rect l="l" t="t" r="r" b="b"/>
            <a:pathLst>
              <a:path w="71120" h="81279">
                <a:moveTo>
                  <a:pt x="0" y="0"/>
                </a:moveTo>
                <a:lnTo>
                  <a:pt x="71119" y="8128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4" name="object 384"/>
          <p:cNvSpPr/>
          <p:nvPr/>
        </p:nvSpPr>
        <p:spPr>
          <a:xfrm>
            <a:off x="6452870" y="5473700"/>
            <a:ext cx="71120" cy="80010"/>
          </a:xfrm>
          <a:custGeom>
            <a:avLst/>
            <a:gdLst/>
            <a:ahLst/>
            <a:cxnLst/>
            <a:rect l="l" t="t" r="r" b="b"/>
            <a:pathLst>
              <a:path w="71120" h="80010">
                <a:moveTo>
                  <a:pt x="0" y="0"/>
                </a:moveTo>
                <a:lnTo>
                  <a:pt x="71120" y="8001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5" name="object 385"/>
          <p:cNvSpPr/>
          <p:nvPr/>
        </p:nvSpPr>
        <p:spPr>
          <a:xfrm>
            <a:off x="6569709" y="5605779"/>
            <a:ext cx="71120" cy="81280"/>
          </a:xfrm>
          <a:custGeom>
            <a:avLst/>
            <a:gdLst/>
            <a:ahLst/>
            <a:cxnLst/>
            <a:rect l="l" t="t" r="r" b="b"/>
            <a:pathLst>
              <a:path w="71120" h="81279">
                <a:moveTo>
                  <a:pt x="0" y="0"/>
                </a:moveTo>
                <a:lnTo>
                  <a:pt x="71120" y="81280"/>
                </a:lnTo>
              </a:path>
            </a:pathLst>
          </a:custGeom>
          <a:ln w="5460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6" name="object 386"/>
          <p:cNvSpPr/>
          <p:nvPr/>
        </p:nvSpPr>
        <p:spPr>
          <a:xfrm>
            <a:off x="6687819" y="5739129"/>
            <a:ext cx="71120" cy="80010"/>
          </a:xfrm>
          <a:custGeom>
            <a:avLst/>
            <a:gdLst/>
            <a:ahLst/>
            <a:cxnLst/>
            <a:rect l="l" t="t" r="r" b="b"/>
            <a:pathLst>
              <a:path w="71120" h="80010">
                <a:moveTo>
                  <a:pt x="0" y="0"/>
                </a:moveTo>
                <a:lnTo>
                  <a:pt x="71120" y="8001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7" name="object 387"/>
          <p:cNvSpPr/>
          <p:nvPr/>
        </p:nvSpPr>
        <p:spPr>
          <a:xfrm>
            <a:off x="6804659" y="5871209"/>
            <a:ext cx="72390" cy="81280"/>
          </a:xfrm>
          <a:custGeom>
            <a:avLst/>
            <a:gdLst/>
            <a:ahLst/>
            <a:cxnLst/>
            <a:rect l="l" t="t" r="r" b="b"/>
            <a:pathLst>
              <a:path w="72390" h="81279">
                <a:moveTo>
                  <a:pt x="0" y="0"/>
                </a:moveTo>
                <a:lnTo>
                  <a:pt x="72390" y="812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8" name="object 388"/>
          <p:cNvSpPr/>
          <p:nvPr/>
        </p:nvSpPr>
        <p:spPr>
          <a:xfrm>
            <a:off x="6922769" y="6003290"/>
            <a:ext cx="35560" cy="40640"/>
          </a:xfrm>
          <a:custGeom>
            <a:avLst/>
            <a:gdLst/>
            <a:ahLst/>
            <a:cxnLst/>
            <a:rect l="l" t="t" r="r" b="b"/>
            <a:pathLst>
              <a:path w="35559" h="40639">
                <a:moveTo>
                  <a:pt x="0" y="0"/>
                </a:moveTo>
                <a:lnTo>
                  <a:pt x="35559" y="4064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9" name="object 389"/>
          <p:cNvSpPr txBox="1"/>
          <p:nvPr/>
        </p:nvSpPr>
        <p:spPr>
          <a:xfrm>
            <a:off x="6094729" y="46405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90" name="object 390"/>
          <p:cNvSpPr/>
          <p:nvPr/>
        </p:nvSpPr>
        <p:spPr>
          <a:xfrm>
            <a:off x="5257800" y="62865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1" name="object 391"/>
          <p:cNvSpPr/>
          <p:nvPr/>
        </p:nvSpPr>
        <p:spPr>
          <a:xfrm>
            <a:off x="5434329" y="6286500"/>
            <a:ext cx="109220" cy="0"/>
          </a:xfrm>
          <a:custGeom>
            <a:avLst/>
            <a:gdLst/>
            <a:ahLst/>
            <a:cxnLst/>
            <a:rect l="l" t="t" r="r" b="b"/>
            <a:pathLst>
              <a:path w="109220">
                <a:moveTo>
                  <a:pt x="0" y="0"/>
                </a:moveTo>
                <a:lnTo>
                  <a:pt x="109220" y="0"/>
                </a:lnTo>
              </a:path>
            </a:pathLst>
          </a:custGeom>
          <a:ln w="5461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2" name="object 392"/>
          <p:cNvSpPr/>
          <p:nvPr/>
        </p:nvSpPr>
        <p:spPr>
          <a:xfrm>
            <a:off x="5612129" y="62865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3" name="object 393"/>
          <p:cNvSpPr/>
          <p:nvPr/>
        </p:nvSpPr>
        <p:spPr>
          <a:xfrm>
            <a:off x="5789929" y="62865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4" name="object 394"/>
          <p:cNvSpPr/>
          <p:nvPr/>
        </p:nvSpPr>
        <p:spPr>
          <a:xfrm>
            <a:off x="5966459" y="62865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5" name="object 395"/>
          <p:cNvSpPr/>
          <p:nvPr/>
        </p:nvSpPr>
        <p:spPr>
          <a:xfrm>
            <a:off x="6144259" y="62865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6" name="object 396"/>
          <p:cNvSpPr/>
          <p:nvPr/>
        </p:nvSpPr>
        <p:spPr>
          <a:xfrm>
            <a:off x="6322059" y="628650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79" y="0"/>
                </a:lnTo>
              </a:path>
            </a:pathLst>
          </a:custGeom>
          <a:ln w="5461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7" name="object 397"/>
          <p:cNvSpPr/>
          <p:nvPr/>
        </p:nvSpPr>
        <p:spPr>
          <a:xfrm>
            <a:off x="6498590" y="62865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8" name="object 398"/>
          <p:cNvSpPr/>
          <p:nvPr/>
        </p:nvSpPr>
        <p:spPr>
          <a:xfrm>
            <a:off x="6676390" y="62865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9" name="object 399"/>
          <p:cNvSpPr/>
          <p:nvPr/>
        </p:nvSpPr>
        <p:spPr>
          <a:xfrm>
            <a:off x="6852919" y="6286500"/>
            <a:ext cx="5080" cy="0"/>
          </a:xfrm>
          <a:custGeom>
            <a:avLst/>
            <a:gdLst/>
            <a:ahLst/>
            <a:cxnLst/>
            <a:rect l="l" t="t" r="r" b="b"/>
            <a:pathLst>
              <a:path w="5079">
                <a:moveTo>
                  <a:pt x="2539" y="-27305"/>
                </a:moveTo>
                <a:lnTo>
                  <a:pt x="2539" y="27305"/>
                </a:lnTo>
              </a:path>
            </a:pathLst>
          </a:custGeom>
          <a:ln w="5461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0" name="object 400"/>
          <p:cNvSpPr/>
          <p:nvPr/>
        </p:nvSpPr>
        <p:spPr>
          <a:xfrm>
            <a:off x="4914900" y="18288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1" name="object 401"/>
          <p:cNvSpPr/>
          <p:nvPr/>
        </p:nvSpPr>
        <p:spPr>
          <a:xfrm>
            <a:off x="4914900" y="20066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2" name="object 402"/>
          <p:cNvSpPr/>
          <p:nvPr/>
        </p:nvSpPr>
        <p:spPr>
          <a:xfrm>
            <a:off x="4914900" y="21831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3" name="object 403"/>
          <p:cNvSpPr/>
          <p:nvPr/>
        </p:nvSpPr>
        <p:spPr>
          <a:xfrm>
            <a:off x="4914900" y="23609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4" name="object 404"/>
          <p:cNvSpPr/>
          <p:nvPr/>
        </p:nvSpPr>
        <p:spPr>
          <a:xfrm>
            <a:off x="4914900" y="2538729"/>
            <a:ext cx="0" cy="106680"/>
          </a:xfrm>
          <a:custGeom>
            <a:avLst/>
            <a:gdLst/>
            <a:ahLst/>
            <a:cxnLst/>
            <a:rect l="l" t="t" r="r" b="b"/>
            <a:pathLst>
              <a:path h="106680">
                <a:moveTo>
                  <a:pt x="0" y="0"/>
                </a:moveTo>
                <a:lnTo>
                  <a:pt x="0" y="10668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5" name="object 405"/>
          <p:cNvSpPr/>
          <p:nvPr/>
        </p:nvSpPr>
        <p:spPr>
          <a:xfrm>
            <a:off x="4914900" y="271526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6" name="object 406"/>
          <p:cNvSpPr/>
          <p:nvPr/>
        </p:nvSpPr>
        <p:spPr>
          <a:xfrm>
            <a:off x="4914900" y="289306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7" name="object 407"/>
          <p:cNvSpPr/>
          <p:nvPr/>
        </p:nvSpPr>
        <p:spPr>
          <a:xfrm>
            <a:off x="4914900" y="306958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8" name="object 408"/>
          <p:cNvSpPr/>
          <p:nvPr/>
        </p:nvSpPr>
        <p:spPr>
          <a:xfrm>
            <a:off x="4914900" y="324738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9" name="object 409"/>
          <p:cNvSpPr/>
          <p:nvPr/>
        </p:nvSpPr>
        <p:spPr>
          <a:xfrm>
            <a:off x="4914900" y="3425190"/>
            <a:ext cx="0" cy="3810"/>
          </a:xfrm>
          <a:custGeom>
            <a:avLst/>
            <a:gdLst/>
            <a:ahLst/>
            <a:cxnLst/>
            <a:rect l="l" t="t" r="r" b="b"/>
            <a:pathLst>
              <a:path h="3810">
                <a:moveTo>
                  <a:pt x="0" y="0"/>
                </a:moveTo>
                <a:lnTo>
                  <a:pt x="0" y="381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0" name="object 410"/>
          <p:cNvSpPr txBox="1"/>
          <p:nvPr/>
        </p:nvSpPr>
        <p:spPr>
          <a:xfrm>
            <a:off x="5001259" y="24180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11" name="object 411"/>
          <p:cNvSpPr/>
          <p:nvPr/>
        </p:nvSpPr>
        <p:spPr>
          <a:xfrm>
            <a:off x="2286000" y="1143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2" name="object 412"/>
          <p:cNvSpPr/>
          <p:nvPr/>
        </p:nvSpPr>
        <p:spPr>
          <a:xfrm>
            <a:off x="2286000" y="1143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3" name="object 413"/>
          <p:cNvSpPr/>
          <p:nvPr/>
        </p:nvSpPr>
        <p:spPr>
          <a:xfrm>
            <a:off x="2286000" y="1143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4" name="object 414"/>
          <p:cNvSpPr/>
          <p:nvPr/>
        </p:nvSpPr>
        <p:spPr>
          <a:xfrm>
            <a:off x="2971800" y="1828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5" name="object 415"/>
          <p:cNvSpPr/>
          <p:nvPr/>
        </p:nvSpPr>
        <p:spPr>
          <a:xfrm>
            <a:off x="4572000" y="1143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6" name="object 416"/>
          <p:cNvSpPr/>
          <p:nvPr/>
        </p:nvSpPr>
        <p:spPr>
          <a:xfrm>
            <a:off x="4572000" y="1143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7" name="object 417"/>
          <p:cNvSpPr/>
          <p:nvPr/>
        </p:nvSpPr>
        <p:spPr>
          <a:xfrm>
            <a:off x="4572000" y="1143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8" name="object 418"/>
          <p:cNvSpPr/>
          <p:nvPr/>
        </p:nvSpPr>
        <p:spPr>
          <a:xfrm>
            <a:off x="5257800" y="1828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9" name="object 419"/>
          <p:cNvSpPr/>
          <p:nvPr/>
        </p:nvSpPr>
        <p:spPr>
          <a:xfrm>
            <a:off x="45720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0" name="object 420"/>
          <p:cNvSpPr/>
          <p:nvPr/>
        </p:nvSpPr>
        <p:spPr>
          <a:xfrm>
            <a:off x="45720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1" name="object 421"/>
          <p:cNvSpPr/>
          <p:nvPr/>
        </p:nvSpPr>
        <p:spPr>
          <a:xfrm>
            <a:off x="4572000" y="3429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2" name="object 422"/>
          <p:cNvSpPr/>
          <p:nvPr/>
        </p:nvSpPr>
        <p:spPr>
          <a:xfrm>
            <a:off x="5257800" y="4114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3" name="object 423"/>
          <p:cNvSpPr/>
          <p:nvPr/>
        </p:nvSpPr>
        <p:spPr>
          <a:xfrm>
            <a:off x="22860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4" name="object 424"/>
          <p:cNvSpPr/>
          <p:nvPr/>
        </p:nvSpPr>
        <p:spPr>
          <a:xfrm>
            <a:off x="22860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5" name="object 425"/>
          <p:cNvSpPr/>
          <p:nvPr/>
        </p:nvSpPr>
        <p:spPr>
          <a:xfrm>
            <a:off x="2286000" y="3429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6" name="object 426"/>
          <p:cNvSpPr/>
          <p:nvPr/>
        </p:nvSpPr>
        <p:spPr>
          <a:xfrm>
            <a:off x="2971800" y="4114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7" name="object 427"/>
          <p:cNvSpPr/>
          <p:nvPr/>
        </p:nvSpPr>
        <p:spPr>
          <a:xfrm>
            <a:off x="6858000" y="1143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8" name="object 428"/>
          <p:cNvSpPr/>
          <p:nvPr/>
        </p:nvSpPr>
        <p:spPr>
          <a:xfrm>
            <a:off x="6858000" y="1143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9" name="object 429"/>
          <p:cNvSpPr/>
          <p:nvPr/>
        </p:nvSpPr>
        <p:spPr>
          <a:xfrm>
            <a:off x="6858000" y="1143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0" name="object 430"/>
          <p:cNvSpPr/>
          <p:nvPr/>
        </p:nvSpPr>
        <p:spPr>
          <a:xfrm>
            <a:off x="7543800" y="1828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1" name="object 431"/>
          <p:cNvSpPr/>
          <p:nvPr/>
        </p:nvSpPr>
        <p:spPr>
          <a:xfrm>
            <a:off x="68580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2" name="object 432"/>
          <p:cNvSpPr/>
          <p:nvPr/>
        </p:nvSpPr>
        <p:spPr>
          <a:xfrm>
            <a:off x="68580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3" name="object 433"/>
          <p:cNvSpPr/>
          <p:nvPr/>
        </p:nvSpPr>
        <p:spPr>
          <a:xfrm>
            <a:off x="6858000" y="3429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4" name="object 434"/>
          <p:cNvSpPr/>
          <p:nvPr/>
        </p:nvSpPr>
        <p:spPr>
          <a:xfrm>
            <a:off x="7543800" y="4114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5" name="object 435"/>
          <p:cNvSpPr/>
          <p:nvPr/>
        </p:nvSpPr>
        <p:spPr>
          <a:xfrm>
            <a:off x="68580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6" name="object 436"/>
          <p:cNvSpPr/>
          <p:nvPr/>
        </p:nvSpPr>
        <p:spPr>
          <a:xfrm>
            <a:off x="68580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79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7" name="object 437"/>
          <p:cNvSpPr/>
          <p:nvPr/>
        </p:nvSpPr>
        <p:spPr>
          <a:xfrm>
            <a:off x="6858000" y="5943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8" name="object 438"/>
          <p:cNvSpPr/>
          <p:nvPr/>
        </p:nvSpPr>
        <p:spPr>
          <a:xfrm>
            <a:off x="7543800" y="6629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9" name="object 439"/>
          <p:cNvSpPr/>
          <p:nvPr/>
        </p:nvSpPr>
        <p:spPr>
          <a:xfrm>
            <a:off x="45720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0" name="object 440"/>
          <p:cNvSpPr/>
          <p:nvPr/>
        </p:nvSpPr>
        <p:spPr>
          <a:xfrm>
            <a:off x="45720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79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1" name="object 441"/>
          <p:cNvSpPr/>
          <p:nvPr/>
        </p:nvSpPr>
        <p:spPr>
          <a:xfrm>
            <a:off x="4572000" y="5943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2" name="object 442"/>
          <p:cNvSpPr/>
          <p:nvPr/>
        </p:nvSpPr>
        <p:spPr>
          <a:xfrm>
            <a:off x="5257800" y="6629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3" name="object 443"/>
          <p:cNvSpPr txBox="1"/>
          <p:nvPr/>
        </p:nvSpPr>
        <p:spPr>
          <a:xfrm>
            <a:off x="5948679" y="5919757"/>
            <a:ext cx="219710" cy="380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10"/>
              </a:lnSpc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629400" y="914400"/>
            <a:ext cx="1143000" cy="3429000"/>
          </a:xfrm>
          <a:custGeom>
            <a:avLst/>
            <a:gdLst/>
            <a:ahLst/>
            <a:cxnLst/>
            <a:rect l="l" t="t" r="r" b="b"/>
            <a:pathLst>
              <a:path w="1143000" h="3429000">
                <a:moveTo>
                  <a:pt x="952500" y="0"/>
                </a:moveTo>
                <a:lnTo>
                  <a:pt x="190500" y="0"/>
                </a:lnTo>
                <a:lnTo>
                  <a:pt x="143315" y="7496"/>
                </a:lnTo>
                <a:lnTo>
                  <a:pt x="98777" y="28222"/>
                </a:lnTo>
                <a:lnTo>
                  <a:pt x="59531" y="59531"/>
                </a:lnTo>
                <a:lnTo>
                  <a:pt x="28222" y="98777"/>
                </a:lnTo>
                <a:lnTo>
                  <a:pt x="7496" y="143315"/>
                </a:lnTo>
                <a:lnTo>
                  <a:pt x="0" y="190500"/>
                </a:lnTo>
                <a:lnTo>
                  <a:pt x="0" y="3238500"/>
                </a:lnTo>
                <a:lnTo>
                  <a:pt x="7496" y="3285684"/>
                </a:lnTo>
                <a:lnTo>
                  <a:pt x="28222" y="3330222"/>
                </a:lnTo>
                <a:lnTo>
                  <a:pt x="59531" y="3369468"/>
                </a:lnTo>
                <a:lnTo>
                  <a:pt x="98777" y="3400777"/>
                </a:lnTo>
                <a:lnTo>
                  <a:pt x="143315" y="3421503"/>
                </a:lnTo>
                <a:lnTo>
                  <a:pt x="190500" y="3429000"/>
                </a:lnTo>
                <a:lnTo>
                  <a:pt x="952500" y="3429000"/>
                </a:lnTo>
                <a:lnTo>
                  <a:pt x="999684" y="3421503"/>
                </a:lnTo>
                <a:lnTo>
                  <a:pt x="1044222" y="3400777"/>
                </a:lnTo>
                <a:lnTo>
                  <a:pt x="1083468" y="3369468"/>
                </a:lnTo>
                <a:lnTo>
                  <a:pt x="1114777" y="3330222"/>
                </a:lnTo>
                <a:lnTo>
                  <a:pt x="1135503" y="3285684"/>
                </a:lnTo>
                <a:lnTo>
                  <a:pt x="1143000" y="3238500"/>
                </a:lnTo>
                <a:lnTo>
                  <a:pt x="1143000" y="190500"/>
                </a:lnTo>
                <a:lnTo>
                  <a:pt x="1135503" y="143315"/>
                </a:lnTo>
                <a:lnTo>
                  <a:pt x="1114777" y="98777"/>
                </a:lnTo>
                <a:lnTo>
                  <a:pt x="1083468" y="59531"/>
                </a:lnTo>
                <a:lnTo>
                  <a:pt x="1044222" y="28222"/>
                </a:lnTo>
                <a:lnTo>
                  <a:pt x="999684" y="7496"/>
                </a:lnTo>
                <a:lnTo>
                  <a:pt x="95250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610984" y="895985"/>
            <a:ext cx="227330" cy="2425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629400" y="1167130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629400" y="1285239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629400" y="1404619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629400" y="1524000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629400" y="164211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629400" y="176148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629400" y="188087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629400" y="199897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629400" y="211836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629400" y="223773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629400" y="2357120"/>
            <a:ext cx="0" cy="71120"/>
          </a:xfrm>
          <a:custGeom>
            <a:avLst/>
            <a:gdLst/>
            <a:ahLst/>
            <a:cxnLst/>
            <a:rect l="l" t="t" r="r" b="b"/>
            <a:pathLst>
              <a:path h="71119">
                <a:moveTo>
                  <a:pt x="0" y="0"/>
                </a:moveTo>
                <a:lnTo>
                  <a:pt x="0" y="7111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629400" y="247522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629400" y="259461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629400" y="271272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629400" y="283210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629400" y="295147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629400" y="306958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629400" y="318897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629400" y="330835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629400" y="342772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629400" y="354584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629400" y="366522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629400" y="378332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629400" y="390270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629400" y="402209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610984" y="4123054"/>
            <a:ext cx="231140" cy="23875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686943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698880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7108190" y="4343400"/>
            <a:ext cx="65405" cy="0"/>
          </a:xfrm>
          <a:custGeom>
            <a:avLst/>
            <a:gdLst/>
            <a:ahLst/>
            <a:cxnLst/>
            <a:rect l="l" t="t" r="r" b="b"/>
            <a:pathLst>
              <a:path w="65404">
                <a:moveTo>
                  <a:pt x="0" y="0"/>
                </a:moveTo>
                <a:lnTo>
                  <a:pt x="65404" y="0"/>
                </a:lnTo>
              </a:path>
            </a:pathLst>
          </a:custGeom>
          <a:ln w="3682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7228205" y="4343400"/>
            <a:ext cx="70485" cy="0"/>
          </a:xfrm>
          <a:custGeom>
            <a:avLst/>
            <a:gdLst/>
            <a:ahLst/>
            <a:cxnLst/>
            <a:rect l="l" t="t" r="r" b="b"/>
            <a:pathLst>
              <a:path w="70484">
                <a:moveTo>
                  <a:pt x="0" y="0"/>
                </a:moveTo>
                <a:lnTo>
                  <a:pt x="70485" y="0"/>
                </a:lnTo>
              </a:path>
            </a:pathLst>
          </a:custGeom>
          <a:ln w="3682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734568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746505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7564755" y="4116704"/>
            <a:ext cx="226060" cy="24510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7772400" y="401700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7772400" y="389762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7772400" y="377825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7772400" y="3660140"/>
            <a:ext cx="0" cy="71120"/>
          </a:xfrm>
          <a:custGeom>
            <a:avLst/>
            <a:gdLst/>
            <a:ahLst/>
            <a:cxnLst/>
            <a:rect l="l" t="t" r="r" b="b"/>
            <a:pathLst>
              <a:path h="71120">
                <a:moveTo>
                  <a:pt x="0" y="7112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7772400" y="354075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7772400" y="342137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7772400" y="3303270"/>
            <a:ext cx="0" cy="71120"/>
          </a:xfrm>
          <a:custGeom>
            <a:avLst/>
            <a:gdLst/>
            <a:ahLst/>
            <a:cxnLst/>
            <a:rect l="l" t="t" r="r" b="b"/>
            <a:pathLst>
              <a:path h="71120">
                <a:moveTo>
                  <a:pt x="0" y="7111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7772400" y="318388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7772400" y="306451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7772400" y="294640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7772400" y="282702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7772400" y="270763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7772400" y="258826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7772400" y="247015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7772400" y="235077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7772400" y="223138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7772400" y="211327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7772400" y="199390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7772400" y="187452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7772400" y="175641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7772400" y="163702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7772400" y="1517650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7772400" y="1399539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7772400" y="1280160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7772400" y="1160780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7558405" y="895985"/>
            <a:ext cx="232410" cy="23749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745744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733805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721995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710056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698119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6863080" y="914400"/>
            <a:ext cx="71120" cy="0"/>
          </a:xfrm>
          <a:custGeom>
            <a:avLst/>
            <a:gdLst/>
            <a:ahLst/>
            <a:cxnLst/>
            <a:rect l="l" t="t" r="r" b="b"/>
            <a:pathLst>
              <a:path w="71120">
                <a:moveTo>
                  <a:pt x="7112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2057400" y="3200400"/>
            <a:ext cx="3429000" cy="1143000"/>
          </a:xfrm>
          <a:custGeom>
            <a:avLst/>
            <a:gdLst/>
            <a:ahLst/>
            <a:cxnLst/>
            <a:rect l="l" t="t" r="r" b="b"/>
            <a:pathLst>
              <a:path w="3429000" h="1143000">
                <a:moveTo>
                  <a:pt x="3238500" y="0"/>
                </a:moveTo>
                <a:lnTo>
                  <a:pt x="190500" y="0"/>
                </a:lnTo>
                <a:lnTo>
                  <a:pt x="143315" y="7496"/>
                </a:lnTo>
                <a:lnTo>
                  <a:pt x="98777" y="28222"/>
                </a:lnTo>
                <a:lnTo>
                  <a:pt x="59531" y="59531"/>
                </a:lnTo>
                <a:lnTo>
                  <a:pt x="28222" y="98777"/>
                </a:lnTo>
                <a:lnTo>
                  <a:pt x="7496" y="143315"/>
                </a:lnTo>
                <a:lnTo>
                  <a:pt x="0" y="190500"/>
                </a:lnTo>
                <a:lnTo>
                  <a:pt x="0" y="952500"/>
                </a:lnTo>
                <a:lnTo>
                  <a:pt x="7496" y="999684"/>
                </a:lnTo>
                <a:lnTo>
                  <a:pt x="28222" y="1044222"/>
                </a:lnTo>
                <a:lnTo>
                  <a:pt x="59531" y="1083468"/>
                </a:lnTo>
                <a:lnTo>
                  <a:pt x="98777" y="1114777"/>
                </a:lnTo>
                <a:lnTo>
                  <a:pt x="143315" y="1135503"/>
                </a:lnTo>
                <a:lnTo>
                  <a:pt x="190500" y="1143000"/>
                </a:lnTo>
                <a:lnTo>
                  <a:pt x="3238500" y="1143000"/>
                </a:lnTo>
                <a:lnTo>
                  <a:pt x="3285684" y="1135503"/>
                </a:lnTo>
                <a:lnTo>
                  <a:pt x="3330222" y="1114777"/>
                </a:lnTo>
                <a:lnTo>
                  <a:pt x="3369468" y="1083468"/>
                </a:lnTo>
                <a:lnTo>
                  <a:pt x="3400777" y="1044222"/>
                </a:lnTo>
                <a:lnTo>
                  <a:pt x="3421503" y="999684"/>
                </a:lnTo>
                <a:lnTo>
                  <a:pt x="3429000" y="952500"/>
                </a:lnTo>
                <a:lnTo>
                  <a:pt x="3429000" y="190500"/>
                </a:lnTo>
                <a:lnTo>
                  <a:pt x="3421503" y="143315"/>
                </a:lnTo>
                <a:lnTo>
                  <a:pt x="3400777" y="98777"/>
                </a:lnTo>
                <a:lnTo>
                  <a:pt x="3369468" y="59531"/>
                </a:lnTo>
                <a:lnTo>
                  <a:pt x="3330222" y="28222"/>
                </a:lnTo>
                <a:lnTo>
                  <a:pt x="3285684" y="7496"/>
                </a:lnTo>
                <a:lnTo>
                  <a:pt x="323850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2038985" y="3181985"/>
            <a:ext cx="227329" cy="24256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2057400" y="345312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2057400" y="357124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2057400" y="369062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2057400" y="381000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2057400" y="392810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2057400" y="404749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2038985" y="4148454"/>
            <a:ext cx="256539" cy="21335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232282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244221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256158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267970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279907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291846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3037839" y="4343400"/>
            <a:ext cx="71120" cy="0"/>
          </a:xfrm>
          <a:custGeom>
            <a:avLst/>
            <a:gdLst/>
            <a:ahLst/>
            <a:cxnLst/>
            <a:rect l="l" t="t" r="r" b="b"/>
            <a:pathLst>
              <a:path w="71119">
                <a:moveTo>
                  <a:pt x="0" y="0"/>
                </a:moveTo>
                <a:lnTo>
                  <a:pt x="7112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315595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327532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3394709" y="4343400"/>
            <a:ext cx="71120" cy="0"/>
          </a:xfrm>
          <a:custGeom>
            <a:avLst/>
            <a:gdLst/>
            <a:ahLst/>
            <a:cxnLst/>
            <a:rect l="l" t="t" r="r" b="b"/>
            <a:pathLst>
              <a:path w="71120">
                <a:moveTo>
                  <a:pt x="0" y="0"/>
                </a:moveTo>
                <a:lnTo>
                  <a:pt x="7111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351282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363220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375030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386969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398907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410845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422655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434594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446532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458342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470280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4822190" y="4343400"/>
            <a:ext cx="65405" cy="0"/>
          </a:xfrm>
          <a:custGeom>
            <a:avLst/>
            <a:gdLst/>
            <a:ahLst/>
            <a:cxnLst/>
            <a:rect l="l" t="t" r="r" b="b"/>
            <a:pathLst>
              <a:path w="65404">
                <a:moveTo>
                  <a:pt x="0" y="0"/>
                </a:moveTo>
                <a:lnTo>
                  <a:pt x="65405" y="0"/>
                </a:lnTo>
              </a:path>
            </a:pathLst>
          </a:custGeom>
          <a:ln w="3682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4942204" y="4343400"/>
            <a:ext cx="70485" cy="0"/>
          </a:xfrm>
          <a:custGeom>
            <a:avLst/>
            <a:gdLst/>
            <a:ahLst/>
            <a:cxnLst/>
            <a:rect l="l" t="t" r="r" b="b"/>
            <a:pathLst>
              <a:path w="70485">
                <a:moveTo>
                  <a:pt x="0" y="0"/>
                </a:moveTo>
                <a:lnTo>
                  <a:pt x="70485" y="0"/>
                </a:lnTo>
              </a:path>
            </a:pathLst>
          </a:custGeom>
          <a:ln w="3682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505967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517905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5278754" y="4116704"/>
            <a:ext cx="226059" cy="24510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5486400" y="401700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5486400" y="389762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5486400" y="3799204"/>
            <a:ext cx="0" cy="51435"/>
          </a:xfrm>
          <a:custGeom>
            <a:avLst/>
            <a:gdLst/>
            <a:ahLst/>
            <a:cxnLst/>
            <a:rect l="l" t="t" r="r" b="b"/>
            <a:pathLst>
              <a:path h="51435">
                <a:moveTo>
                  <a:pt x="0" y="0"/>
                </a:moveTo>
                <a:lnTo>
                  <a:pt x="0" y="51435"/>
                </a:lnTo>
              </a:path>
            </a:pathLst>
          </a:custGeom>
          <a:ln w="3682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5486400" y="3660140"/>
            <a:ext cx="0" cy="71120"/>
          </a:xfrm>
          <a:custGeom>
            <a:avLst/>
            <a:gdLst/>
            <a:ahLst/>
            <a:cxnLst/>
            <a:rect l="l" t="t" r="r" b="b"/>
            <a:pathLst>
              <a:path h="71120">
                <a:moveTo>
                  <a:pt x="0" y="7112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5486400" y="354075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5486400" y="342137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5247004" y="3181985"/>
            <a:ext cx="256539" cy="21081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5146040" y="3200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5026659" y="3200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4907279" y="3200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4789170" y="3200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4669790" y="3200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4551679" y="3200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4432300" y="3200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4312920" y="3200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4193540" y="3200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4075429" y="3200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3956050" y="3200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3836670" y="3200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3718559" y="3200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3599179" y="3200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3479800" y="3200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3361690" y="3200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3242310" y="3200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3122929" y="3200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3004820" y="3200400"/>
            <a:ext cx="71120" cy="0"/>
          </a:xfrm>
          <a:custGeom>
            <a:avLst/>
            <a:gdLst/>
            <a:ahLst/>
            <a:cxnLst/>
            <a:rect l="l" t="t" r="r" b="b"/>
            <a:pathLst>
              <a:path w="71119">
                <a:moveTo>
                  <a:pt x="7111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2885439" y="3200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2766060" y="3200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2647950" y="3200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2528570" y="3200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2409189" y="3200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2291079" y="3200400"/>
            <a:ext cx="71120" cy="0"/>
          </a:xfrm>
          <a:custGeom>
            <a:avLst/>
            <a:gdLst/>
            <a:ahLst/>
            <a:cxnLst/>
            <a:rect l="l" t="t" r="r" b="b"/>
            <a:pathLst>
              <a:path w="71119">
                <a:moveTo>
                  <a:pt x="7111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4343400" y="5715000"/>
            <a:ext cx="3429000" cy="1143000"/>
          </a:xfrm>
          <a:custGeom>
            <a:avLst/>
            <a:gdLst/>
            <a:ahLst/>
            <a:cxnLst/>
            <a:rect l="l" t="t" r="r" b="b"/>
            <a:pathLst>
              <a:path w="3429000" h="1143000">
                <a:moveTo>
                  <a:pt x="3238500" y="0"/>
                </a:moveTo>
                <a:lnTo>
                  <a:pt x="190500" y="0"/>
                </a:lnTo>
                <a:lnTo>
                  <a:pt x="143315" y="7496"/>
                </a:lnTo>
                <a:lnTo>
                  <a:pt x="98777" y="28222"/>
                </a:lnTo>
                <a:lnTo>
                  <a:pt x="59531" y="59531"/>
                </a:lnTo>
                <a:lnTo>
                  <a:pt x="28222" y="98777"/>
                </a:lnTo>
                <a:lnTo>
                  <a:pt x="7496" y="143315"/>
                </a:lnTo>
                <a:lnTo>
                  <a:pt x="0" y="190500"/>
                </a:lnTo>
                <a:lnTo>
                  <a:pt x="0" y="952500"/>
                </a:lnTo>
                <a:lnTo>
                  <a:pt x="7496" y="999684"/>
                </a:lnTo>
                <a:lnTo>
                  <a:pt x="28222" y="1044222"/>
                </a:lnTo>
                <a:lnTo>
                  <a:pt x="59531" y="1083468"/>
                </a:lnTo>
                <a:lnTo>
                  <a:pt x="98777" y="1114777"/>
                </a:lnTo>
                <a:lnTo>
                  <a:pt x="143315" y="1135503"/>
                </a:lnTo>
                <a:lnTo>
                  <a:pt x="190500" y="1143000"/>
                </a:lnTo>
                <a:lnTo>
                  <a:pt x="3238500" y="1143000"/>
                </a:lnTo>
                <a:lnTo>
                  <a:pt x="3285684" y="1135503"/>
                </a:lnTo>
                <a:lnTo>
                  <a:pt x="3330222" y="1114777"/>
                </a:lnTo>
                <a:lnTo>
                  <a:pt x="3369468" y="1083468"/>
                </a:lnTo>
                <a:lnTo>
                  <a:pt x="3400777" y="1044222"/>
                </a:lnTo>
                <a:lnTo>
                  <a:pt x="3421503" y="999684"/>
                </a:lnTo>
                <a:lnTo>
                  <a:pt x="3429000" y="952500"/>
                </a:lnTo>
                <a:lnTo>
                  <a:pt x="3429000" y="190500"/>
                </a:lnTo>
                <a:lnTo>
                  <a:pt x="3421503" y="143315"/>
                </a:lnTo>
                <a:lnTo>
                  <a:pt x="3400777" y="98777"/>
                </a:lnTo>
                <a:lnTo>
                  <a:pt x="3369468" y="59531"/>
                </a:lnTo>
                <a:lnTo>
                  <a:pt x="3330222" y="28222"/>
                </a:lnTo>
                <a:lnTo>
                  <a:pt x="3285684" y="7496"/>
                </a:lnTo>
                <a:lnTo>
                  <a:pt x="323850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4324984" y="5696584"/>
            <a:ext cx="227329" cy="24256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4343400" y="596772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4343400" y="608584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4343400" y="620522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4343400" y="632460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4343400" y="6442709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4343400" y="6562090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4324984" y="6663055"/>
            <a:ext cx="256539" cy="21336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4608829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4728209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4847590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4965700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5085079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5204459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5323840" y="6858000"/>
            <a:ext cx="71120" cy="0"/>
          </a:xfrm>
          <a:custGeom>
            <a:avLst/>
            <a:gdLst/>
            <a:ahLst/>
            <a:cxnLst/>
            <a:rect l="l" t="t" r="r" b="b"/>
            <a:pathLst>
              <a:path w="71120">
                <a:moveTo>
                  <a:pt x="0" y="0"/>
                </a:moveTo>
                <a:lnTo>
                  <a:pt x="7112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5441950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5561329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154"/>
          <p:cNvSpPr/>
          <p:nvPr/>
        </p:nvSpPr>
        <p:spPr>
          <a:xfrm>
            <a:off x="5680709" y="6858000"/>
            <a:ext cx="71120" cy="0"/>
          </a:xfrm>
          <a:custGeom>
            <a:avLst/>
            <a:gdLst/>
            <a:ahLst/>
            <a:cxnLst/>
            <a:rect l="l" t="t" r="r" b="b"/>
            <a:pathLst>
              <a:path w="71120">
                <a:moveTo>
                  <a:pt x="0" y="0"/>
                </a:moveTo>
                <a:lnTo>
                  <a:pt x="7111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object 155"/>
          <p:cNvSpPr/>
          <p:nvPr/>
        </p:nvSpPr>
        <p:spPr>
          <a:xfrm>
            <a:off x="5798820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object 156"/>
          <p:cNvSpPr/>
          <p:nvPr/>
        </p:nvSpPr>
        <p:spPr>
          <a:xfrm>
            <a:off x="5918200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object 157"/>
          <p:cNvSpPr/>
          <p:nvPr/>
        </p:nvSpPr>
        <p:spPr>
          <a:xfrm>
            <a:off x="6036309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object 158"/>
          <p:cNvSpPr/>
          <p:nvPr/>
        </p:nvSpPr>
        <p:spPr>
          <a:xfrm>
            <a:off x="6155690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" name="object 159"/>
          <p:cNvSpPr/>
          <p:nvPr/>
        </p:nvSpPr>
        <p:spPr>
          <a:xfrm>
            <a:off x="6275070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160"/>
          <p:cNvSpPr/>
          <p:nvPr/>
        </p:nvSpPr>
        <p:spPr>
          <a:xfrm>
            <a:off x="6394450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object 161"/>
          <p:cNvSpPr/>
          <p:nvPr/>
        </p:nvSpPr>
        <p:spPr>
          <a:xfrm>
            <a:off x="6512559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object 162"/>
          <p:cNvSpPr/>
          <p:nvPr/>
        </p:nvSpPr>
        <p:spPr>
          <a:xfrm>
            <a:off x="6631940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" name="object 163"/>
          <p:cNvSpPr/>
          <p:nvPr/>
        </p:nvSpPr>
        <p:spPr>
          <a:xfrm>
            <a:off x="6751319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object 164"/>
          <p:cNvSpPr/>
          <p:nvPr/>
        </p:nvSpPr>
        <p:spPr>
          <a:xfrm>
            <a:off x="6869430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object 165"/>
          <p:cNvSpPr/>
          <p:nvPr/>
        </p:nvSpPr>
        <p:spPr>
          <a:xfrm>
            <a:off x="6988809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" name="object 166"/>
          <p:cNvSpPr/>
          <p:nvPr/>
        </p:nvSpPr>
        <p:spPr>
          <a:xfrm>
            <a:off x="7108190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" name="object 167"/>
          <p:cNvSpPr/>
          <p:nvPr/>
        </p:nvSpPr>
        <p:spPr>
          <a:xfrm>
            <a:off x="7226300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" name="object 168"/>
          <p:cNvSpPr/>
          <p:nvPr/>
        </p:nvSpPr>
        <p:spPr>
          <a:xfrm>
            <a:off x="7345680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9" name="object 169"/>
          <p:cNvSpPr/>
          <p:nvPr/>
        </p:nvSpPr>
        <p:spPr>
          <a:xfrm>
            <a:off x="7465059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0" name="object 170"/>
          <p:cNvSpPr/>
          <p:nvPr/>
        </p:nvSpPr>
        <p:spPr>
          <a:xfrm>
            <a:off x="7564755" y="6631305"/>
            <a:ext cx="226060" cy="24511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" name="object 171"/>
          <p:cNvSpPr/>
          <p:nvPr/>
        </p:nvSpPr>
        <p:spPr>
          <a:xfrm>
            <a:off x="7772400" y="6531609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" name="object 172"/>
          <p:cNvSpPr/>
          <p:nvPr/>
        </p:nvSpPr>
        <p:spPr>
          <a:xfrm>
            <a:off x="7772400" y="641222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" name="object 173"/>
          <p:cNvSpPr/>
          <p:nvPr/>
        </p:nvSpPr>
        <p:spPr>
          <a:xfrm>
            <a:off x="7772400" y="629285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4" name="object 174"/>
          <p:cNvSpPr/>
          <p:nvPr/>
        </p:nvSpPr>
        <p:spPr>
          <a:xfrm>
            <a:off x="7772400" y="6174740"/>
            <a:ext cx="0" cy="71120"/>
          </a:xfrm>
          <a:custGeom>
            <a:avLst/>
            <a:gdLst/>
            <a:ahLst/>
            <a:cxnLst/>
            <a:rect l="l" t="t" r="r" b="b"/>
            <a:pathLst>
              <a:path h="71120">
                <a:moveTo>
                  <a:pt x="0" y="7112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5" name="object 175"/>
          <p:cNvSpPr/>
          <p:nvPr/>
        </p:nvSpPr>
        <p:spPr>
          <a:xfrm>
            <a:off x="7772400" y="605535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6" name="object 176"/>
          <p:cNvSpPr/>
          <p:nvPr/>
        </p:nvSpPr>
        <p:spPr>
          <a:xfrm>
            <a:off x="7772400" y="593597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7" name="object 177"/>
          <p:cNvSpPr/>
          <p:nvPr/>
        </p:nvSpPr>
        <p:spPr>
          <a:xfrm>
            <a:off x="7533005" y="5696584"/>
            <a:ext cx="256540" cy="21081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8" name="object 178"/>
          <p:cNvSpPr/>
          <p:nvPr/>
        </p:nvSpPr>
        <p:spPr>
          <a:xfrm>
            <a:off x="7432040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9" name="object 179"/>
          <p:cNvSpPr/>
          <p:nvPr/>
        </p:nvSpPr>
        <p:spPr>
          <a:xfrm>
            <a:off x="7312659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0" name="object 180"/>
          <p:cNvSpPr/>
          <p:nvPr/>
        </p:nvSpPr>
        <p:spPr>
          <a:xfrm>
            <a:off x="7193280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1" name="object 181"/>
          <p:cNvSpPr/>
          <p:nvPr/>
        </p:nvSpPr>
        <p:spPr>
          <a:xfrm>
            <a:off x="7075169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2" name="object 182"/>
          <p:cNvSpPr/>
          <p:nvPr/>
        </p:nvSpPr>
        <p:spPr>
          <a:xfrm>
            <a:off x="6955790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3" name="object 183"/>
          <p:cNvSpPr/>
          <p:nvPr/>
        </p:nvSpPr>
        <p:spPr>
          <a:xfrm>
            <a:off x="6837680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4" name="object 184"/>
          <p:cNvSpPr/>
          <p:nvPr/>
        </p:nvSpPr>
        <p:spPr>
          <a:xfrm>
            <a:off x="6718300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5" name="object 185"/>
          <p:cNvSpPr/>
          <p:nvPr/>
        </p:nvSpPr>
        <p:spPr>
          <a:xfrm>
            <a:off x="6598919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6" name="object 186"/>
          <p:cNvSpPr/>
          <p:nvPr/>
        </p:nvSpPr>
        <p:spPr>
          <a:xfrm>
            <a:off x="6479540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7" name="object 187"/>
          <p:cNvSpPr/>
          <p:nvPr/>
        </p:nvSpPr>
        <p:spPr>
          <a:xfrm>
            <a:off x="6361429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8" name="object 188"/>
          <p:cNvSpPr/>
          <p:nvPr/>
        </p:nvSpPr>
        <p:spPr>
          <a:xfrm>
            <a:off x="6242050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9" name="object 189"/>
          <p:cNvSpPr/>
          <p:nvPr/>
        </p:nvSpPr>
        <p:spPr>
          <a:xfrm>
            <a:off x="6122670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0" name="object 190"/>
          <p:cNvSpPr/>
          <p:nvPr/>
        </p:nvSpPr>
        <p:spPr>
          <a:xfrm>
            <a:off x="6004559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1" name="object 191"/>
          <p:cNvSpPr/>
          <p:nvPr/>
        </p:nvSpPr>
        <p:spPr>
          <a:xfrm>
            <a:off x="5885179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2" name="object 192"/>
          <p:cNvSpPr/>
          <p:nvPr/>
        </p:nvSpPr>
        <p:spPr>
          <a:xfrm>
            <a:off x="5765800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3" name="object 193"/>
          <p:cNvSpPr/>
          <p:nvPr/>
        </p:nvSpPr>
        <p:spPr>
          <a:xfrm>
            <a:off x="5647690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4" name="object 194"/>
          <p:cNvSpPr/>
          <p:nvPr/>
        </p:nvSpPr>
        <p:spPr>
          <a:xfrm>
            <a:off x="5528309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5" name="object 195"/>
          <p:cNvSpPr/>
          <p:nvPr/>
        </p:nvSpPr>
        <p:spPr>
          <a:xfrm>
            <a:off x="5408929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6" name="object 196"/>
          <p:cNvSpPr/>
          <p:nvPr/>
        </p:nvSpPr>
        <p:spPr>
          <a:xfrm>
            <a:off x="5290820" y="5715000"/>
            <a:ext cx="71120" cy="0"/>
          </a:xfrm>
          <a:custGeom>
            <a:avLst/>
            <a:gdLst/>
            <a:ahLst/>
            <a:cxnLst/>
            <a:rect l="l" t="t" r="r" b="b"/>
            <a:pathLst>
              <a:path w="71120">
                <a:moveTo>
                  <a:pt x="7111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7" name="object 197"/>
          <p:cNvSpPr/>
          <p:nvPr/>
        </p:nvSpPr>
        <p:spPr>
          <a:xfrm>
            <a:off x="5171440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8" name="object 198"/>
          <p:cNvSpPr/>
          <p:nvPr/>
        </p:nvSpPr>
        <p:spPr>
          <a:xfrm>
            <a:off x="5052059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9" name="object 199"/>
          <p:cNvSpPr/>
          <p:nvPr/>
        </p:nvSpPr>
        <p:spPr>
          <a:xfrm>
            <a:off x="4933950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0" name="object 200"/>
          <p:cNvSpPr/>
          <p:nvPr/>
        </p:nvSpPr>
        <p:spPr>
          <a:xfrm>
            <a:off x="4814570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1" name="object 201"/>
          <p:cNvSpPr/>
          <p:nvPr/>
        </p:nvSpPr>
        <p:spPr>
          <a:xfrm>
            <a:off x="4695190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2" name="object 202"/>
          <p:cNvSpPr/>
          <p:nvPr/>
        </p:nvSpPr>
        <p:spPr>
          <a:xfrm>
            <a:off x="4577079" y="5715000"/>
            <a:ext cx="71120" cy="0"/>
          </a:xfrm>
          <a:custGeom>
            <a:avLst/>
            <a:gdLst/>
            <a:ahLst/>
            <a:cxnLst/>
            <a:rect l="l" t="t" r="r" b="b"/>
            <a:pathLst>
              <a:path w="71120">
                <a:moveTo>
                  <a:pt x="7112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3" name="object 203"/>
          <p:cNvSpPr/>
          <p:nvPr/>
        </p:nvSpPr>
        <p:spPr>
          <a:xfrm>
            <a:off x="2057400" y="914400"/>
            <a:ext cx="3429000" cy="1143000"/>
          </a:xfrm>
          <a:custGeom>
            <a:avLst/>
            <a:gdLst/>
            <a:ahLst/>
            <a:cxnLst/>
            <a:rect l="l" t="t" r="r" b="b"/>
            <a:pathLst>
              <a:path w="3429000" h="1143000">
                <a:moveTo>
                  <a:pt x="3238500" y="0"/>
                </a:moveTo>
                <a:lnTo>
                  <a:pt x="190500" y="0"/>
                </a:lnTo>
                <a:lnTo>
                  <a:pt x="143315" y="7496"/>
                </a:lnTo>
                <a:lnTo>
                  <a:pt x="98777" y="28222"/>
                </a:lnTo>
                <a:lnTo>
                  <a:pt x="59531" y="59531"/>
                </a:lnTo>
                <a:lnTo>
                  <a:pt x="28222" y="98777"/>
                </a:lnTo>
                <a:lnTo>
                  <a:pt x="7496" y="143315"/>
                </a:lnTo>
                <a:lnTo>
                  <a:pt x="0" y="190500"/>
                </a:lnTo>
                <a:lnTo>
                  <a:pt x="0" y="952500"/>
                </a:lnTo>
                <a:lnTo>
                  <a:pt x="7496" y="999684"/>
                </a:lnTo>
                <a:lnTo>
                  <a:pt x="28222" y="1044222"/>
                </a:lnTo>
                <a:lnTo>
                  <a:pt x="59531" y="1083468"/>
                </a:lnTo>
                <a:lnTo>
                  <a:pt x="98777" y="1114777"/>
                </a:lnTo>
                <a:lnTo>
                  <a:pt x="143315" y="1135503"/>
                </a:lnTo>
                <a:lnTo>
                  <a:pt x="190500" y="1143000"/>
                </a:lnTo>
                <a:lnTo>
                  <a:pt x="3238500" y="1143000"/>
                </a:lnTo>
                <a:lnTo>
                  <a:pt x="3285684" y="1135503"/>
                </a:lnTo>
                <a:lnTo>
                  <a:pt x="3330222" y="1114777"/>
                </a:lnTo>
                <a:lnTo>
                  <a:pt x="3369468" y="1083468"/>
                </a:lnTo>
                <a:lnTo>
                  <a:pt x="3400777" y="1044222"/>
                </a:lnTo>
                <a:lnTo>
                  <a:pt x="3421503" y="999684"/>
                </a:lnTo>
                <a:lnTo>
                  <a:pt x="3429000" y="952500"/>
                </a:lnTo>
                <a:lnTo>
                  <a:pt x="3429000" y="190500"/>
                </a:lnTo>
                <a:lnTo>
                  <a:pt x="3421503" y="143315"/>
                </a:lnTo>
                <a:lnTo>
                  <a:pt x="3400777" y="98777"/>
                </a:lnTo>
                <a:lnTo>
                  <a:pt x="3369468" y="59531"/>
                </a:lnTo>
                <a:lnTo>
                  <a:pt x="3330222" y="28222"/>
                </a:lnTo>
                <a:lnTo>
                  <a:pt x="3285684" y="7496"/>
                </a:lnTo>
                <a:lnTo>
                  <a:pt x="323850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4" name="object 204"/>
          <p:cNvSpPr/>
          <p:nvPr/>
        </p:nvSpPr>
        <p:spPr>
          <a:xfrm>
            <a:off x="2038985" y="895985"/>
            <a:ext cx="227329" cy="2425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5" name="object 205"/>
          <p:cNvSpPr/>
          <p:nvPr/>
        </p:nvSpPr>
        <p:spPr>
          <a:xfrm>
            <a:off x="2057400" y="1167130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6" name="object 206"/>
          <p:cNvSpPr/>
          <p:nvPr/>
        </p:nvSpPr>
        <p:spPr>
          <a:xfrm>
            <a:off x="2057400" y="1285239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7" name="object 207"/>
          <p:cNvSpPr/>
          <p:nvPr/>
        </p:nvSpPr>
        <p:spPr>
          <a:xfrm>
            <a:off x="2057400" y="1404619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8" name="object 208"/>
          <p:cNvSpPr/>
          <p:nvPr/>
        </p:nvSpPr>
        <p:spPr>
          <a:xfrm>
            <a:off x="2057400" y="1524000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9" name="object 209"/>
          <p:cNvSpPr/>
          <p:nvPr/>
        </p:nvSpPr>
        <p:spPr>
          <a:xfrm>
            <a:off x="2057400" y="164211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0" name="object 210"/>
          <p:cNvSpPr/>
          <p:nvPr/>
        </p:nvSpPr>
        <p:spPr>
          <a:xfrm>
            <a:off x="2057400" y="176148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1" name="object 211"/>
          <p:cNvSpPr/>
          <p:nvPr/>
        </p:nvSpPr>
        <p:spPr>
          <a:xfrm>
            <a:off x="2038985" y="1862454"/>
            <a:ext cx="256539" cy="21335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2" name="object 212"/>
          <p:cNvSpPr/>
          <p:nvPr/>
        </p:nvSpPr>
        <p:spPr>
          <a:xfrm>
            <a:off x="2322829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3" name="object 213"/>
          <p:cNvSpPr/>
          <p:nvPr/>
        </p:nvSpPr>
        <p:spPr>
          <a:xfrm>
            <a:off x="2442210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4" name="object 214"/>
          <p:cNvSpPr/>
          <p:nvPr/>
        </p:nvSpPr>
        <p:spPr>
          <a:xfrm>
            <a:off x="2561589" y="2057400"/>
            <a:ext cx="40005" cy="0"/>
          </a:xfrm>
          <a:custGeom>
            <a:avLst/>
            <a:gdLst/>
            <a:ahLst/>
            <a:cxnLst/>
            <a:rect l="l" t="t" r="r" b="b"/>
            <a:pathLst>
              <a:path w="40005">
                <a:moveTo>
                  <a:pt x="0" y="0"/>
                </a:moveTo>
                <a:lnTo>
                  <a:pt x="40005" y="0"/>
                </a:lnTo>
              </a:path>
            </a:pathLst>
          </a:custGeom>
          <a:ln w="3682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5" name="object 215"/>
          <p:cNvSpPr/>
          <p:nvPr/>
        </p:nvSpPr>
        <p:spPr>
          <a:xfrm>
            <a:off x="2679700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6" name="object 216"/>
          <p:cNvSpPr/>
          <p:nvPr/>
        </p:nvSpPr>
        <p:spPr>
          <a:xfrm>
            <a:off x="2799079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7" name="object 217"/>
          <p:cNvSpPr/>
          <p:nvPr/>
        </p:nvSpPr>
        <p:spPr>
          <a:xfrm>
            <a:off x="2918460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8" name="object 218"/>
          <p:cNvSpPr/>
          <p:nvPr/>
        </p:nvSpPr>
        <p:spPr>
          <a:xfrm>
            <a:off x="3037839" y="2057400"/>
            <a:ext cx="71120" cy="0"/>
          </a:xfrm>
          <a:custGeom>
            <a:avLst/>
            <a:gdLst/>
            <a:ahLst/>
            <a:cxnLst/>
            <a:rect l="l" t="t" r="r" b="b"/>
            <a:pathLst>
              <a:path w="71119">
                <a:moveTo>
                  <a:pt x="0" y="0"/>
                </a:moveTo>
                <a:lnTo>
                  <a:pt x="7112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9" name="object 219"/>
          <p:cNvSpPr/>
          <p:nvPr/>
        </p:nvSpPr>
        <p:spPr>
          <a:xfrm>
            <a:off x="3155950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0" name="object 220"/>
          <p:cNvSpPr/>
          <p:nvPr/>
        </p:nvSpPr>
        <p:spPr>
          <a:xfrm>
            <a:off x="3275329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1" name="object 221"/>
          <p:cNvSpPr/>
          <p:nvPr/>
        </p:nvSpPr>
        <p:spPr>
          <a:xfrm>
            <a:off x="3394709" y="2057400"/>
            <a:ext cx="71120" cy="0"/>
          </a:xfrm>
          <a:custGeom>
            <a:avLst/>
            <a:gdLst/>
            <a:ahLst/>
            <a:cxnLst/>
            <a:rect l="l" t="t" r="r" b="b"/>
            <a:pathLst>
              <a:path w="71120">
                <a:moveTo>
                  <a:pt x="0" y="0"/>
                </a:moveTo>
                <a:lnTo>
                  <a:pt x="7111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2" name="object 222"/>
          <p:cNvSpPr/>
          <p:nvPr/>
        </p:nvSpPr>
        <p:spPr>
          <a:xfrm>
            <a:off x="3512820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3" name="object 223"/>
          <p:cNvSpPr/>
          <p:nvPr/>
        </p:nvSpPr>
        <p:spPr>
          <a:xfrm>
            <a:off x="3632200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4" name="object 224"/>
          <p:cNvSpPr/>
          <p:nvPr/>
        </p:nvSpPr>
        <p:spPr>
          <a:xfrm>
            <a:off x="3750309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5" name="object 225"/>
          <p:cNvSpPr/>
          <p:nvPr/>
        </p:nvSpPr>
        <p:spPr>
          <a:xfrm>
            <a:off x="3869690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6" name="object 226"/>
          <p:cNvSpPr/>
          <p:nvPr/>
        </p:nvSpPr>
        <p:spPr>
          <a:xfrm>
            <a:off x="3989070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7" name="object 227"/>
          <p:cNvSpPr/>
          <p:nvPr/>
        </p:nvSpPr>
        <p:spPr>
          <a:xfrm>
            <a:off x="4108450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8" name="object 228"/>
          <p:cNvSpPr/>
          <p:nvPr/>
        </p:nvSpPr>
        <p:spPr>
          <a:xfrm>
            <a:off x="4226559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9" name="object 229"/>
          <p:cNvSpPr/>
          <p:nvPr/>
        </p:nvSpPr>
        <p:spPr>
          <a:xfrm>
            <a:off x="4345940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0" name="object 230"/>
          <p:cNvSpPr/>
          <p:nvPr/>
        </p:nvSpPr>
        <p:spPr>
          <a:xfrm>
            <a:off x="4465320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1" name="object 231"/>
          <p:cNvSpPr/>
          <p:nvPr/>
        </p:nvSpPr>
        <p:spPr>
          <a:xfrm>
            <a:off x="4583429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2" name="object 232"/>
          <p:cNvSpPr/>
          <p:nvPr/>
        </p:nvSpPr>
        <p:spPr>
          <a:xfrm>
            <a:off x="4702809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3" name="object 233"/>
          <p:cNvSpPr/>
          <p:nvPr/>
        </p:nvSpPr>
        <p:spPr>
          <a:xfrm>
            <a:off x="4822190" y="2057400"/>
            <a:ext cx="65405" cy="0"/>
          </a:xfrm>
          <a:custGeom>
            <a:avLst/>
            <a:gdLst/>
            <a:ahLst/>
            <a:cxnLst/>
            <a:rect l="l" t="t" r="r" b="b"/>
            <a:pathLst>
              <a:path w="65404">
                <a:moveTo>
                  <a:pt x="0" y="0"/>
                </a:moveTo>
                <a:lnTo>
                  <a:pt x="65405" y="0"/>
                </a:lnTo>
              </a:path>
            </a:pathLst>
          </a:custGeom>
          <a:ln w="3682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4" name="object 234"/>
          <p:cNvSpPr/>
          <p:nvPr/>
        </p:nvSpPr>
        <p:spPr>
          <a:xfrm>
            <a:off x="4942204" y="2057400"/>
            <a:ext cx="70485" cy="0"/>
          </a:xfrm>
          <a:custGeom>
            <a:avLst/>
            <a:gdLst/>
            <a:ahLst/>
            <a:cxnLst/>
            <a:rect l="l" t="t" r="r" b="b"/>
            <a:pathLst>
              <a:path w="70485">
                <a:moveTo>
                  <a:pt x="0" y="0"/>
                </a:moveTo>
                <a:lnTo>
                  <a:pt x="70485" y="0"/>
                </a:lnTo>
              </a:path>
            </a:pathLst>
          </a:custGeom>
          <a:ln w="3682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5" name="object 235"/>
          <p:cNvSpPr/>
          <p:nvPr/>
        </p:nvSpPr>
        <p:spPr>
          <a:xfrm>
            <a:off x="5059679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6" name="object 236"/>
          <p:cNvSpPr/>
          <p:nvPr/>
        </p:nvSpPr>
        <p:spPr>
          <a:xfrm>
            <a:off x="5179059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7" name="object 237"/>
          <p:cNvSpPr/>
          <p:nvPr/>
        </p:nvSpPr>
        <p:spPr>
          <a:xfrm>
            <a:off x="5278754" y="1830704"/>
            <a:ext cx="226059" cy="24510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8" name="object 238"/>
          <p:cNvSpPr/>
          <p:nvPr/>
        </p:nvSpPr>
        <p:spPr>
          <a:xfrm>
            <a:off x="5486400" y="173101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9" name="object 239"/>
          <p:cNvSpPr/>
          <p:nvPr/>
        </p:nvSpPr>
        <p:spPr>
          <a:xfrm>
            <a:off x="5486400" y="161163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0" name="object 240"/>
          <p:cNvSpPr/>
          <p:nvPr/>
        </p:nvSpPr>
        <p:spPr>
          <a:xfrm>
            <a:off x="5486400" y="1513205"/>
            <a:ext cx="0" cy="51435"/>
          </a:xfrm>
          <a:custGeom>
            <a:avLst/>
            <a:gdLst/>
            <a:ahLst/>
            <a:cxnLst/>
            <a:rect l="l" t="t" r="r" b="b"/>
            <a:pathLst>
              <a:path h="51434">
                <a:moveTo>
                  <a:pt x="0" y="0"/>
                </a:moveTo>
                <a:lnTo>
                  <a:pt x="0" y="51435"/>
                </a:lnTo>
              </a:path>
            </a:pathLst>
          </a:custGeom>
          <a:ln w="3682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1" name="object 241"/>
          <p:cNvSpPr/>
          <p:nvPr/>
        </p:nvSpPr>
        <p:spPr>
          <a:xfrm>
            <a:off x="5486400" y="1374139"/>
            <a:ext cx="0" cy="71120"/>
          </a:xfrm>
          <a:custGeom>
            <a:avLst/>
            <a:gdLst/>
            <a:ahLst/>
            <a:cxnLst/>
            <a:rect l="l" t="t" r="r" b="b"/>
            <a:pathLst>
              <a:path h="71119">
                <a:moveTo>
                  <a:pt x="0" y="7112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2" name="object 242"/>
          <p:cNvSpPr/>
          <p:nvPr/>
        </p:nvSpPr>
        <p:spPr>
          <a:xfrm>
            <a:off x="5486400" y="1254760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3" name="object 243"/>
          <p:cNvSpPr/>
          <p:nvPr/>
        </p:nvSpPr>
        <p:spPr>
          <a:xfrm>
            <a:off x="5486400" y="1135380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4" name="object 244"/>
          <p:cNvSpPr/>
          <p:nvPr/>
        </p:nvSpPr>
        <p:spPr>
          <a:xfrm>
            <a:off x="5247004" y="895985"/>
            <a:ext cx="256539" cy="21082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5" name="object 245"/>
          <p:cNvSpPr/>
          <p:nvPr/>
        </p:nvSpPr>
        <p:spPr>
          <a:xfrm>
            <a:off x="514604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6" name="object 246"/>
          <p:cNvSpPr/>
          <p:nvPr/>
        </p:nvSpPr>
        <p:spPr>
          <a:xfrm>
            <a:off x="502665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7" name="object 247"/>
          <p:cNvSpPr/>
          <p:nvPr/>
        </p:nvSpPr>
        <p:spPr>
          <a:xfrm>
            <a:off x="490727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8" name="object 248"/>
          <p:cNvSpPr/>
          <p:nvPr/>
        </p:nvSpPr>
        <p:spPr>
          <a:xfrm>
            <a:off x="478917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9" name="object 249"/>
          <p:cNvSpPr/>
          <p:nvPr/>
        </p:nvSpPr>
        <p:spPr>
          <a:xfrm>
            <a:off x="466979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0" name="object 250"/>
          <p:cNvSpPr/>
          <p:nvPr/>
        </p:nvSpPr>
        <p:spPr>
          <a:xfrm>
            <a:off x="455167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1" name="object 251"/>
          <p:cNvSpPr/>
          <p:nvPr/>
        </p:nvSpPr>
        <p:spPr>
          <a:xfrm>
            <a:off x="443230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2" name="object 252"/>
          <p:cNvSpPr/>
          <p:nvPr/>
        </p:nvSpPr>
        <p:spPr>
          <a:xfrm>
            <a:off x="431292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3" name="object 253"/>
          <p:cNvSpPr/>
          <p:nvPr/>
        </p:nvSpPr>
        <p:spPr>
          <a:xfrm>
            <a:off x="419354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4" name="object 254"/>
          <p:cNvSpPr/>
          <p:nvPr/>
        </p:nvSpPr>
        <p:spPr>
          <a:xfrm>
            <a:off x="407542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5" name="object 255"/>
          <p:cNvSpPr/>
          <p:nvPr/>
        </p:nvSpPr>
        <p:spPr>
          <a:xfrm>
            <a:off x="395605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6" name="object 256"/>
          <p:cNvSpPr/>
          <p:nvPr/>
        </p:nvSpPr>
        <p:spPr>
          <a:xfrm>
            <a:off x="383667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7" name="object 257"/>
          <p:cNvSpPr/>
          <p:nvPr/>
        </p:nvSpPr>
        <p:spPr>
          <a:xfrm>
            <a:off x="371855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8" name="object 258"/>
          <p:cNvSpPr/>
          <p:nvPr/>
        </p:nvSpPr>
        <p:spPr>
          <a:xfrm>
            <a:off x="359917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9" name="object 259"/>
          <p:cNvSpPr/>
          <p:nvPr/>
        </p:nvSpPr>
        <p:spPr>
          <a:xfrm>
            <a:off x="347980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0" name="object 260"/>
          <p:cNvSpPr/>
          <p:nvPr/>
        </p:nvSpPr>
        <p:spPr>
          <a:xfrm>
            <a:off x="336169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1" name="object 261"/>
          <p:cNvSpPr/>
          <p:nvPr/>
        </p:nvSpPr>
        <p:spPr>
          <a:xfrm>
            <a:off x="324231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2" name="object 262"/>
          <p:cNvSpPr/>
          <p:nvPr/>
        </p:nvSpPr>
        <p:spPr>
          <a:xfrm>
            <a:off x="312292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3" name="object 263"/>
          <p:cNvSpPr/>
          <p:nvPr/>
        </p:nvSpPr>
        <p:spPr>
          <a:xfrm>
            <a:off x="3004820" y="914400"/>
            <a:ext cx="71120" cy="0"/>
          </a:xfrm>
          <a:custGeom>
            <a:avLst/>
            <a:gdLst/>
            <a:ahLst/>
            <a:cxnLst/>
            <a:rect l="l" t="t" r="r" b="b"/>
            <a:pathLst>
              <a:path w="71119">
                <a:moveTo>
                  <a:pt x="7111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4" name="object 264"/>
          <p:cNvSpPr/>
          <p:nvPr/>
        </p:nvSpPr>
        <p:spPr>
          <a:xfrm>
            <a:off x="288543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5" name="object 265"/>
          <p:cNvSpPr/>
          <p:nvPr/>
        </p:nvSpPr>
        <p:spPr>
          <a:xfrm>
            <a:off x="276606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6" name="object 266"/>
          <p:cNvSpPr/>
          <p:nvPr/>
        </p:nvSpPr>
        <p:spPr>
          <a:xfrm>
            <a:off x="264795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7" name="object 267"/>
          <p:cNvSpPr/>
          <p:nvPr/>
        </p:nvSpPr>
        <p:spPr>
          <a:xfrm>
            <a:off x="252857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8" name="object 268"/>
          <p:cNvSpPr/>
          <p:nvPr/>
        </p:nvSpPr>
        <p:spPr>
          <a:xfrm>
            <a:off x="240918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9" name="object 269"/>
          <p:cNvSpPr/>
          <p:nvPr/>
        </p:nvSpPr>
        <p:spPr>
          <a:xfrm>
            <a:off x="2291079" y="914400"/>
            <a:ext cx="71120" cy="0"/>
          </a:xfrm>
          <a:custGeom>
            <a:avLst/>
            <a:gdLst/>
            <a:ahLst/>
            <a:cxnLst/>
            <a:rect l="l" t="t" r="r" b="b"/>
            <a:pathLst>
              <a:path w="71119">
                <a:moveTo>
                  <a:pt x="7111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0" name="object 270"/>
          <p:cNvSpPr/>
          <p:nvPr/>
        </p:nvSpPr>
        <p:spPr>
          <a:xfrm>
            <a:off x="2971800" y="1485900"/>
            <a:ext cx="1600200" cy="0"/>
          </a:xfrm>
          <a:custGeom>
            <a:avLst/>
            <a:gdLst/>
            <a:ahLst/>
            <a:cxnLst/>
            <a:rect l="l" t="t" r="r" b="b"/>
            <a:pathLst>
              <a:path w="1600200">
                <a:moveTo>
                  <a:pt x="0" y="0"/>
                </a:moveTo>
                <a:lnTo>
                  <a:pt x="1600200" y="0"/>
                </a:lnTo>
              </a:path>
            </a:pathLst>
          </a:custGeom>
          <a:ln w="5463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1" name="object 271"/>
          <p:cNvSpPr txBox="1"/>
          <p:nvPr/>
        </p:nvSpPr>
        <p:spPr>
          <a:xfrm>
            <a:off x="3662679" y="10972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72" name="object 272"/>
          <p:cNvSpPr/>
          <p:nvPr/>
        </p:nvSpPr>
        <p:spPr>
          <a:xfrm>
            <a:off x="2871470" y="172847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3" name="object 273"/>
          <p:cNvSpPr/>
          <p:nvPr/>
        </p:nvSpPr>
        <p:spPr>
          <a:xfrm>
            <a:off x="2997200" y="185420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4" name="object 274"/>
          <p:cNvSpPr/>
          <p:nvPr/>
        </p:nvSpPr>
        <p:spPr>
          <a:xfrm>
            <a:off x="3121660" y="197866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5" name="object 275"/>
          <p:cNvSpPr/>
          <p:nvPr/>
        </p:nvSpPr>
        <p:spPr>
          <a:xfrm>
            <a:off x="3247389" y="2104389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6" name="object 276"/>
          <p:cNvSpPr/>
          <p:nvPr/>
        </p:nvSpPr>
        <p:spPr>
          <a:xfrm>
            <a:off x="3373120" y="223012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7" name="object 277"/>
          <p:cNvSpPr/>
          <p:nvPr/>
        </p:nvSpPr>
        <p:spPr>
          <a:xfrm>
            <a:off x="3497579" y="2354579"/>
            <a:ext cx="77470" cy="77470"/>
          </a:xfrm>
          <a:custGeom>
            <a:avLst/>
            <a:gdLst/>
            <a:ahLst/>
            <a:cxnLst/>
            <a:rect l="l" t="t" r="r" b="b"/>
            <a:pathLst>
              <a:path w="77470" h="77469">
                <a:moveTo>
                  <a:pt x="0" y="0"/>
                </a:moveTo>
                <a:lnTo>
                  <a:pt x="77470" y="7747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8" name="object 278"/>
          <p:cNvSpPr/>
          <p:nvPr/>
        </p:nvSpPr>
        <p:spPr>
          <a:xfrm>
            <a:off x="3623309" y="248031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9" name="object 279"/>
          <p:cNvSpPr/>
          <p:nvPr/>
        </p:nvSpPr>
        <p:spPr>
          <a:xfrm>
            <a:off x="3749040" y="2606039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0" name="object 280"/>
          <p:cNvSpPr/>
          <p:nvPr/>
        </p:nvSpPr>
        <p:spPr>
          <a:xfrm>
            <a:off x="3874770" y="273177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1" name="object 281"/>
          <p:cNvSpPr/>
          <p:nvPr/>
        </p:nvSpPr>
        <p:spPr>
          <a:xfrm>
            <a:off x="3999229" y="2856229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2" name="object 282"/>
          <p:cNvSpPr/>
          <p:nvPr/>
        </p:nvSpPr>
        <p:spPr>
          <a:xfrm>
            <a:off x="4124959" y="298196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3" name="object 283"/>
          <p:cNvSpPr/>
          <p:nvPr/>
        </p:nvSpPr>
        <p:spPr>
          <a:xfrm>
            <a:off x="4250690" y="3107689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4" name="object 284"/>
          <p:cNvSpPr/>
          <p:nvPr/>
        </p:nvSpPr>
        <p:spPr>
          <a:xfrm>
            <a:off x="4376420" y="323342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5" name="object 285"/>
          <p:cNvSpPr/>
          <p:nvPr/>
        </p:nvSpPr>
        <p:spPr>
          <a:xfrm>
            <a:off x="4500879" y="3357879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6" name="object 286"/>
          <p:cNvSpPr/>
          <p:nvPr/>
        </p:nvSpPr>
        <p:spPr>
          <a:xfrm>
            <a:off x="4626609" y="3483609"/>
            <a:ext cx="45720" cy="45720"/>
          </a:xfrm>
          <a:custGeom>
            <a:avLst/>
            <a:gdLst/>
            <a:ahLst/>
            <a:cxnLst/>
            <a:rect l="l" t="t" r="r" b="b"/>
            <a:pathLst>
              <a:path w="45720" h="45720">
                <a:moveTo>
                  <a:pt x="0" y="0"/>
                </a:moveTo>
                <a:lnTo>
                  <a:pt x="45719" y="4571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7" name="object 287"/>
          <p:cNvSpPr txBox="1"/>
          <p:nvPr/>
        </p:nvSpPr>
        <p:spPr>
          <a:xfrm>
            <a:off x="3821429" y="2240279"/>
            <a:ext cx="2070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88" name="object 288"/>
          <p:cNvSpPr/>
          <p:nvPr/>
        </p:nvSpPr>
        <p:spPr>
          <a:xfrm>
            <a:off x="2628900" y="18288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9" name="object 289"/>
          <p:cNvSpPr/>
          <p:nvPr/>
        </p:nvSpPr>
        <p:spPr>
          <a:xfrm>
            <a:off x="2628900" y="2005329"/>
            <a:ext cx="0" cy="109220"/>
          </a:xfrm>
          <a:custGeom>
            <a:avLst/>
            <a:gdLst/>
            <a:ahLst/>
            <a:cxnLst/>
            <a:rect l="l" t="t" r="r" b="b"/>
            <a:pathLst>
              <a:path h="109219">
                <a:moveTo>
                  <a:pt x="0" y="0"/>
                </a:moveTo>
                <a:lnTo>
                  <a:pt x="0" y="10922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0" name="object 290"/>
          <p:cNvSpPr/>
          <p:nvPr/>
        </p:nvSpPr>
        <p:spPr>
          <a:xfrm>
            <a:off x="2628900" y="21831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1" name="object 291"/>
          <p:cNvSpPr/>
          <p:nvPr/>
        </p:nvSpPr>
        <p:spPr>
          <a:xfrm>
            <a:off x="2628900" y="23609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2" name="object 292"/>
          <p:cNvSpPr/>
          <p:nvPr/>
        </p:nvSpPr>
        <p:spPr>
          <a:xfrm>
            <a:off x="2628900" y="253746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3" name="object 293"/>
          <p:cNvSpPr/>
          <p:nvPr/>
        </p:nvSpPr>
        <p:spPr>
          <a:xfrm>
            <a:off x="2628900" y="271526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4" name="object 294"/>
          <p:cNvSpPr/>
          <p:nvPr/>
        </p:nvSpPr>
        <p:spPr>
          <a:xfrm>
            <a:off x="2628900" y="2893060"/>
            <a:ext cx="0" cy="106680"/>
          </a:xfrm>
          <a:custGeom>
            <a:avLst/>
            <a:gdLst/>
            <a:ahLst/>
            <a:cxnLst/>
            <a:rect l="l" t="t" r="r" b="b"/>
            <a:pathLst>
              <a:path h="106680">
                <a:moveTo>
                  <a:pt x="0" y="0"/>
                </a:moveTo>
                <a:lnTo>
                  <a:pt x="0" y="1066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5" name="object 295"/>
          <p:cNvSpPr/>
          <p:nvPr/>
        </p:nvSpPr>
        <p:spPr>
          <a:xfrm>
            <a:off x="2628900" y="306958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6" name="object 296"/>
          <p:cNvSpPr/>
          <p:nvPr/>
        </p:nvSpPr>
        <p:spPr>
          <a:xfrm>
            <a:off x="2628900" y="324738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7" name="object 297"/>
          <p:cNvSpPr/>
          <p:nvPr/>
        </p:nvSpPr>
        <p:spPr>
          <a:xfrm>
            <a:off x="2628900" y="3423920"/>
            <a:ext cx="0" cy="5080"/>
          </a:xfrm>
          <a:custGeom>
            <a:avLst/>
            <a:gdLst/>
            <a:ahLst/>
            <a:cxnLst/>
            <a:rect l="l" t="t" r="r" b="b"/>
            <a:pathLst>
              <a:path h="5079">
                <a:moveTo>
                  <a:pt x="0" y="0"/>
                </a:moveTo>
                <a:lnTo>
                  <a:pt x="0" y="50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8" name="object 298"/>
          <p:cNvSpPr txBox="1"/>
          <p:nvPr/>
        </p:nvSpPr>
        <p:spPr>
          <a:xfrm>
            <a:off x="2324100" y="24168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99" name="object 299"/>
          <p:cNvSpPr/>
          <p:nvPr/>
        </p:nvSpPr>
        <p:spPr>
          <a:xfrm>
            <a:off x="2971800" y="3771900"/>
            <a:ext cx="1600200" cy="0"/>
          </a:xfrm>
          <a:custGeom>
            <a:avLst/>
            <a:gdLst/>
            <a:ahLst/>
            <a:cxnLst/>
            <a:rect l="l" t="t" r="r" b="b"/>
            <a:pathLst>
              <a:path w="1600200">
                <a:moveTo>
                  <a:pt x="0" y="0"/>
                </a:moveTo>
                <a:lnTo>
                  <a:pt x="1600200" y="0"/>
                </a:lnTo>
              </a:path>
            </a:pathLst>
          </a:custGeom>
          <a:ln w="5463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0" name="object 300"/>
          <p:cNvSpPr txBox="1"/>
          <p:nvPr/>
        </p:nvSpPr>
        <p:spPr>
          <a:xfrm>
            <a:off x="3662679" y="33832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01" name="object 301"/>
          <p:cNvSpPr/>
          <p:nvPr/>
        </p:nvSpPr>
        <p:spPr>
          <a:xfrm>
            <a:off x="7200900" y="41148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2" name="object 302"/>
          <p:cNvSpPr/>
          <p:nvPr/>
        </p:nvSpPr>
        <p:spPr>
          <a:xfrm>
            <a:off x="7200900" y="4291329"/>
            <a:ext cx="0" cy="109220"/>
          </a:xfrm>
          <a:custGeom>
            <a:avLst/>
            <a:gdLst/>
            <a:ahLst/>
            <a:cxnLst/>
            <a:rect l="l" t="t" r="r" b="b"/>
            <a:pathLst>
              <a:path h="109220">
                <a:moveTo>
                  <a:pt x="0" y="0"/>
                </a:moveTo>
                <a:lnTo>
                  <a:pt x="0" y="10922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3" name="object 303"/>
          <p:cNvSpPr/>
          <p:nvPr/>
        </p:nvSpPr>
        <p:spPr>
          <a:xfrm>
            <a:off x="7200900" y="44691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4" name="object 304"/>
          <p:cNvSpPr/>
          <p:nvPr/>
        </p:nvSpPr>
        <p:spPr>
          <a:xfrm>
            <a:off x="7200900" y="46469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5" name="object 305"/>
          <p:cNvSpPr/>
          <p:nvPr/>
        </p:nvSpPr>
        <p:spPr>
          <a:xfrm>
            <a:off x="7200900" y="482345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6" name="object 306"/>
          <p:cNvSpPr/>
          <p:nvPr/>
        </p:nvSpPr>
        <p:spPr>
          <a:xfrm>
            <a:off x="7200900" y="500125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7" name="object 307"/>
          <p:cNvSpPr/>
          <p:nvPr/>
        </p:nvSpPr>
        <p:spPr>
          <a:xfrm>
            <a:off x="7200900" y="5179059"/>
            <a:ext cx="0" cy="106680"/>
          </a:xfrm>
          <a:custGeom>
            <a:avLst/>
            <a:gdLst/>
            <a:ahLst/>
            <a:cxnLst/>
            <a:rect l="l" t="t" r="r" b="b"/>
            <a:pathLst>
              <a:path h="106679">
                <a:moveTo>
                  <a:pt x="0" y="0"/>
                </a:moveTo>
                <a:lnTo>
                  <a:pt x="0" y="1066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8" name="object 308"/>
          <p:cNvSpPr/>
          <p:nvPr/>
        </p:nvSpPr>
        <p:spPr>
          <a:xfrm>
            <a:off x="7200900" y="535559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9" name="object 309"/>
          <p:cNvSpPr/>
          <p:nvPr/>
        </p:nvSpPr>
        <p:spPr>
          <a:xfrm>
            <a:off x="7200900" y="553339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0" name="object 310"/>
          <p:cNvSpPr/>
          <p:nvPr/>
        </p:nvSpPr>
        <p:spPr>
          <a:xfrm>
            <a:off x="7200900" y="570992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4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1" name="object 311"/>
          <p:cNvSpPr/>
          <p:nvPr/>
        </p:nvSpPr>
        <p:spPr>
          <a:xfrm>
            <a:off x="7200900" y="5887720"/>
            <a:ext cx="0" cy="55880"/>
          </a:xfrm>
          <a:custGeom>
            <a:avLst/>
            <a:gdLst/>
            <a:ahLst/>
            <a:cxnLst/>
            <a:rect l="l" t="t" r="r" b="b"/>
            <a:pathLst>
              <a:path h="55879">
                <a:moveTo>
                  <a:pt x="0" y="0"/>
                </a:moveTo>
                <a:lnTo>
                  <a:pt x="0" y="558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2" name="object 312"/>
          <p:cNvSpPr txBox="1"/>
          <p:nvPr/>
        </p:nvSpPr>
        <p:spPr>
          <a:xfrm>
            <a:off x="7287259" y="48171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13" name="object 313"/>
          <p:cNvSpPr/>
          <p:nvPr/>
        </p:nvSpPr>
        <p:spPr>
          <a:xfrm>
            <a:off x="7200900" y="1828800"/>
            <a:ext cx="0" cy="1600200"/>
          </a:xfrm>
          <a:custGeom>
            <a:avLst/>
            <a:gdLst/>
            <a:ahLst/>
            <a:cxnLst/>
            <a:rect l="l" t="t" r="r" b="b"/>
            <a:pathLst>
              <a:path h="1600200">
                <a:moveTo>
                  <a:pt x="0" y="0"/>
                </a:moveTo>
                <a:lnTo>
                  <a:pt x="0" y="1600200"/>
                </a:lnTo>
              </a:path>
            </a:pathLst>
          </a:custGeom>
          <a:ln w="5463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4" name="object 314"/>
          <p:cNvSpPr txBox="1"/>
          <p:nvPr/>
        </p:nvSpPr>
        <p:spPr>
          <a:xfrm>
            <a:off x="7383780" y="24168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15" name="object 315"/>
          <p:cNvSpPr/>
          <p:nvPr/>
        </p:nvSpPr>
        <p:spPr>
          <a:xfrm>
            <a:off x="5257800" y="1485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6" name="object 316"/>
          <p:cNvSpPr/>
          <p:nvPr/>
        </p:nvSpPr>
        <p:spPr>
          <a:xfrm>
            <a:off x="5435600" y="1485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7" name="object 317"/>
          <p:cNvSpPr/>
          <p:nvPr/>
        </p:nvSpPr>
        <p:spPr>
          <a:xfrm>
            <a:off x="5612129" y="1485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8" name="object 318"/>
          <p:cNvSpPr/>
          <p:nvPr/>
        </p:nvSpPr>
        <p:spPr>
          <a:xfrm>
            <a:off x="5789929" y="1485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9" name="object 319"/>
          <p:cNvSpPr/>
          <p:nvPr/>
        </p:nvSpPr>
        <p:spPr>
          <a:xfrm>
            <a:off x="5967729" y="148590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8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0" name="object 320"/>
          <p:cNvSpPr/>
          <p:nvPr/>
        </p:nvSpPr>
        <p:spPr>
          <a:xfrm>
            <a:off x="6144259" y="1485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1" name="object 321"/>
          <p:cNvSpPr/>
          <p:nvPr/>
        </p:nvSpPr>
        <p:spPr>
          <a:xfrm>
            <a:off x="6322059" y="1485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2" name="object 322"/>
          <p:cNvSpPr/>
          <p:nvPr/>
        </p:nvSpPr>
        <p:spPr>
          <a:xfrm>
            <a:off x="6498590" y="1485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3" name="object 323"/>
          <p:cNvSpPr/>
          <p:nvPr/>
        </p:nvSpPr>
        <p:spPr>
          <a:xfrm>
            <a:off x="6676390" y="1485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4" name="object 324"/>
          <p:cNvSpPr/>
          <p:nvPr/>
        </p:nvSpPr>
        <p:spPr>
          <a:xfrm>
            <a:off x="6854190" y="1485900"/>
            <a:ext cx="3810" cy="0"/>
          </a:xfrm>
          <a:custGeom>
            <a:avLst/>
            <a:gdLst/>
            <a:ahLst/>
            <a:cxnLst/>
            <a:rect l="l" t="t" r="r" b="b"/>
            <a:pathLst>
              <a:path w="3809">
                <a:moveTo>
                  <a:pt x="1904" y="-27304"/>
                </a:moveTo>
                <a:lnTo>
                  <a:pt x="1904" y="27304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5" name="object 325"/>
          <p:cNvSpPr txBox="1"/>
          <p:nvPr/>
        </p:nvSpPr>
        <p:spPr>
          <a:xfrm>
            <a:off x="5948679" y="10972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26" name="object 326"/>
          <p:cNvSpPr/>
          <p:nvPr/>
        </p:nvSpPr>
        <p:spPr>
          <a:xfrm>
            <a:off x="5257800" y="3771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7" name="object 327"/>
          <p:cNvSpPr/>
          <p:nvPr/>
        </p:nvSpPr>
        <p:spPr>
          <a:xfrm>
            <a:off x="5435600" y="3771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8" name="object 328"/>
          <p:cNvSpPr/>
          <p:nvPr/>
        </p:nvSpPr>
        <p:spPr>
          <a:xfrm>
            <a:off x="5612129" y="3771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9" name="object 329"/>
          <p:cNvSpPr/>
          <p:nvPr/>
        </p:nvSpPr>
        <p:spPr>
          <a:xfrm>
            <a:off x="5789929" y="3771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0" name="object 330"/>
          <p:cNvSpPr/>
          <p:nvPr/>
        </p:nvSpPr>
        <p:spPr>
          <a:xfrm>
            <a:off x="5967729" y="377190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8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1" name="object 331"/>
          <p:cNvSpPr/>
          <p:nvPr/>
        </p:nvSpPr>
        <p:spPr>
          <a:xfrm>
            <a:off x="6144259" y="3771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2" name="object 332"/>
          <p:cNvSpPr/>
          <p:nvPr/>
        </p:nvSpPr>
        <p:spPr>
          <a:xfrm>
            <a:off x="6322059" y="3771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3" name="object 333"/>
          <p:cNvSpPr/>
          <p:nvPr/>
        </p:nvSpPr>
        <p:spPr>
          <a:xfrm>
            <a:off x="6498590" y="3771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4" name="object 334"/>
          <p:cNvSpPr/>
          <p:nvPr/>
        </p:nvSpPr>
        <p:spPr>
          <a:xfrm>
            <a:off x="6676390" y="3771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5" name="object 335"/>
          <p:cNvSpPr/>
          <p:nvPr/>
        </p:nvSpPr>
        <p:spPr>
          <a:xfrm>
            <a:off x="6854190" y="3771900"/>
            <a:ext cx="3810" cy="0"/>
          </a:xfrm>
          <a:custGeom>
            <a:avLst/>
            <a:gdLst/>
            <a:ahLst/>
            <a:cxnLst/>
            <a:rect l="l" t="t" r="r" b="b"/>
            <a:pathLst>
              <a:path w="3809">
                <a:moveTo>
                  <a:pt x="1904" y="-27304"/>
                </a:moveTo>
                <a:lnTo>
                  <a:pt x="1904" y="27304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6" name="object 336"/>
          <p:cNvSpPr txBox="1"/>
          <p:nvPr/>
        </p:nvSpPr>
        <p:spPr>
          <a:xfrm>
            <a:off x="5948679" y="33832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37" name="object 337"/>
          <p:cNvSpPr/>
          <p:nvPr/>
        </p:nvSpPr>
        <p:spPr>
          <a:xfrm>
            <a:off x="6882130" y="172847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0"/>
                </a:moveTo>
                <a:lnTo>
                  <a:pt x="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8" name="object 338"/>
          <p:cNvSpPr/>
          <p:nvPr/>
        </p:nvSpPr>
        <p:spPr>
          <a:xfrm>
            <a:off x="6756400" y="185420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0"/>
                </a:moveTo>
                <a:lnTo>
                  <a:pt x="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9" name="object 339"/>
          <p:cNvSpPr/>
          <p:nvPr/>
        </p:nvSpPr>
        <p:spPr>
          <a:xfrm>
            <a:off x="6631940" y="197866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0"/>
                </a:moveTo>
                <a:lnTo>
                  <a:pt x="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0" name="object 340"/>
          <p:cNvSpPr/>
          <p:nvPr/>
        </p:nvSpPr>
        <p:spPr>
          <a:xfrm>
            <a:off x="6506209" y="2104389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0"/>
                </a:moveTo>
                <a:lnTo>
                  <a:pt x="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1" name="object 341"/>
          <p:cNvSpPr/>
          <p:nvPr/>
        </p:nvSpPr>
        <p:spPr>
          <a:xfrm>
            <a:off x="6380479" y="223012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0"/>
                </a:moveTo>
                <a:lnTo>
                  <a:pt x="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2" name="object 342"/>
          <p:cNvSpPr/>
          <p:nvPr/>
        </p:nvSpPr>
        <p:spPr>
          <a:xfrm>
            <a:off x="6254750" y="2355850"/>
            <a:ext cx="77470" cy="76200"/>
          </a:xfrm>
          <a:custGeom>
            <a:avLst/>
            <a:gdLst/>
            <a:ahLst/>
            <a:cxnLst/>
            <a:rect l="l" t="t" r="r" b="b"/>
            <a:pathLst>
              <a:path w="77470" h="76200">
                <a:moveTo>
                  <a:pt x="77470" y="0"/>
                </a:moveTo>
                <a:lnTo>
                  <a:pt x="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3" name="object 343"/>
          <p:cNvSpPr/>
          <p:nvPr/>
        </p:nvSpPr>
        <p:spPr>
          <a:xfrm>
            <a:off x="6130290" y="248031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0"/>
                </a:moveTo>
                <a:lnTo>
                  <a:pt x="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4" name="object 344"/>
          <p:cNvSpPr/>
          <p:nvPr/>
        </p:nvSpPr>
        <p:spPr>
          <a:xfrm>
            <a:off x="6004559" y="2606039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0"/>
                </a:moveTo>
                <a:lnTo>
                  <a:pt x="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5" name="object 345"/>
          <p:cNvSpPr/>
          <p:nvPr/>
        </p:nvSpPr>
        <p:spPr>
          <a:xfrm>
            <a:off x="5880100" y="273177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0"/>
                </a:moveTo>
                <a:lnTo>
                  <a:pt x="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6" name="object 346"/>
          <p:cNvSpPr/>
          <p:nvPr/>
        </p:nvSpPr>
        <p:spPr>
          <a:xfrm>
            <a:off x="5754370" y="285750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0"/>
                </a:moveTo>
                <a:lnTo>
                  <a:pt x="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7" name="object 347"/>
          <p:cNvSpPr/>
          <p:nvPr/>
        </p:nvSpPr>
        <p:spPr>
          <a:xfrm>
            <a:off x="5628640" y="298196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0"/>
                </a:moveTo>
                <a:lnTo>
                  <a:pt x="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8" name="object 348"/>
          <p:cNvSpPr/>
          <p:nvPr/>
        </p:nvSpPr>
        <p:spPr>
          <a:xfrm>
            <a:off x="5502909" y="3107689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0"/>
                </a:moveTo>
                <a:lnTo>
                  <a:pt x="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9" name="object 349"/>
          <p:cNvSpPr/>
          <p:nvPr/>
        </p:nvSpPr>
        <p:spPr>
          <a:xfrm>
            <a:off x="5378450" y="323342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0"/>
                </a:moveTo>
                <a:lnTo>
                  <a:pt x="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0" name="object 350"/>
          <p:cNvSpPr/>
          <p:nvPr/>
        </p:nvSpPr>
        <p:spPr>
          <a:xfrm>
            <a:off x="5252720" y="3357879"/>
            <a:ext cx="76200" cy="77470"/>
          </a:xfrm>
          <a:custGeom>
            <a:avLst/>
            <a:gdLst/>
            <a:ahLst/>
            <a:cxnLst/>
            <a:rect l="l" t="t" r="r" b="b"/>
            <a:pathLst>
              <a:path w="76200" h="77470">
                <a:moveTo>
                  <a:pt x="76200" y="0"/>
                </a:moveTo>
                <a:lnTo>
                  <a:pt x="0" y="7747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1" name="object 351"/>
          <p:cNvSpPr/>
          <p:nvPr/>
        </p:nvSpPr>
        <p:spPr>
          <a:xfrm>
            <a:off x="5157470" y="3483609"/>
            <a:ext cx="45720" cy="45720"/>
          </a:xfrm>
          <a:custGeom>
            <a:avLst/>
            <a:gdLst/>
            <a:ahLst/>
            <a:cxnLst/>
            <a:rect l="l" t="t" r="r" b="b"/>
            <a:pathLst>
              <a:path w="45720" h="45720">
                <a:moveTo>
                  <a:pt x="45719" y="0"/>
                </a:moveTo>
                <a:lnTo>
                  <a:pt x="0" y="4571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2" name="object 352"/>
          <p:cNvSpPr txBox="1"/>
          <p:nvPr/>
        </p:nvSpPr>
        <p:spPr>
          <a:xfrm>
            <a:off x="5802629" y="22402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53" name="object 353"/>
          <p:cNvSpPr/>
          <p:nvPr/>
        </p:nvSpPr>
        <p:spPr>
          <a:xfrm>
            <a:off x="2871470" y="4014470"/>
            <a:ext cx="71120" cy="80010"/>
          </a:xfrm>
          <a:custGeom>
            <a:avLst/>
            <a:gdLst/>
            <a:ahLst/>
            <a:cxnLst/>
            <a:rect l="l" t="t" r="r" b="b"/>
            <a:pathLst>
              <a:path w="71119" h="80010">
                <a:moveTo>
                  <a:pt x="0" y="0"/>
                </a:moveTo>
                <a:lnTo>
                  <a:pt x="71119" y="8000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4" name="object 354"/>
          <p:cNvSpPr/>
          <p:nvPr/>
        </p:nvSpPr>
        <p:spPr>
          <a:xfrm>
            <a:off x="2989579" y="4146550"/>
            <a:ext cx="71120" cy="81280"/>
          </a:xfrm>
          <a:custGeom>
            <a:avLst/>
            <a:gdLst/>
            <a:ahLst/>
            <a:cxnLst/>
            <a:rect l="l" t="t" r="r" b="b"/>
            <a:pathLst>
              <a:path w="71119" h="81279">
                <a:moveTo>
                  <a:pt x="0" y="0"/>
                </a:moveTo>
                <a:lnTo>
                  <a:pt x="71119" y="81279"/>
                </a:lnTo>
              </a:path>
            </a:pathLst>
          </a:custGeom>
          <a:ln w="5460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5" name="object 355"/>
          <p:cNvSpPr/>
          <p:nvPr/>
        </p:nvSpPr>
        <p:spPr>
          <a:xfrm>
            <a:off x="3106420" y="4279900"/>
            <a:ext cx="71120" cy="80010"/>
          </a:xfrm>
          <a:custGeom>
            <a:avLst/>
            <a:gdLst/>
            <a:ahLst/>
            <a:cxnLst/>
            <a:rect l="l" t="t" r="r" b="b"/>
            <a:pathLst>
              <a:path w="71119" h="80010">
                <a:moveTo>
                  <a:pt x="0" y="0"/>
                </a:moveTo>
                <a:lnTo>
                  <a:pt x="71119" y="8001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6" name="object 356"/>
          <p:cNvSpPr/>
          <p:nvPr/>
        </p:nvSpPr>
        <p:spPr>
          <a:xfrm>
            <a:off x="3224529" y="4411979"/>
            <a:ext cx="71120" cy="81280"/>
          </a:xfrm>
          <a:custGeom>
            <a:avLst/>
            <a:gdLst/>
            <a:ahLst/>
            <a:cxnLst/>
            <a:rect l="l" t="t" r="r" b="b"/>
            <a:pathLst>
              <a:path w="71120" h="81279">
                <a:moveTo>
                  <a:pt x="0" y="0"/>
                </a:moveTo>
                <a:lnTo>
                  <a:pt x="71119" y="8128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7" name="object 357"/>
          <p:cNvSpPr/>
          <p:nvPr/>
        </p:nvSpPr>
        <p:spPr>
          <a:xfrm>
            <a:off x="3341370" y="4544059"/>
            <a:ext cx="72390" cy="81280"/>
          </a:xfrm>
          <a:custGeom>
            <a:avLst/>
            <a:gdLst/>
            <a:ahLst/>
            <a:cxnLst/>
            <a:rect l="l" t="t" r="r" b="b"/>
            <a:pathLst>
              <a:path w="72389" h="81279">
                <a:moveTo>
                  <a:pt x="0" y="0"/>
                </a:moveTo>
                <a:lnTo>
                  <a:pt x="72389" y="812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8" name="object 358"/>
          <p:cNvSpPr/>
          <p:nvPr/>
        </p:nvSpPr>
        <p:spPr>
          <a:xfrm>
            <a:off x="3459479" y="4677409"/>
            <a:ext cx="72390" cy="81280"/>
          </a:xfrm>
          <a:custGeom>
            <a:avLst/>
            <a:gdLst/>
            <a:ahLst/>
            <a:cxnLst/>
            <a:rect l="l" t="t" r="r" b="b"/>
            <a:pathLst>
              <a:path w="72389" h="81279">
                <a:moveTo>
                  <a:pt x="0" y="0"/>
                </a:moveTo>
                <a:lnTo>
                  <a:pt x="72390" y="812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9" name="object 359"/>
          <p:cNvSpPr/>
          <p:nvPr/>
        </p:nvSpPr>
        <p:spPr>
          <a:xfrm>
            <a:off x="3577590" y="4809490"/>
            <a:ext cx="71120" cy="81280"/>
          </a:xfrm>
          <a:custGeom>
            <a:avLst/>
            <a:gdLst/>
            <a:ahLst/>
            <a:cxnLst/>
            <a:rect l="l" t="t" r="r" b="b"/>
            <a:pathLst>
              <a:path w="71120" h="81279">
                <a:moveTo>
                  <a:pt x="0" y="0"/>
                </a:moveTo>
                <a:lnTo>
                  <a:pt x="71120" y="81280"/>
                </a:lnTo>
              </a:path>
            </a:pathLst>
          </a:custGeom>
          <a:ln w="5460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0" name="object 360"/>
          <p:cNvSpPr/>
          <p:nvPr/>
        </p:nvSpPr>
        <p:spPr>
          <a:xfrm>
            <a:off x="3694429" y="4942840"/>
            <a:ext cx="72390" cy="80010"/>
          </a:xfrm>
          <a:custGeom>
            <a:avLst/>
            <a:gdLst/>
            <a:ahLst/>
            <a:cxnLst/>
            <a:rect l="l" t="t" r="r" b="b"/>
            <a:pathLst>
              <a:path w="72389" h="80010">
                <a:moveTo>
                  <a:pt x="0" y="0"/>
                </a:moveTo>
                <a:lnTo>
                  <a:pt x="72390" y="8001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1" name="object 361"/>
          <p:cNvSpPr/>
          <p:nvPr/>
        </p:nvSpPr>
        <p:spPr>
          <a:xfrm>
            <a:off x="3812540" y="5074920"/>
            <a:ext cx="72390" cy="81280"/>
          </a:xfrm>
          <a:custGeom>
            <a:avLst/>
            <a:gdLst/>
            <a:ahLst/>
            <a:cxnLst/>
            <a:rect l="l" t="t" r="r" b="b"/>
            <a:pathLst>
              <a:path w="72389" h="81279">
                <a:moveTo>
                  <a:pt x="0" y="0"/>
                </a:moveTo>
                <a:lnTo>
                  <a:pt x="72389" y="812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2" name="object 362"/>
          <p:cNvSpPr/>
          <p:nvPr/>
        </p:nvSpPr>
        <p:spPr>
          <a:xfrm>
            <a:off x="3930650" y="5208270"/>
            <a:ext cx="71120" cy="80010"/>
          </a:xfrm>
          <a:custGeom>
            <a:avLst/>
            <a:gdLst/>
            <a:ahLst/>
            <a:cxnLst/>
            <a:rect l="l" t="t" r="r" b="b"/>
            <a:pathLst>
              <a:path w="71120" h="80010">
                <a:moveTo>
                  <a:pt x="0" y="0"/>
                </a:moveTo>
                <a:lnTo>
                  <a:pt x="71120" y="8000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3" name="object 363"/>
          <p:cNvSpPr/>
          <p:nvPr/>
        </p:nvSpPr>
        <p:spPr>
          <a:xfrm>
            <a:off x="4048759" y="5340350"/>
            <a:ext cx="71120" cy="81280"/>
          </a:xfrm>
          <a:custGeom>
            <a:avLst/>
            <a:gdLst/>
            <a:ahLst/>
            <a:cxnLst/>
            <a:rect l="l" t="t" r="r" b="b"/>
            <a:pathLst>
              <a:path w="71120" h="81279">
                <a:moveTo>
                  <a:pt x="0" y="0"/>
                </a:moveTo>
                <a:lnTo>
                  <a:pt x="71119" y="8128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4" name="object 364"/>
          <p:cNvSpPr/>
          <p:nvPr/>
        </p:nvSpPr>
        <p:spPr>
          <a:xfrm>
            <a:off x="4165600" y="5473700"/>
            <a:ext cx="71120" cy="80010"/>
          </a:xfrm>
          <a:custGeom>
            <a:avLst/>
            <a:gdLst/>
            <a:ahLst/>
            <a:cxnLst/>
            <a:rect l="l" t="t" r="r" b="b"/>
            <a:pathLst>
              <a:path w="71120" h="80010">
                <a:moveTo>
                  <a:pt x="0" y="0"/>
                </a:moveTo>
                <a:lnTo>
                  <a:pt x="71120" y="8001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5" name="object 365"/>
          <p:cNvSpPr/>
          <p:nvPr/>
        </p:nvSpPr>
        <p:spPr>
          <a:xfrm>
            <a:off x="4283709" y="5605779"/>
            <a:ext cx="71120" cy="80010"/>
          </a:xfrm>
          <a:custGeom>
            <a:avLst/>
            <a:gdLst/>
            <a:ahLst/>
            <a:cxnLst/>
            <a:rect l="l" t="t" r="r" b="b"/>
            <a:pathLst>
              <a:path w="71120" h="80010">
                <a:moveTo>
                  <a:pt x="0" y="0"/>
                </a:moveTo>
                <a:lnTo>
                  <a:pt x="71119" y="8001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6" name="object 366"/>
          <p:cNvSpPr/>
          <p:nvPr/>
        </p:nvSpPr>
        <p:spPr>
          <a:xfrm>
            <a:off x="4400550" y="5737859"/>
            <a:ext cx="72390" cy="81280"/>
          </a:xfrm>
          <a:custGeom>
            <a:avLst/>
            <a:gdLst/>
            <a:ahLst/>
            <a:cxnLst/>
            <a:rect l="l" t="t" r="r" b="b"/>
            <a:pathLst>
              <a:path w="72389" h="81279">
                <a:moveTo>
                  <a:pt x="0" y="0"/>
                </a:moveTo>
                <a:lnTo>
                  <a:pt x="72389" y="812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7" name="object 367"/>
          <p:cNvSpPr/>
          <p:nvPr/>
        </p:nvSpPr>
        <p:spPr>
          <a:xfrm>
            <a:off x="4518659" y="5871209"/>
            <a:ext cx="71120" cy="80010"/>
          </a:xfrm>
          <a:custGeom>
            <a:avLst/>
            <a:gdLst/>
            <a:ahLst/>
            <a:cxnLst/>
            <a:rect l="l" t="t" r="r" b="b"/>
            <a:pathLst>
              <a:path w="71120" h="80010">
                <a:moveTo>
                  <a:pt x="0" y="0"/>
                </a:moveTo>
                <a:lnTo>
                  <a:pt x="71119" y="8000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8" name="object 368"/>
          <p:cNvSpPr/>
          <p:nvPr/>
        </p:nvSpPr>
        <p:spPr>
          <a:xfrm>
            <a:off x="4636770" y="6003290"/>
            <a:ext cx="35560" cy="40640"/>
          </a:xfrm>
          <a:custGeom>
            <a:avLst/>
            <a:gdLst/>
            <a:ahLst/>
            <a:cxnLst/>
            <a:rect l="l" t="t" r="r" b="b"/>
            <a:pathLst>
              <a:path w="35560" h="40639">
                <a:moveTo>
                  <a:pt x="0" y="0"/>
                </a:moveTo>
                <a:lnTo>
                  <a:pt x="35559" y="4064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9" name="object 369"/>
          <p:cNvSpPr txBox="1"/>
          <p:nvPr/>
        </p:nvSpPr>
        <p:spPr>
          <a:xfrm>
            <a:off x="3808729" y="46405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70" name="object 370"/>
          <p:cNvSpPr/>
          <p:nvPr/>
        </p:nvSpPr>
        <p:spPr>
          <a:xfrm>
            <a:off x="4914900" y="41148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1" name="object 371"/>
          <p:cNvSpPr/>
          <p:nvPr/>
        </p:nvSpPr>
        <p:spPr>
          <a:xfrm>
            <a:off x="4914900" y="42926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2" name="object 372"/>
          <p:cNvSpPr/>
          <p:nvPr/>
        </p:nvSpPr>
        <p:spPr>
          <a:xfrm>
            <a:off x="4914900" y="44691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3" name="object 373"/>
          <p:cNvSpPr/>
          <p:nvPr/>
        </p:nvSpPr>
        <p:spPr>
          <a:xfrm>
            <a:off x="4914900" y="46469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4" name="object 374"/>
          <p:cNvSpPr/>
          <p:nvPr/>
        </p:nvSpPr>
        <p:spPr>
          <a:xfrm>
            <a:off x="4914900" y="4824729"/>
            <a:ext cx="0" cy="106680"/>
          </a:xfrm>
          <a:custGeom>
            <a:avLst/>
            <a:gdLst/>
            <a:ahLst/>
            <a:cxnLst/>
            <a:rect l="l" t="t" r="r" b="b"/>
            <a:pathLst>
              <a:path h="106679">
                <a:moveTo>
                  <a:pt x="0" y="0"/>
                </a:moveTo>
                <a:lnTo>
                  <a:pt x="0" y="10668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5" name="object 375"/>
          <p:cNvSpPr/>
          <p:nvPr/>
        </p:nvSpPr>
        <p:spPr>
          <a:xfrm>
            <a:off x="4914900" y="500125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6" name="object 376"/>
          <p:cNvSpPr/>
          <p:nvPr/>
        </p:nvSpPr>
        <p:spPr>
          <a:xfrm>
            <a:off x="4914900" y="517905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7" name="object 377"/>
          <p:cNvSpPr/>
          <p:nvPr/>
        </p:nvSpPr>
        <p:spPr>
          <a:xfrm>
            <a:off x="4914900" y="535559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8" name="object 378"/>
          <p:cNvSpPr/>
          <p:nvPr/>
        </p:nvSpPr>
        <p:spPr>
          <a:xfrm>
            <a:off x="4914900" y="553339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9" name="object 379"/>
          <p:cNvSpPr/>
          <p:nvPr/>
        </p:nvSpPr>
        <p:spPr>
          <a:xfrm>
            <a:off x="4914900" y="571119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0" name="object 380"/>
          <p:cNvSpPr/>
          <p:nvPr/>
        </p:nvSpPr>
        <p:spPr>
          <a:xfrm>
            <a:off x="4914900" y="5887720"/>
            <a:ext cx="0" cy="55880"/>
          </a:xfrm>
          <a:custGeom>
            <a:avLst/>
            <a:gdLst/>
            <a:ahLst/>
            <a:cxnLst/>
            <a:rect l="l" t="t" r="r" b="b"/>
            <a:pathLst>
              <a:path h="55879">
                <a:moveTo>
                  <a:pt x="0" y="0"/>
                </a:moveTo>
                <a:lnTo>
                  <a:pt x="0" y="558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1" name="object 381"/>
          <p:cNvSpPr txBox="1"/>
          <p:nvPr/>
        </p:nvSpPr>
        <p:spPr>
          <a:xfrm>
            <a:off x="5001259" y="48183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82" name="object 382"/>
          <p:cNvSpPr/>
          <p:nvPr/>
        </p:nvSpPr>
        <p:spPr>
          <a:xfrm>
            <a:off x="5157470" y="4014470"/>
            <a:ext cx="72390" cy="81280"/>
          </a:xfrm>
          <a:custGeom>
            <a:avLst/>
            <a:gdLst/>
            <a:ahLst/>
            <a:cxnLst/>
            <a:rect l="l" t="t" r="r" b="b"/>
            <a:pathLst>
              <a:path w="72389" h="81279">
                <a:moveTo>
                  <a:pt x="0" y="0"/>
                </a:moveTo>
                <a:lnTo>
                  <a:pt x="72389" y="812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3" name="object 383"/>
          <p:cNvSpPr/>
          <p:nvPr/>
        </p:nvSpPr>
        <p:spPr>
          <a:xfrm>
            <a:off x="5275579" y="4147820"/>
            <a:ext cx="71120" cy="80010"/>
          </a:xfrm>
          <a:custGeom>
            <a:avLst/>
            <a:gdLst/>
            <a:ahLst/>
            <a:cxnLst/>
            <a:rect l="l" t="t" r="r" b="b"/>
            <a:pathLst>
              <a:path w="71120" h="80010">
                <a:moveTo>
                  <a:pt x="0" y="0"/>
                </a:moveTo>
                <a:lnTo>
                  <a:pt x="71120" y="8000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4" name="object 384"/>
          <p:cNvSpPr/>
          <p:nvPr/>
        </p:nvSpPr>
        <p:spPr>
          <a:xfrm>
            <a:off x="5393690" y="4279900"/>
            <a:ext cx="71120" cy="81280"/>
          </a:xfrm>
          <a:custGeom>
            <a:avLst/>
            <a:gdLst/>
            <a:ahLst/>
            <a:cxnLst/>
            <a:rect l="l" t="t" r="r" b="b"/>
            <a:pathLst>
              <a:path w="71120" h="81279">
                <a:moveTo>
                  <a:pt x="0" y="0"/>
                </a:moveTo>
                <a:lnTo>
                  <a:pt x="71120" y="81280"/>
                </a:lnTo>
              </a:path>
            </a:pathLst>
          </a:custGeom>
          <a:ln w="5460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5" name="object 385"/>
          <p:cNvSpPr/>
          <p:nvPr/>
        </p:nvSpPr>
        <p:spPr>
          <a:xfrm>
            <a:off x="5510529" y="4411979"/>
            <a:ext cx="71120" cy="81280"/>
          </a:xfrm>
          <a:custGeom>
            <a:avLst/>
            <a:gdLst/>
            <a:ahLst/>
            <a:cxnLst/>
            <a:rect l="l" t="t" r="r" b="b"/>
            <a:pathLst>
              <a:path w="71120" h="81279">
                <a:moveTo>
                  <a:pt x="0" y="0"/>
                </a:moveTo>
                <a:lnTo>
                  <a:pt x="71120" y="81280"/>
                </a:lnTo>
              </a:path>
            </a:pathLst>
          </a:custGeom>
          <a:ln w="5460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6" name="object 386"/>
          <p:cNvSpPr/>
          <p:nvPr/>
        </p:nvSpPr>
        <p:spPr>
          <a:xfrm>
            <a:off x="5628640" y="4545329"/>
            <a:ext cx="71120" cy="80010"/>
          </a:xfrm>
          <a:custGeom>
            <a:avLst/>
            <a:gdLst/>
            <a:ahLst/>
            <a:cxnLst/>
            <a:rect l="l" t="t" r="r" b="b"/>
            <a:pathLst>
              <a:path w="71120" h="80010">
                <a:moveTo>
                  <a:pt x="0" y="0"/>
                </a:moveTo>
                <a:lnTo>
                  <a:pt x="71120" y="8001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7" name="object 387"/>
          <p:cNvSpPr/>
          <p:nvPr/>
        </p:nvSpPr>
        <p:spPr>
          <a:xfrm>
            <a:off x="5745479" y="4677409"/>
            <a:ext cx="72390" cy="81280"/>
          </a:xfrm>
          <a:custGeom>
            <a:avLst/>
            <a:gdLst/>
            <a:ahLst/>
            <a:cxnLst/>
            <a:rect l="l" t="t" r="r" b="b"/>
            <a:pathLst>
              <a:path w="72389" h="81279">
                <a:moveTo>
                  <a:pt x="0" y="0"/>
                </a:moveTo>
                <a:lnTo>
                  <a:pt x="72390" y="812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8" name="object 388"/>
          <p:cNvSpPr/>
          <p:nvPr/>
        </p:nvSpPr>
        <p:spPr>
          <a:xfrm>
            <a:off x="5863590" y="4810759"/>
            <a:ext cx="71120" cy="80010"/>
          </a:xfrm>
          <a:custGeom>
            <a:avLst/>
            <a:gdLst/>
            <a:ahLst/>
            <a:cxnLst/>
            <a:rect l="l" t="t" r="r" b="b"/>
            <a:pathLst>
              <a:path w="71120" h="80010">
                <a:moveTo>
                  <a:pt x="0" y="0"/>
                </a:moveTo>
                <a:lnTo>
                  <a:pt x="71120" y="8000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9" name="object 389"/>
          <p:cNvSpPr/>
          <p:nvPr/>
        </p:nvSpPr>
        <p:spPr>
          <a:xfrm>
            <a:off x="5981700" y="4942840"/>
            <a:ext cx="71120" cy="81280"/>
          </a:xfrm>
          <a:custGeom>
            <a:avLst/>
            <a:gdLst/>
            <a:ahLst/>
            <a:cxnLst/>
            <a:rect l="l" t="t" r="r" b="b"/>
            <a:pathLst>
              <a:path w="71120" h="81279">
                <a:moveTo>
                  <a:pt x="0" y="0"/>
                </a:moveTo>
                <a:lnTo>
                  <a:pt x="71120" y="81280"/>
                </a:lnTo>
              </a:path>
            </a:pathLst>
          </a:custGeom>
          <a:ln w="5460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0" name="object 390"/>
          <p:cNvSpPr/>
          <p:nvPr/>
        </p:nvSpPr>
        <p:spPr>
          <a:xfrm>
            <a:off x="6098540" y="5076190"/>
            <a:ext cx="72390" cy="80010"/>
          </a:xfrm>
          <a:custGeom>
            <a:avLst/>
            <a:gdLst/>
            <a:ahLst/>
            <a:cxnLst/>
            <a:rect l="l" t="t" r="r" b="b"/>
            <a:pathLst>
              <a:path w="72389" h="80010">
                <a:moveTo>
                  <a:pt x="0" y="0"/>
                </a:moveTo>
                <a:lnTo>
                  <a:pt x="72389" y="8001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1" name="object 391"/>
          <p:cNvSpPr/>
          <p:nvPr/>
        </p:nvSpPr>
        <p:spPr>
          <a:xfrm>
            <a:off x="6216650" y="5208270"/>
            <a:ext cx="72390" cy="80010"/>
          </a:xfrm>
          <a:custGeom>
            <a:avLst/>
            <a:gdLst/>
            <a:ahLst/>
            <a:cxnLst/>
            <a:rect l="l" t="t" r="r" b="b"/>
            <a:pathLst>
              <a:path w="72389" h="80010">
                <a:moveTo>
                  <a:pt x="0" y="0"/>
                </a:moveTo>
                <a:lnTo>
                  <a:pt x="72389" y="8000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2" name="object 392"/>
          <p:cNvSpPr/>
          <p:nvPr/>
        </p:nvSpPr>
        <p:spPr>
          <a:xfrm>
            <a:off x="6334759" y="5340350"/>
            <a:ext cx="71120" cy="81280"/>
          </a:xfrm>
          <a:custGeom>
            <a:avLst/>
            <a:gdLst/>
            <a:ahLst/>
            <a:cxnLst/>
            <a:rect l="l" t="t" r="r" b="b"/>
            <a:pathLst>
              <a:path w="71120" h="81279">
                <a:moveTo>
                  <a:pt x="0" y="0"/>
                </a:moveTo>
                <a:lnTo>
                  <a:pt x="71119" y="8128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3" name="object 393"/>
          <p:cNvSpPr/>
          <p:nvPr/>
        </p:nvSpPr>
        <p:spPr>
          <a:xfrm>
            <a:off x="6452870" y="5473700"/>
            <a:ext cx="71120" cy="80010"/>
          </a:xfrm>
          <a:custGeom>
            <a:avLst/>
            <a:gdLst/>
            <a:ahLst/>
            <a:cxnLst/>
            <a:rect l="l" t="t" r="r" b="b"/>
            <a:pathLst>
              <a:path w="71120" h="80010">
                <a:moveTo>
                  <a:pt x="0" y="0"/>
                </a:moveTo>
                <a:lnTo>
                  <a:pt x="71120" y="8001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4" name="object 394"/>
          <p:cNvSpPr/>
          <p:nvPr/>
        </p:nvSpPr>
        <p:spPr>
          <a:xfrm>
            <a:off x="6569709" y="5605779"/>
            <a:ext cx="71120" cy="81280"/>
          </a:xfrm>
          <a:custGeom>
            <a:avLst/>
            <a:gdLst/>
            <a:ahLst/>
            <a:cxnLst/>
            <a:rect l="l" t="t" r="r" b="b"/>
            <a:pathLst>
              <a:path w="71120" h="81279">
                <a:moveTo>
                  <a:pt x="0" y="0"/>
                </a:moveTo>
                <a:lnTo>
                  <a:pt x="71120" y="81280"/>
                </a:lnTo>
              </a:path>
            </a:pathLst>
          </a:custGeom>
          <a:ln w="5460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5" name="object 395"/>
          <p:cNvSpPr/>
          <p:nvPr/>
        </p:nvSpPr>
        <p:spPr>
          <a:xfrm>
            <a:off x="6687819" y="5739129"/>
            <a:ext cx="71120" cy="80010"/>
          </a:xfrm>
          <a:custGeom>
            <a:avLst/>
            <a:gdLst/>
            <a:ahLst/>
            <a:cxnLst/>
            <a:rect l="l" t="t" r="r" b="b"/>
            <a:pathLst>
              <a:path w="71120" h="80010">
                <a:moveTo>
                  <a:pt x="0" y="0"/>
                </a:moveTo>
                <a:lnTo>
                  <a:pt x="71120" y="8001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6" name="object 396"/>
          <p:cNvSpPr/>
          <p:nvPr/>
        </p:nvSpPr>
        <p:spPr>
          <a:xfrm>
            <a:off x="6804659" y="5871209"/>
            <a:ext cx="72390" cy="81280"/>
          </a:xfrm>
          <a:custGeom>
            <a:avLst/>
            <a:gdLst/>
            <a:ahLst/>
            <a:cxnLst/>
            <a:rect l="l" t="t" r="r" b="b"/>
            <a:pathLst>
              <a:path w="72390" h="81279">
                <a:moveTo>
                  <a:pt x="0" y="0"/>
                </a:moveTo>
                <a:lnTo>
                  <a:pt x="72390" y="812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7" name="object 397"/>
          <p:cNvSpPr/>
          <p:nvPr/>
        </p:nvSpPr>
        <p:spPr>
          <a:xfrm>
            <a:off x="6922769" y="6003290"/>
            <a:ext cx="35560" cy="40640"/>
          </a:xfrm>
          <a:custGeom>
            <a:avLst/>
            <a:gdLst/>
            <a:ahLst/>
            <a:cxnLst/>
            <a:rect l="l" t="t" r="r" b="b"/>
            <a:pathLst>
              <a:path w="35559" h="40639">
                <a:moveTo>
                  <a:pt x="0" y="0"/>
                </a:moveTo>
                <a:lnTo>
                  <a:pt x="35559" y="4064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8" name="object 398"/>
          <p:cNvSpPr txBox="1"/>
          <p:nvPr/>
        </p:nvSpPr>
        <p:spPr>
          <a:xfrm>
            <a:off x="6094729" y="46405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99" name="object 399"/>
          <p:cNvSpPr/>
          <p:nvPr/>
        </p:nvSpPr>
        <p:spPr>
          <a:xfrm>
            <a:off x="5257800" y="6286500"/>
            <a:ext cx="1600200" cy="0"/>
          </a:xfrm>
          <a:custGeom>
            <a:avLst/>
            <a:gdLst/>
            <a:ahLst/>
            <a:cxnLst/>
            <a:rect l="l" t="t" r="r" b="b"/>
            <a:pathLst>
              <a:path w="1600200">
                <a:moveTo>
                  <a:pt x="0" y="0"/>
                </a:moveTo>
                <a:lnTo>
                  <a:pt x="1600200" y="0"/>
                </a:lnTo>
              </a:path>
            </a:pathLst>
          </a:custGeom>
          <a:ln w="5463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0" name="object 400"/>
          <p:cNvSpPr/>
          <p:nvPr/>
        </p:nvSpPr>
        <p:spPr>
          <a:xfrm>
            <a:off x="4914900" y="18288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1" name="object 401"/>
          <p:cNvSpPr/>
          <p:nvPr/>
        </p:nvSpPr>
        <p:spPr>
          <a:xfrm>
            <a:off x="4914900" y="20066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2" name="object 402"/>
          <p:cNvSpPr/>
          <p:nvPr/>
        </p:nvSpPr>
        <p:spPr>
          <a:xfrm>
            <a:off x="4914900" y="21831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3" name="object 403"/>
          <p:cNvSpPr/>
          <p:nvPr/>
        </p:nvSpPr>
        <p:spPr>
          <a:xfrm>
            <a:off x="4914900" y="23609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4" name="object 404"/>
          <p:cNvSpPr/>
          <p:nvPr/>
        </p:nvSpPr>
        <p:spPr>
          <a:xfrm>
            <a:off x="4914900" y="2538729"/>
            <a:ext cx="0" cy="106680"/>
          </a:xfrm>
          <a:custGeom>
            <a:avLst/>
            <a:gdLst/>
            <a:ahLst/>
            <a:cxnLst/>
            <a:rect l="l" t="t" r="r" b="b"/>
            <a:pathLst>
              <a:path h="106680">
                <a:moveTo>
                  <a:pt x="0" y="0"/>
                </a:moveTo>
                <a:lnTo>
                  <a:pt x="0" y="10668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5" name="object 405"/>
          <p:cNvSpPr/>
          <p:nvPr/>
        </p:nvSpPr>
        <p:spPr>
          <a:xfrm>
            <a:off x="4914900" y="271526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6" name="object 406"/>
          <p:cNvSpPr/>
          <p:nvPr/>
        </p:nvSpPr>
        <p:spPr>
          <a:xfrm>
            <a:off x="4914900" y="289306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7" name="object 407"/>
          <p:cNvSpPr/>
          <p:nvPr/>
        </p:nvSpPr>
        <p:spPr>
          <a:xfrm>
            <a:off x="4914900" y="306958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8" name="object 408"/>
          <p:cNvSpPr/>
          <p:nvPr/>
        </p:nvSpPr>
        <p:spPr>
          <a:xfrm>
            <a:off x="4914900" y="324738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9" name="object 409"/>
          <p:cNvSpPr/>
          <p:nvPr/>
        </p:nvSpPr>
        <p:spPr>
          <a:xfrm>
            <a:off x="4914900" y="3425190"/>
            <a:ext cx="0" cy="3810"/>
          </a:xfrm>
          <a:custGeom>
            <a:avLst/>
            <a:gdLst/>
            <a:ahLst/>
            <a:cxnLst/>
            <a:rect l="l" t="t" r="r" b="b"/>
            <a:pathLst>
              <a:path h="3810">
                <a:moveTo>
                  <a:pt x="0" y="0"/>
                </a:moveTo>
                <a:lnTo>
                  <a:pt x="0" y="381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0" name="object 410"/>
          <p:cNvSpPr txBox="1"/>
          <p:nvPr/>
        </p:nvSpPr>
        <p:spPr>
          <a:xfrm>
            <a:off x="5001259" y="24180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11" name="object 411"/>
          <p:cNvSpPr/>
          <p:nvPr/>
        </p:nvSpPr>
        <p:spPr>
          <a:xfrm>
            <a:off x="2286000" y="1143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2" name="object 412"/>
          <p:cNvSpPr/>
          <p:nvPr/>
        </p:nvSpPr>
        <p:spPr>
          <a:xfrm>
            <a:off x="2286000" y="1143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3" name="object 413"/>
          <p:cNvSpPr/>
          <p:nvPr/>
        </p:nvSpPr>
        <p:spPr>
          <a:xfrm>
            <a:off x="2286000" y="1143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4" name="object 414"/>
          <p:cNvSpPr/>
          <p:nvPr/>
        </p:nvSpPr>
        <p:spPr>
          <a:xfrm>
            <a:off x="2971800" y="1828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5" name="object 415"/>
          <p:cNvSpPr/>
          <p:nvPr/>
        </p:nvSpPr>
        <p:spPr>
          <a:xfrm>
            <a:off x="4572000" y="1143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6" name="object 416"/>
          <p:cNvSpPr/>
          <p:nvPr/>
        </p:nvSpPr>
        <p:spPr>
          <a:xfrm>
            <a:off x="4572000" y="1143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7" name="object 417"/>
          <p:cNvSpPr/>
          <p:nvPr/>
        </p:nvSpPr>
        <p:spPr>
          <a:xfrm>
            <a:off x="4572000" y="1143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8" name="object 418"/>
          <p:cNvSpPr/>
          <p:nvPr/>
        </p:nvSpPr>
        <p:spPr>
          <a:xfrm>
            <a:off x="5257800" y="1828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9" name="object 419"/>
          <p:cNvSpPr/>
          <p:nvPr/>
        </p:nvSpPr>
        <p:spPr>
          <a:xfrm>
            <a:off x="45720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0" name="object 420"/>
          <p:cNvSpPr/>
          <p:nvPr/>
        </p:nvSpPr>
        <p:spPr>
          <a:xfrm>
            <a:off x="45720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1" name="object 421"/>
          <p:cNvSpPr/>
          <p:nvPr/>
        </p:nvSpPr>
        <p:spPr>
          <a:xfrm>
            <a:off x="4572000" y="3429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2" name="object 422"/>
          <p:cNvSpPr/>
          <p:nvPr/>
        </p:nvSpPr>
        <p:spPr>
          <a:xfrm>
            <a:off x="5257800" y="4114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3" name="object 423"/>
          <p:cNvSpPr/>
          <p:nvPr/>
        </p:nvSpPr>
        <p:spPr>
          <a:xfrm>
            <a:off x="22860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4" name="object 424"/>
          <p:cNvSpPr/>
          <p:nvPr/>
        </p:nvSpPr>
        <p:spPr>
          <a:xfrm>
            <a:off x="22860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5" name="object 425"/>
          <p:cNvSpPr/>
          <p:nvPr/>
        </p:nvSpPr>
        <p:spPr>
          <a:xfrm>
            <a:off x="2286000" y="3429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6" name="object 426"/>
          <p:cNvSpPr/>
          <p:nvPr/>
        </p:nvSpPr>
        <p:spPr>
          <a:xfrm>
            <a:off x="2971800" y="4114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7" name="object 427"/>
          <p:cNvSpPr/>
          <p:nvPr/>
        </p:nvSpPr>
        <p:spPr>
          <a:xfrm>
            <a:off x="6858000" y="1143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8" name="object 428"/>
          <p:cNvSpPr/>
          <p:nvPr/>
        </p:nvSpPr>
        <p:spPr>
          <a:xfrm>
            <a:off x="6858000" y="1143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9" name="object 429"/>
          <p:cNvSpPr/>
          <p:nvPr/>
        </p:nvSpPr>
        <p:spPr>
          <a:xfrm>
            <a:off x="6858000" y="1143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0" name="object 430"/>
          <p:cNvSpPr/>
          <p:nvPr/>
        </p:nvSpPr>
        <p:spPr>
          <a:xfrm>
            <a:off x="7543800" y="1828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1" name="object 431"/>
          <p:cNvSpPr/>
          <p:nvPr/>
        </p:nvSpPr>
        <p:spPr>
          <a:xfrm>
            <a:off x="68580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2" name="object 432"/>
          <p:cNvSpPr/>
          <p:nvPr/>
        </p:nvSpPr>
        <p:spPr>
          <a:xfrm>
            <a:off x="68580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3" name="object 433"/>
          <p:cNvSpPr/>
          <p:nvPr/>
        </p:nvSpPr>
        <p:spPr>
          <a:xfrm>
            <a:off x="6858000" y="3429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4" name="object 434"/>
          <p:cNvSpPr/>
          <p:nvPr/>
        </p:nvSpPr>
        <p:spPr>
          <a:xfrm>
            <a:off x="7543800" y="4114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5" name="object 435"/>
          <p:cNvSpPr/>
          <p:nvPr/>
        </p:nvSpPr>
        <p:spPr>
          <a:xfrm>
            <a:off x="68580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6" name="object 436"/>
          <p:cNvSpPr/>
          <p:nvPr/>
        </p:nvSpPr>
        <p:spPr>
          <a:xfrm>
            <a:off x="68580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79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7" name="object 437"/>
          <p:cNvSpPr/>
          <p:nvPr/>
        </p:nvSpPr>
        <p:spPr>
          <a:xfrm>
            <a:off x="6858000" y="5943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8" name="object 438"/>
          <p:cNvSpPr/>
          <p:nvPr/>
        </p:nvSpPr>
        <p:spPr>
          <a:xfrm>
            <a:off x="7543800" y="6629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9" name="object 439"/>
          <p:cNvSpPr/>
          <p:nvPr/>
        </p:nvSpPr>
        <p:spPr>
          <a:xfrm>
            <a:off x="45720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0" name="object 440"/>
          <p:cNvSpPr/>
          <p:nvPr/>
        </p:nvSpPr>
        <p:spPr>
          <a:xfrm>
            <a:off x="45720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79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1" name="object 441"/>
          <p:cNvSpPr/>
          <p:nvPr/>
        </p:nvSpPr>
        <p:spPr>
          <a:xfrm>
            <a:off x="4572000" y="5943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2" name="object 442"/>
          <p:cNvSpPr/>
          <p:nvPr/>
        </p:nvSpPr>
        <p:spPr>
          <a:xfrm>
            <a:off x="5257800" y="6629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3" name="object 443"/>
          <p:cNvSpPr txBox="1"/>
          <p:nvPr/>
        </p:nvSpPr>
        <p:spPr>
          <a:xfrm>
            <a:off x="5948679" y="5919757"/>
            <a:ext cx="219710" cy="380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10"/>
              </a:lnSpc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629400" y="914400"/>
            <a:ext cx="1143000" cy="3429000"/>
          </a:xfrm>
          <a:custGeom>
            <a:avLst/>
            <a:gdLst/>
            <a:ahLst/>
            <a:cxnLst/>
            <a:rect l="l" t="t" r="r" b="b"/>
            <a:pathLst>
              <a:path w="1143000" h="3429000">
                <a:moveTo>
                  <a:pt x="952500" y="0"/>
                </a:moveTo>
                <a:lnTo>
                  <a:pt x="190500" y="0"/>
                </a:lnTo>
                <a:lnTo>
                  <a:pt x="143315" y="7496"/>
                </a:lnTo>
                <a:lnTo>
                  <a:pt x="98777" y="28222"/>
                </a:lnTo>
                <a:lnTo>
                  <a:pt x="59531" y="59531"/>
                </a:lnTo>
                <a:lnTo>
                  <a:pt x="28222" y="98777"/>
                </a:lnTo>
                <a:lnTo>
                  <a:pt x="7496" y="143315"/>
                </a:lnTo>
                <a:lnTo>
                  <a:pt x="0" y="190500"/>
                </a:lnTo>
                <a:lnTo>
                  <a:pt x="0" y="3238500"/>
                </a:lnTo>
                <a:lnTo>
                  <a:pt x="7496" y="3285684"/>
                </a:lnTo>
                <a:lnTo>
                  <a:pt x="28222" y="3330222"/>
                </a:lnTo>
                <a:lnTo>
                  <a:pt x="59531" y="3369468"/>
                </a:lnTo>
                <a:lnTo>
                  <a:pt x="98777" y="3400777"/>
                </a:lnTo>
                <a:lnTo>
                  <a:pt x="143315" y="3421503"/>
                </a:lnTo>
                <a:lnTo>
                  <a:pt x="190500" y="3429000"/>
                </a:lnTo>
                <a:lnTo>
                  <a:pt x="952500" y="3429000"/>
                </a:lnTo>
                <a:lnTo>
                  <a:pt x="999684" y="3421503"/>
                </a:lnTo>
                <a:lnTo>
                  <a:pt x="1044222" y="3400777"/>
                </a:lnTo>
                <a:lnTo>
                  <a:pt x="1083468" y="3369468"/>
                </a:lnTo>
                <a:lnTo>
                  <a:pt x="1114777" y="3330222"/>
                </a:lnTo>
                <a:lnTo>
                  <a:pt x="1135503" y="3285684"/>
                </a:lnTo>
                <a:lnTo>
                  <a:pt x="1143000" y="3238500"/>
                </a:lnTo>
                <a:lnTo>
                  <a:pt x="1143000" y="190500"/>
                </a:lnTo>
                <a:lnTo>
                  <a:pt x="1135503" y="143315"/>
                </a:lnTo>
                <a:lnTo>
                  <a:pt x="1114777" y="98777"/>
                </a:lnTo>
                <a:lnTo>
                  <a:pt x="1083468" y="59531"/>
                </a:lnTo>
                <a:lnTo>
                  <a:pt x="1044222" y="28222"/>
                </a:lnTo>
                <a:lnTo>
                  <a:pt x="999684" y="7496"/>
                </a:lnTo>
                <a:lnTo>
                  <a:pt x="95250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610984" y="895985"/>
            <a:ext cx="227330" cy="2425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629400" y="1167130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629400" y="1285239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629400" y="1404619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629400" y="1524000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629400" y="164211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629400" y="176148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629400" y="188087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629400" y="199897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629400" y="211836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629400" y="223773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629400" y="2357120"/>
            <a:ext cx="0" cy="71120"/>
          </a:xfrm>
          <a:custGeom>
            <a:avLst/>
            <a:gdLst/>
            <a:ahLst/>
            <a:cxnLst/>
            <a:rect l="l" t="t" r="r" b="b"/>
            <a:pathLst>
              <a:path h="71119">
                <a:moveTo>
                  <a:pt x="0" y="0"/>
                </a:moveTo>
                <a:lnTo>
                  <a:pt x="0" y="7111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629400" y="247522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629400" y="259461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629400" y="271272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629400" y="283210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629400" y="295147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629400" y="306958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629400" y="318897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629400" y="330835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629400" y="342772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629400" y="354584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629400" y="366522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629400" y="378332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629400" y="390270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629400" y="402209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610984" y="4123054"/>
            <a:ext cx="231140" cy="23875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686943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698880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7108190" y="4343400"/>
            <a:ext cx="65405" cy="0"/>
          </a:xfrm>
          <a:custGeom>
            <a:avLst/>
            <a:gdLst/>
            <a:ahLst/>
            <a:cxnLst/>
            <a:rect l="l" t="t" r="r" b="b"/>
            <a:pathLst>
              <a:path w="65404">
                <a:moveTo>
                  <a:pt x="0" y="0"/>
                </a:moveTo>
                <a:lnTo>
                  <a:pt x="65404" y="0"/>
                </a:lnTo>
              </a:path>
            </a:pathLst>
          </a:custGeom>
          <a:ln w="3682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7228205" y="4343400"/>
            <a:ext cx="70485" cy="0"/>
          </a:xfrm>
          <a:custGeom>
            <a:avLst/>
            <a:gdLst/>
            <a:ahLst/>
            <a:cxnLst/>
            <a:rect l="l" t="t" r="r" b="b"/>
            <a:pathLst>
              <a:path w="70484">
                <a:moveTo>
                  <a:pt x="0" y="0"/>
                </a:moveTo>
                <a:lnTo>
                  <a:pt x="70485" y="0"/>
                </a:lnTo>
              </a:path>
            </a:pathLst>
          </a:custGeom>
          <a:ln w="3682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734568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746505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7564755" y="4116704"/>
            <a:ext cx="226060" cy="24510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7772400" y="401700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7772400" y="389762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7772400" y="377825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7772400" y="3660140"/>
            <a:ext cx="0" cy="71120"/>
          </a:xfrm>
          <a:custGeom>
            <a:avLst/>
            <a:gdLst/>
            <a:ahLst/>
            <a:cxnLst/>
            <a:rect l="l" t="t" r="r" b="b"/>
            <a:pathLst>
              <a:path h="71120">
                <a:moveTo>
                  <a:pt x="0" y="7112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7772400" y="354075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7772400" y="342137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7772400" y="3303270"/>
            <a:ext cx="0" cy="71120"/>
          </a:xfrm>
          <a:custGeom>
            <a:avLst/>
            <a:gdLst/>
            <a:ahLst/>
            <a:cxnLst/>
            <a:rect l="l" t="t" r="r" b="b"/>
            <a:pathLst>
              <a:path h="71120">
                <a:moveTo>
                  <a:pt x="0" y="7111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7772400" y="318388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7772400" y="306451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7772400" y="294640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7772400" y="282702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7772400" y="270763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7772400" y="258826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7772400" y="247015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7772400" y="235077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7772400" y="223138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7772400" y="211327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7772400" y="199390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7772400" y="187452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7772400" y="175641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7772400" y="163702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7772400" y="1517650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7772400" y="1399539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7772400" y="1280160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7772400" y="1160780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7558405" y="895985"/>
            <a:ext cx="232410" cy="23749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745744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733805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721995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710056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698119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6863080" y="914400"/>
            <a:ext cx="71120" cy="0"/>
          </a:xfrm>
          <a:custGeom>
            <a:avLst/>
            <a:gdLst/>
            <a:ahLst/>
            <a:cxnLst/>
            <a:rect l="l" t="t" r="r" b="b"/>
            <a:pathLst>
              <a:path w="71120">
                <a:moveTo>
                  <a:pt x="7112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2057400" y="3200400"/>
            <a:ext cx="3429000" cy="1143000"/>
          </a:xfrm>
          <a:custGeom>
            <a:avLst/>
            <a:gdLst/>
            <a:ahLst/>
            <a:cxnLst/>
            <a:rect l="l" t="t" r="r" b="b"/>
            <a:pathLst>
              <a:path w="3429000" h="1143000">
                <a:moveTo>
                  <a:pt x="3238500" y="0"/>
                </a:moveTo>
                <a:lnTo>
                  <a:pt x="190500" y="0"/>
                </a:lnTo>
                <a:lnTo>
                  <a:pt x="143315" y="7496"/>
                </a:lnTo>
                <a:lnTo>
                  <a:pt x="98777" y="28222"/>
                </a:lnTo>
                <a:lnTo>
                  <a:pt x="59531" y="59531"/>
                </a:lnTo>
                <a:lnTo>
                  <a:pt x="28222" y="98777"/>
                </a:lnTo>
                <a:lnTo>
                  <a:pt x="7496" y="143315"/>
                </a:lnTo>
                <a:lnTo>
                  <a:pt x="0" y="190500"/>
                </a:lnTo>
                <a:lnTo>
                  <a:pt x="0" y="952500"/>
                </a:lnTo>
                <a:lnTo>
                  <a:pt x="7496" y="999684"/>
                </a:lnTo>
                <a:lnTo>
                  <a:pt x="28222" y="1044222"/>
                </a:lnTo>
                <a:lnTo>
                  <a:pt x="59531" y="1083468"/>
                </a:lnTo>
                <a:lnTo>
                  <a:pt x="98777" y="1114777"/>
                </a:lnTo>
                <a:lnTo>
                  <a:pt x="143315" y="1135503"/>
                </a:lnTo>
                <a:lnTo>
                  <a:pt x="190500" y="1143000"/>
                </a:lnTo>
                <a:lnTo>
                  <a:pt x="3238500" y="1143000"/>
                </a:lnTo>
                <a:lnTo>
                  <a:pt x="3285684" y="1135503"/>
                </a:lnTo>
                <a:lnTo>
                  <a:pt x="3330222" y="1114777"/>
                </a:lnTo>
                <a:lnTo>
                  <a:pt x="3369468" y="1083468"/>
                </a:lnTo>
                <a:lnTo>
                  <a:pt x="3400777" y="1044222"/>
                </a:lnTo>
                <a:lnTo>
                  <a:pt x="3421503" y="999684"/>
                </a:lnTo>
                <a:lnTo>
                  <a:pt x="3429000" y="952500"/>
                </a:lnTo>
                <a:lnTo>
                  <a:pt x="3429000" y="190500"/>
                </a:lnTo>
                <a:lnTo>
                  <a:pt x="3421503" y="143315"/>
                </a:lnTo>
                <a:lnTo>
                  <a:pt x="3400777" y="98777"/>
                </a:lnTo>
                <a:lnTo>
                  <a:pt x="3369468" y="59531"/>
                </a:lnTo>
                <a:lnTo>
                  <a:pt x="3330222" y="28222"/>
                </a:lnTo>
                <a:lnTo>
                  <a:pt x="3285684" y="7496"/>
                </a:lnTo>
                <a:lnTo>
                  <a:pt x="323850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2038985" y="3181985"/>
            <a:ext cx="227329" cy="24256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2057400" y="345312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2057400" y="357124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2057400" y="369062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2057400" y="381000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2057400" y="392810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2057400" y="404749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2038985" y="4148454"/>
            <a:ext cx="256539" cy="21335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232282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244221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256158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267970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279907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291846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3037839" y="4343400"/>
            <a:ext cx="71120" cy="0"/>
          </a:xfrm>
          <a:custGeom>
            <a:avLst/>
            <a:gdLst/>
            <a:ahLst/>
            <a:cxnLst/>
            <a:rect l="l" t="t" r="r" b="b"/>
            <a:pathLst>
              <a:path w="71119">
                <a:moveTo>
                  <a:pt x="0" y="0"/>
                </a:moveTo>
                <a:lnTo>
                  <a:pt x="7112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315595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327532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3394709" y="4343400"/>
            <a:ext cx="71120" cy="0"/>
          </a:xfrm>
          <a:custGeom>
            <a:avLst/>
            <a:gdLst/>
            <a:ahLst/>
            <a:cxnLst/>
            <a:rect l="l" t="t" r="r" b="b"/>
            <a:pathLst>
              <a:path w="71120">
                <a:moveTo>
                  <a:pt x="0" y="0"/>
                </a:moveTo>
                <a:lnTo>
                  <a:pt x="7111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351282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363220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375030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386969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398907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410845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422655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434594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446532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458342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470280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4822190" y="4343400"/>
            <a:ext cx="65405" cy="0"/>
          </a:xfrm>
          <a:custGeom>
            <a:avLst/>
            <a:gdLst/>
            <a:ahLst/>
            <a:cxnLst/>
            <a:rect l="l" t="t" r="r" b="b"/>
            <a:pathLst>
              <a:path w="65404">
                <a:moveTo>
                  <a:pt x="0" y="0"/>
                </a:moveTo>
                <a:lnTo>
                  <a:pt x="65405" y="0"/>
                </a:lnTo>
              </a:path>
            </a:pathLst>
          </a:custGeom>
          <a:ln w="3682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4942204" y="4343400"/>
            <a:ext cx="70485" cy="0"/>
          </a:xfrm>
          <a:custGeom>
            <a:avLst/>
            <a:gdLst/>
            <a:ahLst/>
            <a:cxnLst/>
            <a:rect l="l" t="t" r="r" b="b"/>
            <a:pathLst>
              <a:path w="70485">
                <a:moveTo>
                  <a:pt x="0" y="0"/>
                </a:moveTo>
                <a:lnTo>
                  <a:pt x="70485" y="0"/>
                </a:lnTo>
              </a:path>
            </a:pathLst>
          </a:custGeom>
          <a:ln w="3682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505967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517905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5278754" y="4116704"/>
            <a:ext cx="226059" cy="24510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5486400" y="401700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5486400" y="389762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5486400" y="3799204"/>
            <a:ext cx="0" cy="51435"/>
          </a:xfrm>
          <a:custGeom>
            <a:avLst/>
            <a:gdLst/>
            <a:ahLst/>
            <a:cxnLst/>
            <a:rect l="l" t="t" r="r" b="b"/>
            <a:pathLst>
              <a:path h="51435">
                <a:moveTo>
                  <a:pt x="0" y="0"/>
                </a:moveTo>
                <a:lnTo>
                  <a:pt x="0" y="51435"/>
                </a:lnTo>
              </a:path>
            </a:pathLst>
          </a:custGeom>
          <a:ln w="3682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5486400" y="3660140"/>
            <a:ext cx="0" cy="71120"/>
          </a:xfrm>
          <a:custGeom>
            <a:avLst/>
            <a:gdLst/>
            <a:ahLst/>
            <a:cxnLst/>
            <a:rect l="l" t="t" r="r" b="b"/>
            <a:pathLst>
              <a:path h="71120">
                <a:moveTo>
                  <a:pt x="0" y="7112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5486400" y="354075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5486400" y="342137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5247004" y="3181985"/>
            <a:ext cx="256539" cy="21081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5146040" y="3200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5026659" y="3200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4907279" y="3200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4789170" y="3200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4669790" y="3200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4551679" y="3200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4432300" y="3200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4312920" y="3200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4193540" y="3200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4075429" y="3200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3956050" y="3200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3836670" y="3200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3718559" y="3200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3599179" y="3200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3479800" y="3200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3361690" y="3200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3242310" y="3200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3122929" y="3200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3004820" y="3200400"/>
            <a:ext cx="71120" cy="0"/>
          </a:xfrm>
          <a:custGeom>
            <a:avLst/>
            <a:gdLst/>
            <a:ahLst/>
            <a:cxnLst/>
            <a:rect l="l" t="t" r="r" b="b"/>
            <a:pathLst>
              <a:path w="71119">
                <a:moveTo>
                  <a:pt x="7111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2885439" y="3200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2766060" y="3200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2647950" y="3200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2528570" y="3200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2409189" y="3200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2291079" y="3200400"/>
            <a:ext cx="71120" cy="0"/>
          </a:xfrm>
          <a:custGeom>
            <a:avLst/>
            <a:gdLst/>
            <a:ahLst/>
            <a:cxnLst/>
            <a:rect l="l" t="t" r="r" b="b"/>
            <a:pathLst>
              <a:path w="71119">
                <a:moveTo>
                  <a:pt x="7111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4343400" y="5715000"/>
            <a:ext cx="3429000" cy="1143000"/>
          </a:xfrm>
          <a:custGeom>
            <a:avLst/>
            <a:gdLst/>
            <a:ahLst/>
            <a:cxnLst/>
            <a:rect l="l" t="t" r="r" b="b"/>
            <a:pathLst>
              <a:path w="3429000" h="1143000">
                <a:moveTo>
                  <a:pt x="3238500" y="0"/>
                </a:moveTo>
                <a:lnTo>
                  <a:pt x="190500" y="0"/>
                </a:lnTo>
                <a:lnTo>
                  <a:pt x="143315" y="7496"/>
                </a:lnTo>
                <a:lnTo>
                  <a:pt x="98777" y="28222"/>
                </a:lnTo>
                <a:lnTo>
                  <a:pt x="59531" y="59531"/>
                </a:lnTo>
                <a:lnTo>
                  <a:pt x="28222" y="98777"/>
                </a:lnTo>
                <a:lnTo>
                  <a:pt x="7496" y="143315"/>
                </a:lnTo>
                <a:lnTo>
                  <a:pt x="0" y="190500"/>
                </a:lnTo>
                <a:lnTo>
                  <a:pt x="0" y="952500"/>
                </a:lnTo>
                <a:lnTo>
                  <a:pt x="7496" y="999684"/>
                </a:lnTo>
                <a:lnTo>
                  <a:pt x="28222" y="1044222"/>
                </a:lnTo>
                <a:lnTo>
                  <a:pt x="59531" y="1083468"/>
                </a:lnTo>
                <a:lnTo>
                  <a:pt x="98777" y="1114777"/>
                </a:lnTo>
                <a:lnTo>
                  <a:pt x="143315" y="1135503"/>
                </a:lnTo>
                <a:lnTo>
                  <a:pt x="190500" y="1143000"/>
                </a:lnTo>
                <a:lnTo>
                  <a:pt x="3238500" y="1143000"/>
                </a:lnTo>
                <a:lnTo>
                  <a:pt x="3285684" y="1135503"/>
                </a:lnTo>
                <a:lnTo>
                  <a:pt x="3330222" y="1114777"/>
                </a:lnTo>
                <a:lnTo>
                  <a:pt x="3369468" y="1083468"/>
                </a:lnTo>
                <a:lnTo>
                  <a:pt x="3400777" y="1044222"/>
                </a:lnTo>
                <a:lnTo>
                  <a:pt x="3421503" y="999684"/>
                </a:lnTo>
                <a:lnTo>
                  <a:pt x="3429000" y="952500"/>
                </a:lnTo>
                <a:lnTo>
                  <a:pt x="3429000" y="190500"/>
                </a:lnTo>
                <a:lnTo>
                  <a:pt x="3421503" y="143315"/>
                </a:lnTo>
                <a:lnTo>
                  <a:pt x="3400777" y="98777"/>
                </a:lnTo>
                <a:lnTo>
                  <a:pt x="3369468" y="59531"/>
                </a:lnTo>
                <a:lnTo>
                  <a:pt x="3330222" y="28222"/>
                </a:lnTo>
                <a:lnTo>
                  <a:pt x="3285684" y="7496"/>
                </a:lnTo>
                <a:lnTo>
                  <a:pt x="323850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4324984" y="5696584"/>
            <a:ext cx="227329" cy="24256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4343400" y="596772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4343400" y="608584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4343400" y="620522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4343400" y="632460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4343400" y="6442709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4343400" y="6562090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4324984" y="6663055"/>
            <a:ext cx="256539" cy="21336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4608829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4728209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4847590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4965700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5085079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5204459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5323840" y="6858000"/>
            <a:ext cx="71120" cy="0"/>
          </a:xfrm>
          <a:custGeom>
            <a:avLst/>
            <a:gdLst/>
            <a:ahLst/>
            <a:cxnLst/>
            <a:rect l="l" t="t" r="r" b="b"/>
            <a:pathLst>
              <a:path w="71120">
                <a:moveTo>
                  <a:pt x="0" y="0"/>
                </a:moveTo>
                <a:lnTo>
                  <a:pt x="7112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5441950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5561329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154"/>
          <p:cNvSpPr/>
          <p:nvPr/>
        </p:nvSpPr>
        <p:spPr>
          <a:xfrm>
            <a:off x="5680709" y="6858000"/>
            <a:ext cx="71120" cy="0"/>
          </a:xfrm>
          <a:custGeom>
            <a:avLst/>
            <a:gdLst/>
            <a:ahLst/>
            <a:cxnLst/>
            <a:rect l="l" t="t" r="r" b="b"/>
            <a:pathLst>
              <a:path w="71120">
                <a:moveTo>
                  <a:pt x="0" y="0"/>
                </a:moveTo>
                <a:lnTo>
                  <a:pt x="7111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object 155"/>
          <p:cNvSpPr/>
          <p:nvPr/>
        </p:nvSpPr>
        <p:spPr>
          <a:xfrm>
            <a:off x="5798820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object 156"/>
          <p:cNvSpPr/>
          <p:nvPr/>
        </p:nvSpPr>
        <p:spPr>
          <a:xfrm>
            <a:off x="5918200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object 157"/>
          <p:cNvSpPr/>
          <p:nvPr/>
        </p:nvSpPr>
        <p:spPr>
          <a:xfrm>
            <a:off x="6036309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object 158"/>
          <p:cNvSpPr/>
          <p:nvPr/>
        </p:nvSpPr>
        <p:spPr>
          <a:xfrm>
            <a:off x="6155690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" name="object 159"/>
          <p:cNvSpPr/>
          <p:nvPr/>
        </p:nvSpPr>
        <p:spPr>
          <a:xfrm>
            <a:off x="6275070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160"/>
          <p:cNvSpPr/>
          <p:nvPr/>
        </p:nvSpPr>
        <p:spPr>
          <a:xfrm>
            <a:off x="6394450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object 161"/>
          <p:cNvSpPr/>
          <p:nvPr/>
        </p:nvSpPr>
        <p:spPr>
          <a:xfrm>
            <a:off x="6512559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object 162"/>
          <p:cNvSpPr/>
          <p:nvPr/>
        </p:nvSpPr>
        <p:spPr>
          <a:xfrm>
            <a:off x="6631940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" name="object 163"/>
          <p:cNvSpPr/>
          <p:nvPr/>
        </p:nvSpPr>
        <p:spPr>
          <a:xfrm>
            <a:off x="6751319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object 164"/>
          <p:cNvSpPr/>
          <p:nvPr/>
        </p:nvSpPr>
        <p:spPr>
          <a:xfrm>
            <a:off x="6869430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object 165"/>
          <p:cNvSpPr/>
          <p:nvPr/>
        </p:nvSpPr>
        <p:spPr>
          <a:xfrm>
            <a:off x="6988809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" name="object 166"/>
          <p:cNvSpPr/>
          <p:nvPr/>
        </p:nvSpPr>
        <p:spPr>
          <a:xfrm>
            <a:off x="7108190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" name="object 167"/>
          <p:cNvSpPr/>
          <p:nvPr/>
        </p:nvSpPr>
        <p:spPr>
          <a:xfrm>
            <a:off x="7226300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" name="object 168"/>
          <p:cNvSpPr/>
          <p:nvPr/>
        </p:nvSpPr>
        <p:spPr>
          <a:xfrm>
            <a:off x="7345680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9" name="object 169"/>
          <p:cNvSpPr/>
          <p:nvPr/>
        </p:nvSpPr>
        <p:spPr>
          <a:xfrm>
            <a:off x="7465059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0" name="object 170"/>
          <p:cNvSpPr/>
          <p:nvPr/>
        </p:nvSpPr>
        <p:spPr>
          <a:xfrm>
            <a:off x="7564755" y="6631305"/>
            <a:ext cx="226060" cy="24511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" name="object 171"/>
          <p:cNvSpPr/>
          <p:nvPr/>
        </p:nvSpPr>
        <p:spPr>
          <a:xfrm>
            <a:off x="7772400" y="6531609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" name="object 172"/>
          <p:cNvSpPr/>
          <p:nvPr/>
        </p:nvSpPr>
        <p:spPr>
          <a:xfrm>
            <a:off x="7772400" y="641222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" name="object 173"/>
          <p:cNvSpPr/>
          <p:nvPr/>
        </p:nvSpPr>
        <p:spPr>
          <a:xfrm>
            <a:off x="7772400" y="629285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4" name="object 174"/>
          <p:cNvSpPr/>
          <p:nvPr/>
        </p:nvSpPr>
        <p:spPr>
          <a:xfrm>
            <a:off x="7772400" y="6174740"/>
            <a:ext cx="0" cy="71120"/>
          </a:xfrm>
          <a:custGeom>
            <a:avLst/>
            <a:gdLst/>
            <a:ahLst/>
            <a:cxnLst/>
            <a:rect l="l" t="t" r="r" b="b"/>
            <a:pathLst>
              <a:path h="71120">
                <a:moveTo>
                  <a:pt x="0" y="7112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5" name="object 175"/>
          <p:cNvSpPr/>
          <p:nvPr/>
        </p:nvSpPr>
        <p:spPr>
          <a:xfrm>
            <a:off x="7772400" y="605535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6" name="object 176"/>
          <p:cNvSpPr/>
          <p:nvPr/>
        </p:nvSpPr>
        <p:spPr>
          <a:xfrm>
            <a:off x="7772400" y="593597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7" name="object 177"/>
          <p:cNvSpPr/>
          <p:nvPr/>
        </p:nvSpPr>
        <p:spPr>
          <a:xfrm>
            <a:off x="7533005" y="5696584"/>
            <a:ext cx="256540" cy="21081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8" name="object 178"/>
          <p:cNvSpPr/>
          <p:nvPr/>
        </p:nvSpPr>
        <p:spPr>
          <a:xfrm>
            <a:off x="7432040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9" name="object 179"/>
          <p:cNvSpPr/>
          <p:nvPr/>
        </p:nvSpPr>
        <p:spPr>
          <a:xfrm>
            <a:off x="7312659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0" name="object 180"/>
          <p:cNvSpPr/>
          <p:nvPr/>
        </p:nvSpPr>
        <p:spPr>
          <a:xfrm>
            <a:off x="7193280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1" name="object 181"/>
          <p:cNvSpPr/>
          <p:nvPr/>
        </p:nvSpPr>
        <p:spPr>
          <a:xfrm>
            <a:off x="7075169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2" name="object 182"/>
          <p:cNvSpPr/>
          <p:nvPr/>
        </p:nvSpPr>
        <p:spPr>
          <a:xfrm>
            <a:off x="6955790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3" name="object 183"/>
          <p:cNvSpPr/>
          <p:nvPr/>
        </p:nvSpPr>
        <p:spPr>
          <a:xfrm>
            <a:off x="6837680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4" name="object 184"/>
          <p:cNvSpPr/>
          <p:nvPr/>
        </p:nvSpPr>
        <p:spPr>
          <a:xfrm>
            <a:off x="6718300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5" name="object 185"/>
          <p:cNvSpPr/>
          <p:nvPr/>
        </p:nvSpPr>
        <p:spPr>
          <a:xfrm>
            <a:off x="6598919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6" name="object 186"/>
          <p:cNvSpPr/>
          <p:nvPr/>
        </p:nvSpPr>
        <p:spPr>
          <a:xfrm>
            <a:off x="6479540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7" name="object 187"/>
          <p:cNvSpPr/>
          <p:nvPr/>
        </p:nvSpPr>
        <p:spPr>
          <a:xfrm>
            <a:off x="6361429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8" name="object 188"/>
          <p:cNvSpPr/>
          <p:nvPr/>
        </p:nvSpPr>
        <p:spPr>
          <a:xfrm>
            <a:off x="6242050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9" name="object 189"/>
          <p:cNvSpPr/>
          <p:nvPr/>
        </p:nvSpPr>
        <p:spPr>
          <a:xfrm>
            <a:off x="6122670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0" name="object 190"/>
          <p:cNvSpPr/>
          <p:nvPr/>
        </p:nvSpPr>
        <p:spPr>
          <a:xfrm>
            <a:off x="6004559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1" name="object 191"/>
          <p:cNvSpPr/>
          <p:nvPr/>
        </p:nvSpPr>
        <p:spPr>
          <a:xfrm>
            <a:off x="5885179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2" name="object 192"/>
          <p:cNvSpPr/>
          <p:nvPr/>
        </p:nvSpPr>
        <p:spPr>
          <a:xfrm>
            <a:off x="5765800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3" name="object 193"/>
          <p:cNvSpPr/>
          <p:nvPr/>
        </p:nvSpPr>
        <p:spPr>
          <a:xfrm>
            <a:off x="5647690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4" name="object 194"/>
          <p:cNvSpPr/>
          <p:nvPr/>
        </p:nvSpPr>
        <p:spPr>
          <a:xfrm>
            <a:off x="5528309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5" name="object 195"/>
          <p:cNvSpPr/>
          <p:nvPr/>
        </p:nvSpPr>
        <p:spPr>
          <a:xfrm>
            <a:off x="5408929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6" name="object 196"/>
          <p:cNvSpPr/>
          <p:nvPr/>
        </p:nvSpPr>
        <p:spPr>
          <a:xfrm>
            <a:off x="5290820" y="5715000"/>
            <a:ext cx="71120" cy="0"/>
          </a:xfrm>
          <a:custGeom>
            <a:avLst/>
            <a:gdLst/>
            <a:ahLst/>
            <a:cxnLst/>
            <a:rect l="l" t="t" r="r" b="b"/>
            <a:pathLst>
              <a:path w="71120">
                <a:moveTo>
                  <a:pt x="7111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7" name="object 197"/>
          <p:cNvSpPr/>
          <p:nvPr/>
        </p:nvSpPr>
        <p:spPr>
          <a:xfrm>
            <a:off x="5171440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8" name="object 198"/>
          <p:cNvSpPr/>
          <p:nvPr/>
        </p:nvSpPr>
        <p:spPr>
          <a:xfrm>
            <a:off x="5052059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9" name="object 199"/>
          <p:cNvSpPr/>
          <p:nvPr/>
        </p:nvSpPr>
        <p:spPr>
          <a:xfrm>
            <a:off x="4933950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0" name="object 200"/>
          <p:cNvSpPr/>
          <p:nvPr/>
        </p:nvSpPr>
        <p:spPr>
          <a:xfrm>
            <a:off x="4814570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1" name="object 201"/>
          <p:cNvSpPr/>
          <p:nvPr/>
        </p:nvSpPr>
        <p:spPr>
          <a:xfrm>
            <a:off x="4695190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2" name="object 202"/>
          <p:cNvSpPr/>
          <p:nvPr/>
        </p:nvSpPr>
        <p:spPr>
          <a:xfrm>
            <a:off x="4577079" y="5715000"/>
            <a:ext cx="71120" cy="0"/>
          </a:xfrm>
          <a:custGeom>
            <a:avLst/>
            <a:gdLst/>
            <a:ahLst/>
            <a:cxnLst/>
            <a:rect l="l" t="t" r="r" b="b"/>
            <a:pathLst>
              <a:path w="71120">
                <a:moveTo>
                  <a:pt x="7112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3" name="object 203"/>
          <p:cNvSpPr/>
          <p:nvPr/>
        </p:nvSpPr>
        <p:spPr>
          <a:xfrm>
            <a:off x="2057400" y="914400"/>
            <a:ext cx="3429000" cy="1143000"/>
          </a:xfrm>
          <a:custGeom>
            <a:avLst/>
            <a:gdLst/>
            <a:ahLst/>
            <a:cxnLst/>
            <a:rect l="l" t="t" r="r" b="b"/>
            <a:pathLst>
              <a:path w="3429000" h="1143000">
                <a:moveTo>
                  <a:pt x="3238500" y="0"/>
                </a:moveTo>
                <a:lnTo>
                  <a:pt x="190500" y="0"/>
                </a:lnTo>
                <a:lnTo>
                  <a:pt x="143315" y="7496"/>
                </a:lnTo>
                <a:lnTo>
                  <a:pt x="98777" y="28222"/>
                </a:lnTo>
                <a:lnTo>
                  <a:pt x="59531" y="59531"/>
                </a:lnTo>
                <a:lnTo>
                  <a:pt x="28222" y="98777"/>
                </a:lnTo>
                <a:lnTo>
                  <a:pt x="7496" y="143315"/>
                </a:lnTo>
                <a:lnTo>
                  <a:pt x="0" y="190500"/>
                </a:lnTo>
                <a:lnTo>
                  <a:pt x="0" y="952500"/>
                </a:lnTo>
                <a:lnTo>
                  <a:pt x="7496" y="999684"/>
                </a:lnTo>
                <a:lnTo>
                  <a:pt x="28222" y="1044222"/>
                </a:lnTo>
                <a:lnTo>
                  <a:pt x="59531" y="1083468"/>
                </a:lnTo>
                <a:lnTo>
                  <a:pt x="98777" y="1114777"/>
                </a:lnTo>
                <a:lnTo>
                  <a:pt x="143315" y="1135503"/>
                </a:lnTo>
                <a:lnTo>
                  <a:pt x="190500" y="1143000"/>
                </a:lnTo>
                <a:lnTo>
                  <a:pt x="3238500" y="1143000"/>
                </a:lnTo>
                <a:lnTo>
                  <a:pt x="3285684" y="1135503"/>
                </a:lnTo>
                <a:lnTo>
                  <a:pt x="3330222" y="1114777"/>
                </a:lnTo>
                <a:lnTo>
                  <a:pt x="3369468" y="1083468"/>
                </a:lnTo>
                <a:lnTo>
                  <a:pt x="3400777" y="1044222"/>
                </a:lnTo>
                <a:lnTo>
                  <a:pt x="3421503" y="999684"/>
                </a:lnTo>
                <a:lnTo>
                  <a:pt x="3429000" y="952500"/>
                </a:lnTo>
                <a:lnTo>
                  <a:pt x="3429000" y="190500"/>
                </a:lnTo>
                <a:lnTo>
                  <a:pt x="3421503" y="143315"/>
                </a:lnTo>
                <a:lnTo>
                  <a:pt x="3400777" y="98777"/>
                </a:lnTo>
                <a:lnTo>
                  <a:pt x="3369468" y="59531"/>
                </a:lnTo>
                <a:lnTo>
                  <a:pt x="3330222" y="28222"/>
                </a:lnTo>
                <a:lnTo>
                  <a:pt x="3285684" y="7496"/>
                </a:lnTo>
                <a:lnTo>
                  <a:pt x="323850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4" name="object 204"/>
          <p:cNvSpPr/>
          <p:nvPr/>
        </p:nvSpPr>
        <p:spPr>
          <a:xfrm>
            <a:off x="2038985" y="895985"/>
            <a:ext cx="227329" cy="2425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5" name="object 205"/>
          <p:cNvSpPr/>
          <p:nvPr/>
        </p:nvSpPr>
        <p:spPr>
          <a:xfrm>
            <a:off x="2057400" y="1167130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6" name="object 206"/>
          <p:cNvSpPr/>
          <p:nvPr/>
        </p:nvSpPr>
        <p:spPr>
          <a:xfrm>
            <a:off x="2057400" y="1285239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7" name="object 207"/>
          <p:cNvSpPr/>
          <p:nvPr/>
        </p:nvSpPr>
        <p:spPr>
          <a:xfrm>
            <a:off x="2057400" y="1404619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8" name="object 208"/>
          <p:cNvSpPr/>
          <p:nvPr/>
        </p:nvSpPr>
        <p:spPr>
          <a:xfrm>
            <a:off x="2057400" y="1524000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9" name="object 209"/>
          <p:cNvSpPr/>
          <p:nvPr/>
        </p:nvSpPr>
        <p:spPr>
          <a:xfrm>
            <a:off x="2057400" y="164211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0" name="object 210"/>
          <p:cNvSpPr/>
          <p:nvPr/>
        </p:nvSpPr>
        <p:spPr>
          <a:xfrm>
            <a:off x="2057400" y="176148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1" name="object 211"/>
          <p:cNvSpPr/>
          <p:nvPr/>
        </p:nvSpPr>
        <p:spPr>
          <a:xfrm>
            <a:off x="2038985" y="1862454"/>
            <a:ext cx="256539" cy="21335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2" name="object 212"/>
          <p:cNvSpPr/>
          <p:nvPr/>
        </p:nvSpPr>
        <p:spPr>
          <a:xfrm>
            <a:off x="2322829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3" name="object 213"/>
          <p:cNvSpPr/>
          <p:nvPr/>
        </p:nvSpPr>
        <p:spPr>
          <a:xfrm>
            <a:off x="2442210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4" name="object 214"/>
          <p:cNvSpPr/>
          <p:nvPr/>
        </p:nvSpPr>
        <p:spPr>
          <a:xfrm>
            <a:off x="2561589" y="2057400"/>
            <a:ext cx="40005" cy="0"/>
          </a:xfrm>
          <a:custGeom>
            <a:avLst/>
            <a:gdLst/>
            <a:ahLst/>
            <a:cxnLst/>
            <a:rect l="l" t="t" r="r" b="b"/>
            <a:pathLst>
              <a:path w="40005">
                <a:moveTo>
                  <a:pt x="0" y="0"/>
                </a:moveTo>
                <a:lnTo>
                  <a:pt x="40005" y="0"/>
                </a:lnTo>
              </a:path>
            </a:pathLst>
          </a:custGeom>
          <a:ln w="3682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5" name="object 215"/>
          <p:cNvSpPr/>
          <p:nvPr/>
        </p:nvSpPr>
        <p:spPr>
          <a:xfrm>
            <a:off x="2679700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6" name="object 216"/>
          <p:cNvSpPr/>
          <p:nvPr/>
        </p:nvSpPr>
        <p:spPr>
          <a:xfrm>
            <a:off x="2799079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7" name="object 217"/>
          <p:cNvSpPr/>
          <p:nvPr/>
        </p:nvSpPr>
        <p:spPr>
          <a:xfrm>
            <a:off x="2918460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8" name="object 218"/>
          <p:cNvSpPr/>
          <p:nvPr/>
        </p:nvSpPr>
        <p:spPr>
          <a:xfrm>
            <a:off x="3037839" y="2057400"/>
            <a:ext cx="71120" cy="0"/>
          </a:xfrm>
          <a:custGeom>
            <a:avLst/>
            <a:gdLst/>
            <a:ahLst/>
            <a:cxnLst/>
            <a:rect l="l" t="t" r="r" b="b"/>
            <a:pathLst>
              <a:path w="71119">
                <a:moveTo>
                  <a:pt x="0" y="0"/>
                </a:moveTo>
                <a:lnTo>
                  <a:pt x="7112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9" name="object 219"/>
          <p:cNvSpPr/>
          <p:nvPr/>
        </p:nvSpPr>
        <p:spPr>
          <a:xfrm>
            <a:off x="3155950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0" name="object 220"/>
          <p:cNvSpPr/>
          <p:nvPr/>
        </p:nvSpPr>
        <p:spPr>
          <a:xfrm>
            <a:off x="3275329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1" name="object 221"/>
          <p:cNvSpPr/>
          <p:nvPr/>
        </p:nvSpPr>
        <p:spPr>
          <a:xfrm>
            <a:off x="3394709" y="2057400"/>
            <a:ext cx="71120" cy="0"/>
          </a:xfrm>
          <a:custGeom>
            <a:avLst/>
            <a:gdLst/>
            <a:ahLst/>
            <a:cxnLst/>
            <a:rect l="l" t="t" r="r" b="b"/>
            <a:pathLst>
              <a:path w="71120">
                <a:moveTo>
                  <a:pt x="0" y="0"/>
                </a:moveTo>
                <a:lnTo>
                  <a:pt x="7111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2" name="object 222"/>
          <p:cNvSpPr/>
          <p:nvPr/>
        </p:nvSpPr>
        <p:spPr>
          <a:xfrm>
            <a:off x="3512820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3" name="object 223"/>
          <p:cNvSpPr/>
          <p:nvPr/>
        </p:nvSpPr>
        <p:spPr>
          <a:xfrm>
            <a:off x="3632200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4" name="object 224"/>
          <p:cNvSpPr/>
          <p:nvPr/>
        </p:nvSpPr>
        <p:spPr>
          <a:xfrm>
            <a:off x="3750309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5" name="object 225"/>
          <p:cNvSpPr/>
          <p:nvPr/>
        </p:nvSpPr>
        <p:spPr>
          <a:xfrm>
            <a:off x="3869690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6" name="object 226"/>
          <p:cNvSpPr/>
          <p:nvPr/>
        </p:nvSpPr>
        <p:spPr>
          <a:xfrm>
            <a:off x="3989070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7" name="object 227"/>
          <p:cNvSpPr/>
          <p:nvPr/>
        </p:nvSpPr>
        <p:spPr>
          <a:xfrm>
            <a:off x="4108450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8" name="object 228"/>
          <p:cNvSpPr/>
          <p:nvPr/>
        </p:nvSpPr>
        <p:spPr>
          <a:xfrm>
            <a:off x="4226559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9" name="object 229"/>
          <p:cNvSpPr/>
          <p:nvPr/>
        </p:nvSpPr>
        <p:spPr>
          <a:xfrm>
            <a:off x="4345940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0" name="object 230"/>
          <p:cNvSpPr/>
          <p:nvPr/>
        </p:nvSpPr>
        <p:spPr>
          <a:xfrm>
            <a:off x="4465320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1" name="object 231"/>
          <p:cNvSpPr/>
          <p:nvPr/>
        </p:nvSpPr>
        <p:spPr>
          <a:xfrm>
            <a:off x="4583429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2" name="object 232"/>
          <p:cNvSpPr/>
          <p:nvPr/>
        </p:nvSpPr>
        <p:spPr>
          <a:xfrm>
            <a:off x="4702809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3" name="object 233"/>
          <p:cNvSpPr/>
          <p:nvPr/>
        </p:nvSpPr>
        <p:spPr>
          <a:xfrm>
            <a:off x="4822190" y="2057400"/>
            <a:ext cx="65405" cy="0"/>
          </a:xfrm>
          <a:custGeom>
            <a:avLst/>
            <a:gdLst/>
            <a:ahLst/>
            <a:cxnLst/>
            <a:rect l="l" t="t" r="r" b="b"/>
            <a:pathLst>
              <a:path w="65404">
                <a:moveTo>
                  <a:pt x="0" y="0"/>
                </a:moveTo>
                <a:lnTo>
                  <a:pt x="65405" y="0"/>
                </a:lnTo>
              </a:path>
            </a:pathLst>
          </a:custGeom>
          <a:ln w="3682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4" name="object 234"/>
          <p:cNvSpPr/>
          <p:nvPr/>
        </p:nvSpPr>
        <p:spPr>
          <a:xfrm>
            <a:off x="4942204" y="2057400"/>
            <a:ext cx="70485" cy="0"/>
          </a:xfrm>
          <a:custGeom>
            <a:avLst/>
            <a:gdLst/>
            <a:ahLst/>
            <a:cxnLst/>
            <a:rect l="l" t="t" r="r" b="b"/>
            <a:pathLst>
              <a:path w="70485">
                <a:moveTo>
                  <a:pt x="0" y="0"/>
                </a:moveTo>
                <a:lnTo>
                  <a:pt x="70485" y="0"/>
                </a:lnTo>
              </a:path>
            </a:pathLst>
          </a:custGeom>
          <a:ln w="3682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5" name="object 235"/>
          <p:cNvSpPr/>
          <p:nvPr/>
        </p:nvSpPr>
        <p:spPr>
          <a:xfrm>
            <a:off x="5059679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6" name="object 236"/>
          <p:cNvSpPr/>
          <p:nvPr/>
        </p:nvSpPr>
        <p:spPr>
          <a:xfrm>
            <a:off x="5179059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7" name="object 237"/>
          <p:cNvSpPr/>
          <p:nvPr/>
        </p:nvSpPr>
        <p:spPr>
          <a:xfrm>
            <a:off x="5278754" y="1830704"/>
            <a:ext cx="226059" cy="24510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8" name="object 238"/>
          <p:cNvSpPr/>
          <p:nvPr/>
        </p:nvSpPr>
        <p:spPr>
          <a:xfrm>
            <a:off x="5486400" y="173101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9" name="object 239"/>
          <p:cNvSpPr/>
          <p:nvPr/>
        </p:nvSpPr>
        <p:spPr>
          <a:xfrm>
            <a:off x="5486400" y="161163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0" name="object 240"/>
          <p:cNvSpPr/>
          <p:nvPr/>
        </p:nvSpPr>
        <p:spPr>
          <a:xfrm>
            <a:off x="5486400" y="1513205"/>
            <a:ext cx="0" cy="51435"/>
          </a:xfrm>
          <a:custGeom>
            <a:avLst/>
            <a:gdLst/>
            <a:ahLst/>
            <a:cxnLst/>
            <a:rect l="l" t="t" r="r" b="b"/>
            <a:pathLst>
              <a:path h="51434">
                <a:moveTo>
                  <a:pt x="0" y="0"/>
                </a:moveTo>
                <a:lnTo>
                  <a:pt x="0" y="51435"/>
                </a:lnTo>
              </a:path>
            </a:pathLst>
          </a:custGeom>
          <a:ln w="3682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1" name="object 241"/>
          <p:cNvSpPr/>
          <p:nvPr/>
        </p:nvSpPr>
        <p:spPr>
          <a:xfrm>
            <a:off x="5486400" y="1374139"/>
            <a:ext cx="0" cy="71120"/>
          </a:xfrm>
          <a:custGeom>
            <a:avLst/>
            <a:gdLst/>
            <a:ahLst/>
            <a:cxnLst/>
            <a:rect l="l" t="t" r="r" b="b"/>
            <a:pathLst>
              <a:path h="71119">
                <a:moveTo>
                  <a:pt x="0" y="7112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2" name="object 242"/>
          <p:cNvSpPr/>
          <p:nvPr/>
        </p:nvSpPr>
        <p:spPr>
          <a:xfrm>
            <a:off x="5486400" y="1254760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3" name="object 243"/>
          <p:cNvSpPr/>
          <p:nvPr/>
        </p:nvSpPr>
        <p:spPr>
          <a:xfrm>
            <a:off x="5486400" y="1135380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4" name="object 244"/>
          <p:cNvSpPr/>
          <p:nvPr/>
        </p:nvSpPr>
        <p:spPr>
          <a:xfrm>
            <a:off x="5247004" y="895985"/>
            <a:ext cx="256539" cy="21082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5" name="object 245"/>
          <p:cNvSpPr/>
          <p:nvPr/>
        </p:nvSpPr>
        <p:spPr>
          <a:xfrm>
            <a:off x="514604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6" name="object 246"/>
          <p:cNvSpPr/>
          <p:nvPr/>
        </p:nvSpPr>
        <p:spPr>
          <a:xfrm>
            <a:off x="502665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7" name="object 247"/>
          <p:cNvSpPr/>
          <p:nvPr/>
        </p:nvSpPr>
        <p:spPr>
          <a:xfrm>
            <a:off x="490727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8" name="object 248"/>
          <p:cNvSpPr/>
          <p:nvPr/>
        </p:nvSpPr>
        <p:spPr>
          <a:xfrm>
            <a:off x="478917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9" name="object 249"/>
          <p:cNvSpPr/>
          <p:nvPr/>
        </p:nvSpPr>
        <p:spPr>
          <a:xfrm>
            <a:off x="466979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0" name="object 250"/>
          <p:cNvSpPr/>
          <p:nvPr/>
        </p:nvSpPr>
        <p:spPr>
          <a:xfrm>
            <a:off x="455167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1" name="object 251"/>
          <p:cNvSpPr/>
          <p:nvPr/>
        </p:nvSpPr>
        <p:spPr>
          <a:xfrm>
            <a:off x="443230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2" name="object 252"/>
          <p:cNvSpPr/>
          <p:nvPr/>
        </p:nvSpPr>
        <p:spPr>
          <a:xfrm>
            <a:off x="431292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3" name="object 253"/>
          <p:cNvSpPr/>
          <p:nvPr/>
        </p:nvSpPr>
        <p:spPr>
          <a:xfrm>
            <a:off x="419354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4" name="object 254"/>
          <p:cNvSpPr/>
          <p:nvPr/>
        </p:nvSpPr>
        <p:spPr>
          <a:xfrm>
            <a:off x="407542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5" name="object 255"/>
          <p:cNvSpPr/>
          <p:nvPr/>
        </p:nvSpPr>
        <p:spPr>
          <a:xfrm>
            <a:off x="395605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6" name="object 256"/>
          <p:cNvSpPr/>
          <p:nvPr/>
        </p:nvSpPr>
        <p:spPr>
          <a:xfrm>
            <a:off x="383667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7" name="object 257"/>
          <p:cNvSpPr/>
          <p:nvPr/>
        </p:nvSpPr>
        <p:spPr>
          <a:xfrm>
            <a:off x="371855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8" name="object 258"/>
          <p:cNvSpPr/>
          <p:nvPr/>
        </p:nvSpPr>
        <p:spPr>
          <a:xfrm>
            <a:off x="359917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9" name="object 259"/>
          <p:cNvSpPr/>
          <p:nvPr/>
        </p:nvSpPr>
        <p:spPr>
          <a:xfrm>
            <a:off x="347980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0" name="object 260"/>
          <p:cNvSpPr/>
          <p:nvPr/>
        </p:nvSpPr>
        <p:spPr>
          <a:xfrm>
            <a:off x="336169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1" name="object 261"/>
          <p:cNvSpPr/>
          <p:nvPr/>
        </p:nvSpPr>
        <p:spPr>
          <a:xfrm>
            <a:off x="324231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2" name="object 262"/>
          <p:cNvSpPr/>
          <p:nvPr/>
        </p:nvSpPr>
        <p:spPr>
          <a:xfrm>
            <a:off x="312292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3" name="object 263"/>
          <p:cNvSpPr/>
          <p:nvPr/>
        </p:nvSpPr>
        <p:spPr>
          <a:xfrm>
            <a:off x="3004820" y="914400"/>
            <a:ext cx="71120" cy="0"/>
          </a:xfrm>
          <a:custGeom>
            <a:avLst/>
            <a:gdLst/>
            <a:ahLst/>
            <a:cxnLst/>
            <a:rect l="l" t="t" r="r" b="b"/>
            <a:pathLst>
              <a:path w="71119">
                <a:moveTo>
                  <a:pt x="7111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4" name="object 264"/>
          <p:cNvSpPr/>
          <p:nvPr/>
        </p:nvSpPr>
        <p:spPr>
          <a:xfrm>
            <a:off x="288543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5" name="object 265"/>
          <p:cNvSpPr/>
          <p:nvPr/>
        </p:nvSpPr>
        <p:spPr>
          <a:xfrm>
            <a:off x="276606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6" name="object 266"/>
          <p:cNvSpPr/>
          <p:nvPr/>
        </p:nvSpPr>
        <p:spPr>
          <a:xfrm>
            <a:off x="264795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7" name="object 267"/>
          <p:cNvSpPr/>
          <p:nvPr/>
        </p:nvSpPr>
        <p:spPr>
          <a:xfrm>
            <a:off x="252857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8" name="object 268"/>
          <p:cNvSpPr/>
          <p:nvPr/>
        </p:nvSpPr>
        <p:spPr>
          <a:xfrm>
            <a:off x="240918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9" name="object 269"/>
          <p:cNvSpPr/>
          <p:nvPr/>
        </p:nvSpPr>
        <p:spPr>
          <a:xfrm>
            <a:off x="2291079" y="914400"/>
            <a:ext cx="71120" cy="0"/>
          </a:xfrm>
          <a:custGeom>
            <a:avLst/>
            <a:gdLst/>
            <a:ahLst/>
            <a:cxnLst/>
            <a:rect l="l" t="t" r="r" b="b"/>
            <a:pathLst>
              <a:path w="71119">
                <a:moveTo>
                  <a:pt x="7111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0" name="object 270"/>
          <p:cNvSpPr/>
          <p:nvPr/>
        </p:nvSpPr>
        <p:spPr>
          <a:xfrm>
            <a:off x="2971800" y="1485900"/>
            <a:ext cx="1600200" cy="0"/>
          </a:xfrm>
          <a:custGeom>
            <a:avLst/>
            <a:gdLst/>
            <a:ahLst/>
            <a:cxnLst/>
            <a:rect l="l" t="t" r="r" b="b"/>
            <a:pathLst>
              <a:path w="1600200">
                <a:moveTo>
                  <a:pt x="0" y="0"/>
                </a:moveTo>
                <a:lnTo>
                  <a:pt x="1600200" y="0"/>
                </a:lnTo>
              </a:path>
            </a:pathLst>
          </a:custGeom>
          <a:ln w="5463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1" name="object 271"/>
          <p:cNvSpPr txBox="1"/>
          <p:nvPr/>
        </p:nvSpPr>
        <p:spPr>
          <a:xfrm>
            <a:off x="3662679" y="10972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72" name="object 272"/>
          <p:cNvSpPr/>
          <p:nvPr/>
        </p:nvSpPr>
        <p:spPr>
          <a:xfrm>
            <a:off x="2871470" y="172847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3" name="object 273"/>
          <p:cNvSpPr/>
          <p:nvPr/>
        </p:nvSpPr>
        <p:spPr>
          <a:xfrm>
            <a:off x="2997200" y="185420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4" name="object 274"/>
          <p:cNvSpPr/>
          <p:nvPr/>
        </p:nvSpPr>
        <p:spPr>
          <a:xfrm>
            <a:off x="3121660" y="197866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5" name="object 275"/>
          <p:cNvSpPr/>
          <p:nvPr/>
        </p:nvSpPr>
        <p:spPr>
          <a:xfrm>
            <a:off x="3247389" y="2104389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6" name="object 276"/>
          <p:cNvSpPr/>
          <p:nvPr/>
        </p:nvSpPr>
        <p:spPr>
          <a:xfrm>
            <a:off x="3373120" y="223012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7" name="object 277"/>
          <p:cNvSpPr/>
          <p:nvPr/>
        </p:nvSpPr>
        <p:spPr>
          <a:xfrm>
            <a:off x="3497579" y="2354579"/>
            <a:ext cx="77470" cy="77470"/>
          </a:xfrm>
          <a:custGeom>
            <a:avLst/>
            <a:gdLst/>
            <a:ahLst/>
            <a:cxnLst/>
            <a:rect l="l" t="t" r="r" b="b"/>
            <a:pathLst>
              <a:path w="77470" h="77469">
                <a:moveTo>
                  <a:pt x="0" y="0"/>
                </a:moveTo>
                <a:lnTo>
                  <a:pt x="77470" y="7747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8" name="object 278"/>
          <p:cNvSpPr/>
          <p:nvPr/>
        </p:nvSpPr>
        <p:spPr>
          <a:xfrm>
            <a:off x="3623309" y="248031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9" name="object 279"/>
          <p:cNvSpPr/>
          <p:nvPr/>
        </p:nvSpPr>
        <p:spPr>
          <a:xfrm>
            <a:off x="3749040" y="2606039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0" name="object 280"/>
          <p:cNvSpPr/>
          <p:nvPr/>
        </p:nvSpPr>
        <p:spPr>
          <a:xfrm>
            <a:off x="3874770" y="273177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1" name="object 281"/>
          <p:cNvSpPr/>
          <p:nvPr/>
        </p:nvSpPr>
        <p:spPr>
          <a:xfrm>
            <a:off x="3999229" y="2856229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2" name="object 282"/>
          <p:cNvSpPr/>
          <p:nvPr/>
        </p:nvSpPr>
        <p:spPr>
          <a:xfrm>
            <a:off x="4124959" y="298196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3" name="object 283"/>
          <p:cNvSpPr/>
          <p:nvPr/>
        </p:nvSpPr>
        <p:spPr>
          <a:xfrm>
            <a:off x="4250690" y="3107689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4" name="object 284"/>
          <p:cNvSpPr/>
          <p:nvPr/>
        </p:nvSpPr>
        <p:spPr>
          <a:xfrm>
            <a:off x="4376420" y="323342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5" name="object 285"/>
          <p:cNvSpPr/>
          <p:nvPr/>
        </p:nvSpPr>
        <p:spPr>
          <a:xfrm>
            <a:off x="4500879" y="3357879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6" name="object 286"/>
          <p:cNvSpPr/>
          <p:nvPr/>
        </p:nvSpPr>
        <p:spPr>
          <a:xfrm>
            <a:off x="4626609" y="3483609"/>
            <a:ext cx="45720" cy="45720"/>
          </a:xfrm>
          <a:custGeom>
            <a:avLst/>
            <a:gdLst/>
            <a:ahLst/>
            <a:cxnLst/>
            <a:rect l="l" t="t" r="r" b="b"/>
            <a:pathLst>
              <a:path w="45720" h="45720">
                <a:moveTo>
                  <a:pt x="0" y="0"/>
                </a:moveTo>
                <a:lnTo>
                  <a:pt x="45719" y="4571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7" name="object 287"/>
          <p:cNvSpPr txBox="1"/>
          <p:nvPr/>
        </p:nvSpPr>
        <p:spPr>
          <a:xfrm>
            <a:off x="3821429" y="2240279"/>
            <a:ext cx="2070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88" name="object 288"/>
          <p:cNvSpPr/>
          <p:nvPr/>
        </p:nvSpPr>
        <p:spPr>
          <a:xfrm>
            <a:off x="2628900" y="18288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9" name="object 289"/>
          <p:cNvSpPr/>
          <p:nvPr/>
        </p:nvSpPr>
        <p:spPr>
          <a:xfrm>
            <a:off x="2628900" y="2005329"/>
            <a:ext cx="0" cy="109220"/>
          </a:xfrm>
          <a:custGeom>
            <a:avLst/>
            <a:gdLst/>
            <a:ahLst/>
            <a:cxnLst/>
            <a:rect l="l" t="t" r="r" b="b"/>
            <a:pathLst>
              <a:path h="109219">
                <a:moveTo>
                  <a:pt x="0" y="0"/>
                </a:moveTo>
                <a:lnTo>
                  <a:pt x="0" y="10922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0" name="object 290"/>
          <p:cNvSpPr/>
          <p:nvPr/>
        </p:nvSpPr>
        <p:spPr>
          <a:xfrm>
            <a:off x="2628900" y="21831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1" name="object 291"/>
          <p:cNvSpPr/>
          <p:nvPr/>
        </p:nvSpPr>
        <p:spPr>
          <a:xfrm>
            <a:off x="2628900" y="23609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2" name="object 292"/>
          <p:cNvSpPr/>
          <p:nvPr/>
        </p:nvSpPr>
        <p:spPr>
          <a:xfrm>
            <a:off x="2628900" y="253746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3" name="object 293"/>
          <p:cNvSpPr/>
          <p:nvPr/>
        </p:nvSpPr>
        <p:spPr>
          <a:xfrm>
            <a:off x="2628900" y="271526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4" name="object 294"/>
          <p:cNvSpPr/>
          <p:nvPr/>
        </p:nvSpPr>
        <p:spPr>
          <a:xfrm>
            <a:off x="2628900" y="2893060"/>
            <a:ext cx="0" cy="106680"/>
          </a:xfrm>
          <a:custGeom>
            <a:avLst/>
            <a:gdLst/>
            <a:ahLst/>
            <a:cxnLst/>
            <a:rect l="l" t="t" r="r" b="b"/>
            <a:pathLst>
              <a:path h="106680">
                <a:moveTo>
                  <a:pt x="0" y="0"/>
                </a:moveTo>
                <a:lnTo>
                  <a:pt x="0" y="1066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5" name="object 295"/>
          <p:cNvSpPr/>
          <p:nvPr/>
        </p:nvSpPr>
        <p:spPr>
          <a:xfrm>
            <a:off x="2628900" y="306958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6" name="object 296"/>
          <p:cNvSpPr/>
          <p:nvPr/>
        </p:nvSpPr>
        <p:spPr>
          <a:xfrm>
            <a:off x="2628900" y="324738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7" name="object 297"/>
          <p:cNvSpPr/>
          <p:nvPr/>
        </p:nvSpPr>
        <p:spPr>
          <a:xfrm>
            <a:off x="2628900" y="3423920"/>
            <a:ext cx="0" cy="5080"/>
          </a:xfrm>
          <a:custGeom>
            <a:avLst/>
            <a:gdLst/>
            <a:ahLst/>
            <a:cxnLst/>
            <a:rect l="l" t="t" r="r" b="b"/>
            <a:pathLst>
              <a:path h="5079">
                <a:moveTo>
                  <a:pt x="0" y="0"/>
                </a:moveTo>
                <a:lnTo>
                  <a:pt x="0" y="50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8" name="object 298"/>
          <p:cNvSpPr txBox="1"/>
          <p:nvPr/>
        </p:nvSpPr>
        <p:spPr>
          <a:xfrm>
            <a:off x="2324100" y="24168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99" name="object 299"/>
          <p:cNvSpPr/>
          <p:nvPr/>
        </p:nvSpPr>
        <p:spPr>
          <a:xfrm>
            <a:off x="2971800" y="3771900"/>
            <a:ext cx="1600200" cy="0"/>
          </a:xfrm>
          <a:custGeom>
            <a:avLst/>
            <a:gdLst/>
            <a:ahLst/>
            <a:cxnLst/>
            <a:rect l="l" t="t" r="r" b="b"/>
            <a:pathLst>
              <a:path w="1600200">
                <a:moveTo>
                  <a:pt x="0" y="0"/>
                </a:moveTo>
                <a:lnTo>
                  <a:pt x="1600200" y="0"/>
                </a:lnTo>
              </a:path>
            </a:pathLst>
          </a:custGeom>
          <a:ln w="5463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0" name="object 300"/>
          <p:cNvSpPr txBox="1"/>
          <p:nvPr/>
        </p:nvSpPr>
        <p:spPr>
          <a:xfrm>
            <a:off x="3662679" y="33832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01" name="object 301"/>
          <p:cNvSpPr/>
          <p:nvPr/>
        </p:nvSpPr>
        <p:spPr>
          <a:xfrm>
            <a:off x="7200900" y="41148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2" name="object 302"/>
          <p:cNvSpPr/>
          <p:nvPr/>
        </p:nvSpPr>
        <p:spPr>
          <a:xfrm>
            <a:off x="7200900" y="4291329"/>
            <a:ext cx="0" cy="109220"/>
          </a:xfrm>
          <a:custGeom>
            <a:avLst/>
            <a:gdLst/>
            <a:ahLst/>
            <a:cxnLst/>
            <a:rect l="l" t="t" r="r" b="b"/>
            <a:pathLst>
              <a:path h="109220">
                <a:moveTo>
                  <a:pt x="0" y="0"/>
                </a:moveTo>
                <a:lnTo>
                  <a:pt x="0" y="10922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3" name="object 303"/>
          <p:cNvSpPr/>
          <p:nvPr/>
        </p:nvSpPr>
        <p:spPr>
          <a:xfrm>
            <a:off x="7200900" y="44691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4" name="object 304"/>
          <p:cNvSpPr/>
          <p:nvPr/>
        </p:nvSpPr>
        <p:spPr>
          <a:xfrm>
            <a:off x="7200900" y="46469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5" name="object 305"/>
          <p:cNvSpPr/>
          <p:nvPr/>
        </p:nvSpPr>
        <p:spPr>
          <a:xfrm>
            <a:off x="7200900" y="482345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6" name="object 306"/>
          <p:cNvSpPr/>
          <p:nvPr/>
        </p:nvSpPr>
        <p:spPr>
          <a:xfrm>
            <a:off x="7200900" y="500125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7" name="object 307"/>
          <p:cNvSpPr/>
          <p:nvPr/>
        </p:nvSpPr>
        <p:spPr>
          <a:xfrm>
            <a:off x="7200900" y="5179059"/>
            <a:ext cx="0" cy="106680"/>
          </a:xfrm>
          <a:custGeom>
            <a:avLst/>
            <a:gdLst/>
            <a:ahLst/>
            <a:cxnLst/>
            <a:rect l="l" t="t" r="r" b="b"/>
            <a:pathLst>
              <a:path h="106679">
                <a:moveTo>
                  <a:pt x="0" y="0"/>
                </a:moveTo>
                <a:lnTo>
                  <a:pt x="0" y="1066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8" name="object 308"/>
          <p:cNvSpPr/>
          <p:nvPr/>
        </p:nvSpPr>
        <p:spPr>
          <a:xfrm>
            <a:off x="7200900" y="535559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9" name="object 309"/>
          <p:cNvSpPr/>
          <p:nvPr/>
        </p:nvSpPr>
        <p:spPr>
          <a:xfrm>
            <a:off x="7200900" y="553339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0" name="object 310"/>
          <p:cNvSpPr/>
          <p:nvPr/>
        </p:nvSpPr>
        <p:spPr>
          <a:xfrm>
            <a:off x="7200900" y="570992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4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1" name="object 311"/>
          <p:cNvSpPr/>
          <p:nvPr/>
        </p:nvSpPr>
        <p:spPr>
          <a:xfrm>
            <a:off x="7200900" y="5887720"/>
            <a:ext cx="0" cy="55880"/>
          </a:xfrm>
          <a:custGeom>
            <a:avLst/>
            <a:gdLst/>
            <a:ahLst/>
            <a:cxnLst/>
            <a:rect l="l" t="t" r="r" b="b"/>
            <a:pathLst>
              <a:path h="55879">
                <a:moveTo>
                  <a:pt x="0" y="0"/>
                </a:moveTo>
                <a:lnTo>
                  <a:pt x="0" y="558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2" name="object 312"/>
          <p:cNvSpPr txBox="1"/>
          <p:nvPr/>
        </p:nvSpPr>
        <p:spPr>
          <a:xfrm>
            <a:off x="7287259" y="48171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13" name="object 313"/>
          <p:cNvSpPr/>
          <p:nvPr/>
        </p:nvSpPr>
        <p:spPr>
          <a:xfrm>
            <a:off x="7200900" y="1828800"/>
            <a:ext cx="0" cy="1600200"/>
          </a:xfrm>
          <a:custGeom>
            <a:avLst/>
            <a:gdLst/>
            <a:ahLst/>
            <a:cxnLst/>
            <a:rect l="l" t="t" r="r" b="b"/>
            <a:pathLst>
              <a:path h="1600200">
                <a:moveTo>
                  <a:pt x="0" y="0"/>
                </a:moveTo>
                <a:lnTo>
                  <a:pt x="0" y="1600200"/>
                </a:lnTo>
              </a:path>
            </a:pathLst>
          </a:custGeom>
          <a:ln w="5463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4" name="object 314"/>
          <p:cNvSpPr txBox="1"/>
          <p:nvPr/>
        </p:nvSpPr>
        <p:spPr>
          <a:xfrm>
            <a:off x="7383780" y="24168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15" name="object 315"/>
          <p:cNvSpPr/>
          <p:nvPr/>
        </p:nvSpPr>
        <p:spPr>
          <a:xfrm>
            <a:off x="5257800" y="1485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6" name="object 316"/>
          <p:cNvSpPr/>
          <p:nvPr/>
        </p:nvSpPr>
        <p:spPr>
          <a:xfrm>
            <a:off x="5435600" y="1485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7" name="object 317"/>
          <p:cNvSpPr/>
          <p:nvPr/>
        </p:nvSpPr>
        <p:spPr>
          <a:xfrm>
            <a:off x="5612129" y="1485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8" name="object 318"/>
          <p:cNvSpPr/>
          <p:nvPr/>
        </p:nvSpPr>
        <p:spPr>
          <a:xfrm>
            <a:off x="5789929" y="1485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9" name="object 319"/>
          <p:cNvSpPr/>
          <p:nvPr/>
        </p:nvSpPr>
        <p:spPr>
          <a:xfrm>
            <a:off x="5967729" y="148590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8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0" name="object 320"/>
          <p:cNvSpPr/>
          <p:nvPr/>
        </p:nvSpPr>
        <p:spPr>
          <a:xfrm>
            <a:off x="6144259" y="1485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1" name="object 321"/>
          <p:cNvSpPr/>
          <p:nvPr/>
        </p:nvSpPr>
        <p:spPr>
          <a:xfrm>
            <a:off x="6322059" y="1485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2" name="object 322"/>
          <p:cNvSpPr/>
          <p:nvPr/>
        </p:nvSpPr>
        <p:spPr>
          <a:xfrm>
            <a:off x="6498590" y="1485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3" name="object 323"/>
          <p:cNvSpPr/>
          <p:nvPr/>
        </p:nvSpPr>
        <p:spPr>
          <a:xfrm>
            <a:off x="6676390" y="1485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4" name="object 324"/>
          <p:cNvSpPr/>
          <p:nvPr/>
        </p:nvSpPr>
        <p:spPr>
          <a:xfrm>
            <a:off x="6854190" y="1485900"/>
            <a:ext cx="3810" cy="0"/>
          </a:xfrm>
          <a:custGeom>
            <a:avLst/>
            <a:gdLst/>
            <a:ahLst/>
            <a:cxnLst/>
            <a:rect l="l" t="t" r="r" b="b"/>
            <a:pathLst>
              <a:path w="3809">
                <a:moveTo>
                  <a:pt x="1904" y="-27304"/>
                </a:moveTo>
                <a:lnTo>
                  <a:pt x="1904" y="27304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5" name="object 325"/>
          <p:cNvSpPr txBox="1"/>
          <p:nvPr/>
        </p:nvSpPr>
        <p:spPr>
          <a:xfrm>
            <a:off x="5948679" y="10972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26" name="object 326"/>
          <p:cNvSpPr/>
          <p:nvPr/>
        </p:nvSpPr>
        <p:spPr>
          <a:xfrm>
            <a:off x="5257800" y="3771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7" name="object 327"/>
          <p:cNvSpPr/>
          <p:nvPr/>
        </p:nvSpPr>
        <p:spPr>
          <a:xfrm>
            <a:off x="5435600" y="3771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8" name="object 328"/>
          <p:cNvSpPr/>
          <p:nvPr/>
        </p:nvSpPr>
        <p:spPr>
          <a:xfrm>
            <a:off x="5612129" y="3771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9" name="object 329"/>
          <p:cNvSpPr/>
          <p:nvPr/>
        </p:nvSpPr>
        <p:spPr>
          <a:xfrm>
            <a:off x="5789929" y="3771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0" name="object 330"/>
          <p:cNvSpPr/>
          <p:nvPr/>
        </p:nvSpPr>
        <p:spPr>
          <a:xfrm>
            <a:off x="5967729" y="377190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8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1" name="object 331"/>
          <p:cNvSpPr/>
          <p:nvPr/>
        </p:nvSpPr>
        <p:spPr>
          <a:xfrm>
            <a:off x="6144259" y="3771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2" name="object 332"/>
          <p:cNvSpPr/>
          <p:nvPr/>
        </p:nvSpPr>
        <p:spPr>
          <a:xfrm>
            <a:off x="6322059" y="3771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3" name="object 333"/>
          <p:cNvSpPr/>
          <p:nvPr/>
        </p:nvSpPr>
        <p:spPr>
          <a:xfrm>
            <a:off x="6498590" y="3771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4" name="object 334"/>
          <p:cNvSpPr/>
          <p:nvPr/>
        </p:nvSpPr>
        <p:spPr>
          <a:xfrm>
            <a:off x="6676390" y="3771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5" name="object 335"/>
          <p:cNvSpPr/>
          <p:nvPr/>
        </p:nvSpPr>
        <p:spPr>
          <a:xfrm>
            <a:off x="6854190" y="3771900"/>
            <a:ext cx="3810" cy="0"/>
          </a:xfrm>
          <a:custGeom>
            <a:avLst/>
            <a:gdLst/>
            <a:ahLst/>
            <a:cxnLst/>
            <a:rect l="l" t="t" r="r" b="b"/>
            <a:pathLst>
              <a:path w="3809">
                <a:moveTo>
                  <a:pt x="1904" y="-27304"/>
                </a:moveTo>
                <a:lnTo>
                  <a:pt x="1904" y="27304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6" name="object 336"/>
          <p:cNvSpPr txBox="1"/>
          <p:nvPr/>
        </p:nvSpPr>
        <p:spPr>
          <a:xfrm>
            <a:off x="5948679" y="33832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37" name="object 337"/>
          <p:cNvSpPr/>
          <p:nvPr/>
        </p:nvSpPr>
        <p:spPr>
          <a:xfrm>
            <a:off x="6882130" y="172847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0"/>
                </a:moveTo>
                <a:lnTo>
                  <a:pt x="0" y="76200"/>
                </a:lnTo>
              </a:path>
            </a:pathLst>
          </a:custGeom>
          <a:ln w="5461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8" name="object 338"/>
          <p:cNvSpPr/>
          <p:nvPr/>
        </p:nvSpPr>
        <p:spPr>
          <a:xfrm>
            <a:off x="6756400" y="185420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0"/>
                </a:moveTo>
                <a:lnTo>
                  <a:pt x="0" y="76200"/>
                </a:lnTo>
              </a:path>
            </a:pathLst>
          </a:custGeom>
          <a:ln w="5461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9" name="object 339"/>
          <p:cNvSpPr/>
          <p:nvPr/>
        </p:nvSpPr>
        <p:spPr>
          <a:xfrm>
            <a:off x="6631940" y="197866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0"/>
                </a:moveTo>
                <a:lnTo>
                  <a:pt x="0" y="76200"/>
                </a:lnTo>
              </a:path>
            </a:pathLst>
          </a:custGeom>
          <a:ln w="5461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0" name="object 340"/>
          <p:cNvSpPr/>
          <p:nvPr/>
        </p:nvSpPr>
        <p:spPr>
          <a:xfrm>
            <a:off x="6506209" y="2104389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0"/>
                </a:moveTo>
                <a:lnTo>
                  <a:pt x="0" y="76200"/>
                </a:lnTo>
              </a:path>
            </a:pathLst>
          </a:custGeom>
          <a:ln w="5461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1" name="object 341"/>
          <p:cNvSpPr/>
          <p:nvPr/>
        </p:nvSpPr>
        <p:spPr>
          <a:xfrm>
            <a:off x="6380479" y="223012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0"/>
                </a:moveTo>
                <a:lnTo>
                  <a:pt x="0" y="76200"/>
                </a:lnTo>
              </a:path>
            </a:pathLst>
          </a:custGeom>
          <a:ln w="5461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2" name="object 342"/>
          <p:cNvSpPr/>
          <p:nvPr/>
        </p:nvSpPr>
        <p:spPr>
          <a:xfrm>
            <a:off x="6254750" y="2355850"/>
            <a:ext cx="77470" cy="76200"/>
          </a:xfrm>
          <a:custGeom>
            <a:avLst/>
            <a:gdLst/>
            <a:ahLst/>
            <a:cxnLst/>
            <a:rect l="l" t="t" r="r" b="b"/>
            <a:pathLst>
              <a:path w="77470" h="76200">
                <a:moveTo>
                  <a:pt x="77470" y="0"/>
                </a:moveTo>
                <a:lnTo>
                  <a:pt x="0" y="76200"/>
                </a:lnTo>
              </a:path>
            </a:pathLst>
          </a:custGeom>
          <a:ln w="5461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3" name="object 343"/>
          <p:cNvSpPr/>
          <p:nvPr/>
        </p:nvSpPr>
        <p:spPr>
          <a:xfrm>
            <a:off x="6130290" y="248031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0"/>
                </a:moveTo>
                <a:lnTo>
                  <a:pt x="0" y="76200"/>
                </a:lnTo>
              </a:path>
            </a:pathLst>
          </a:custGeom>
          <a:ln w="5461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4" name="object 344"/>
          <p:cNvSpPr/>
          <p:nvPr/>
        </p:nvSpPr>
        <p:spPr>
          <a:xfrm>
            <a:off x="6004559" y="2606039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0"/>
                </a:moveTo>
                <a:lnTo>
                  <a:pt x="0" y="76200"/>
                </a:lnTo>
              </a:path>
            </a:pathLst>
          </a:custGeom>
          <a:ln w="5461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5" name="object 345"/>
          <p:cNvSpPr/>
          <p:nvPr/>
        </p:nvSpPr>
        <p:spPr>
          <a:xfrm>
            <a:off x="5880100" y="273177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0"/>
                </a:moveTo>
                <a:lnTo>
                  <a:pt x="0" y="76200"/>
                </a:lnTo>
              </a:path>
            </a:pathLst>
          </a:custGeom>
          <a:ln w="5461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6" name="object 346"/>
          <p:cNvSpPr/>
          <p:nvPr/>
        </p:nvSpPr>
        <p:spPr>
          <a:xfrm>
            <a:off x="5754370" y="285750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0"/>
                </a:moveTo>
                <a:lnTo>
                  <a:pt x="0" y="76200"/>
                </a:lnTo>
              </a:path>
            </a:pathLst>
          </a:custGeom>
          <a:ln w="5461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7" name="object 347"/>
          <p:cNvSpPr/>
          <p:nvPr/>
        </p:nvSpPr>
        <p:spPr>
          <a:xfrm>
            <a:off x="5628640" y="298196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0"/>
                </a:moveTo>
                <a:lnTo>
                  <a:pt x="0" y="76200"/>
                </a:lnTo>
              </a:path>
            </a:pathLst>
          </a:custGeom>
          <a:ln w="5461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8" name="object 348"/>
          <p:cNvSpPr/>
          <p:nvPr/>
        </p:nvSpPr>
        <p:spPr>
          <a:xfrm>
            <a:off x="5502909" y="3107689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0"/>
                </a:moveTo>
                <a:lnTo>
                  <a:pt x="0" y="76200"/>
                </a:lnTo>
              </a:path>
            </a:pathLst>
          </a:custGeom>
          <a:ln w="5461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9" name="object 349"/>
          <p:cNvSpPr/>
          <p:nvPr/>
        </p:nvSpPr>
        <p:spPr>
          <a:xfrm>
            <a:off x="5378450" y="323342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0"/>
                </a:moveTo>
                <a:lnTo>
                  <a:pt x="0" y="76200"/>
                </a:lnTo>
              </a:path>
            </a:pathLst>
          </a:custGeom>
          <a:ln w="5461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0" name="object 350"/>
          <p:cNvSpPr/>
          <p:nvPr/>
        </p:nvSpPr>
        <p:spPr>
          <a:xfrm>
            <a:off x="5252720" y="3357879"/>
            <a:ext cx="76200" cy="77470"/>
          </a:xfrm>
          <a:custGeom>
            <a:avLst/>
            <a:gdLst/>
            <a:ahLst/>
            <a:cxnLst/>
            <a:rect l="l" t="t" r="r" b="b"/>
            <a:pathLst>
              <a:path w="76200" h="77470">
                <a:moveTo>
                  <a:pt x="76200" y="0"/>
                </a:moveTo>
                <a:lnTo>
                  <a:pt x="0" y="77470"/>
                </a:lnTo>
              </a:path>
            </a:pathLst>
          </a:custGeom>
          <a:ln w="5461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1" name="object 351"/>
          <p:cNvSpPr/>
          <p:nvPr/>
        </p:nvSpPr>
        <p:spPr>
          <a:xfrm>
            <a:off x="5157470" y="3483609"/>
            <a:ext cx="45720" cy="45720"/>
          </a:xfrm>
          <a:custGeom>
            <a:avLst/>
            <a:gdLst/>
            <a:ahLst/>
            <a:cxnLst/>
            <a:rect l="l" t="t" r="r" b="b"/>
            <a:pathLst>
              <a:path w="45720" h="45720">
                <a:moveTo>
                  <a:pt x="45719" y="0"/>
                </a:moveTo>
                <a:lnTo>
                  <a:pt x="0" y="45719"/>
                </a:lnTo>
              </a:path>
            </a:pathLst>
          </a:custGeom>
          <a:ln w="5461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2" name="object 352"/>
          <p:cNvSpPr txBox="1"/>
          <p:nvPr/>
        </p:nvSpPr>
        <p:spPr>
          <a:xfrm>
            <a:off x="5802629" y="22402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53" name="object 353"/>
          <p:cNvSpPr/>
          <p:nvPr/>
        </p:nvSpPr>
        <p:spPr>
          <a:xfrm>
            <a:off x="2871470" y="4014470"/>
            <a:ext cx="71120" cy="80010"/>
          </a:xfrm>
          <a:custGeom>
            <a:avLst/>
            <a:gdLst/>
            <a:ahLst/>
            <a:cxnLst/>
            <a:rect l="l" t="t" r="r" b="b"/>
            <a:pathLst>
              <a:path w="71119" h="80010">
                <a:moveTo>
                  <a:pt x="0" y="0"/>
                </a:moveTo>
                <a:lnTo>
                  <a:pt x="71119" y="8000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4" name="object 354"/>
          <p:cNvSpPr/>
          <p:nvPr/>
        </p:nvSpPr>
        <p:spPr>
          <a:xfrm>
            <a:off x="2989579" y="4146550"/>
            <a:ext cx="71120" cy="81280"/>
          </a:xfrm>
          <a:custGeom>
            <a:avLst/>
            <a:gdLst/>
            <a:ahLst/>
            <a:cxnLst/>
            <a:rect l="l" t="t" r="r" b="b"/>
            <a:pathLst>
              <a:path w="71119" h="81279">
                <a:moveTo>
                  <a:pt x="0" y="0"/>
                </a:moveTo>
                <a:lnTo>
                  <a:pt x="71119" y="81279"/>
                </a:lnTo>
              </a:path>
            </a:pathLst>
          </a:custGeom>
          <a:ln w="5460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5" name="object 355"/>
          <p:cNvSpPr/>
          <p:nvPr/>
        </p:nvSpPr>
        <p:spPr>
          <a:xfrm>
            <a:off x="3106420" y="4279900"/>
            <a:ext cx="71120" cy="80010"/>
          </a:xfrm>
          <a:custGeom>
            <a:avLst/>
            <a:gdLst/>
            <a:ahLst/>
            <a:cxnLst/>
            <a:rect l="l" t="t" r="r" b="b"/>
            <a:pathLst>
              <a:path w="71119" h="80010">
                <a:moveTo>
                  <a:pt x="0" y="0"/>
                </a:moveTo>
                <a:lnTo>
                  <a:pt x="71119" y="8001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6" name="object 356"/>
          <p:cNvSpPr/>
          <p:nvPr/>
        </p:nvSpPr>
        <p:spPr>
          <a:xfrm>
            <a:off x="3224529" y="4411979"/>
            <a:ext cx="71120" cy="81280"/>
          </a:xfrm>
          <a:custGeom>
            <a:avLst/>
            <a:gdLst/>
            <a:ahLst/>
            <a:cxnLst/>
            <a:rect l="l" t="t" r="r" b="b"/>
            <a:pathLst>
              <a:path w="71120" h="81279">
                <a:moveTo>
                  <a:pt x="0" y="0"/>
                </a:moveTo>
                <a:lnTo>
                  <a:pt x="71119" y="8128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7" name="object 357"/>
          <p:cNvSpPr/>
          <p:nvPr/>
        </p:nvSpPr>
        <p:spPr>
          <a:xfrm>
            <a:off x="3341370" y="4544059"/>
            <a:ext cx="72390" cy="81280"/>
          </a:xfrm>
          <a:custGeom>
            <a:avLst/>
            <a:gdLst/>
            <a:ahLst/>
            <a:cxnLst/>
            <a:rect l="l" t="t" r="r" b="b"/>
            <a:pathLst>
              <a:path w="72389" h="81279">
                <a:moveTo>
                  <a:pt x="0" y="0"/>
                </a:moveTo>
                <a:lnTo>
                  <a:pt x="72389" y="812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8" name="object 358"/>
          <p:cNvSpPr/>
          <p:nvPr/>
        </p:nvSpPr>
        <p:spPr>
          <a:xfrm>
            <a:off x="3459479" y="4677409"/>
            <a:ext cx="72390" cy="81280"/>
          </a:xfrm>
          <a:custGeom>
            <a:avLst/>
            <a:gdLst/>
            <a:ahLst/>
            <a:cxnLst/>
            <a:rect l="l" t="t" r="r" b="b"/>
            <a:pathLst>
              <a:path w="72389" h="81279">
                <a:moveTo>
                  <a:pt x="0" y="0"/>
                </a:moveTo>
                <a:lnTo>
                  <a:pt x="72390" y="812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9" name="object 359"/>
          <p:cNvSpPr/>
          <p:nvPr/>
        </p:nvSpPr>
        <p:spPr>
          <a:xfrm>
            <a:off x="3577590" y="4809490"/>
            <a:ext cx="71120" cy="81280"/>
          </a:xfrm>
          <a:custGeom>
            <a:avLst/>
            <a:gdLst/>
            <a:ahLst/>
            <a:cxnLst/>
            <a:rect l="l" t="t" r="r" b="b"/>
            <a:pathLst>
              <a:path w="71120" h="81279">
                <a:moveTo>
                  <a:pt x="0" y="0"/>
                </a:moveTo>
                <a:lnTo>
                  <a:pt x="71120" y="81280"/>
                </a:lnTo>
              </a:path>
            </a:pathLst>
          </a:custGeom>
          <a:ln w="5460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0" name="object 360"/>
          <p:cNvSpPr/>
          <p:nvPr/>
        </p:nvSpPr>
        <p:spPr>
          <a:xfrm>
            <a:off x="3694429" y="4942840"/>
            <a:ext cx="72390" cy="80010"/>
          </a:xfrm>
          <a:custGeom>
            <a:avLst/>
            <a:gdLst/>
            <a:ahLst/>
            <a:cxnLst/>
            <a:rect l="l" t="t" r="r" b="b"/>
            <a:pathLst>
              <a:path w="72389" h="80010">
                <a:moveTo>
                  <a:pt x="0" y="0"/>
                </a:moveTo>
                <a:lnTo>
                  <a:pt x="72390" y="8001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1" name="object 361"/>
          <p:cNvSpPr/>
          <p:nvPr/>
        </p:nvSpPr>
        <p:spPr>
          <a:xfrm>
            <a:off x="3812540" y="5074920"/>
            <a:ext cx="72390" cy="81280"/>
          </a:xfrm>
          <a:custGeom>
            <a:avLst/>
            <a:gdLst/>
            <a:ahLst/>
            <a:cxnLst/>
            <a:rect l="l" t="t" r="r" b="b"/>
            <a:pathLst>
              <a:path w="72389" h="81279">
                <a:moveTo>
                  <a:pt x="0" y="0"/>
                </a:moveTo>
                <a:lnTo>
                  <a:pt x="72389" y="812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2" name="object 362"/>
          <p:cNvSpPr/>
          <p:nvPr/>
        </p:nvSpPr>
        <p:spPr>
          <a:xfrm>
            <a:off x="3930650" y="5208270"/>
            <a:ext cx="71120" cy="80010"/>
          </a:xfrm>
          <a:custGeom>
            <a:avLst/>
            <a:gdLst/>
            <a:ahLst/>
            <a:cxnLst/>
            <a:rect l="l" t="t" r="r" b="b"/>
            <a:pathLst>
              <a:path w="71120" h="80010">
                <a:moveTo>
                  <a:pt x="0" y="0"/>
                </a:moveTo>
                <a:lnTo>
                  <a:pt x="71120" y="8000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3" name="object 363"/>
          <p:cNvSpPr/>
          <p:nvPr/>
        </p:nvSpPr>
        <p:spPr>
          <a:xfrm>
            <a:off x="4048759" y="5340350"/>
            <a:ext cx="71120" cy="81280"/>
          </a:xfrm>
          <a:custGeom>
            <a:avLst/>
            <a:gdLst/>
            <a:ahLst/>
            <a:cxnLst/>
            <a:rect l="l" t="t" r="r" b="b"/>
            <a:pathLst>
              <a:path w="71120" h="81279">
                <a:moveTo>
                  <a:pt x="0" y="0"/>
                </a:moveTo>
                <a:lnTo>
                  <a:pt x="71119" y="8128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4" name="object 364"/>
          <p:cNvSpPr/>
          <p:nvPr/>
        </p:nvSpPr>
        <p:spPr>
          <a:xfrm>
            <a:off x="4165600" y="5473700"/>
            <a:ext cx="71120" cy="80010"/>
          </a:xfrm>
          <a:custGeom>
            <a:avLst/>
            <a:gdLst/>
            <a:ahLst/>
            <a:cxnLst/>
            <a:rect l="l" t="t" r="r" b="b"/>
            <a:pathLst>
              <a:path w="71120" h="80010">
                <a:moveTo>
                  <a:pt x="0" y="0"/>
                </a:moveTo>
                <a:lnTo>
                  <a:pt x="71120" y="8001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5" name="object 365"/>
          <p:cNvSpPr/>
          <p:nvPr/>
        </p:nvSpPr>
        <p:spPr>
          <a:xfrm>
            <a:off x="4283709" y="5605779"/>
            <a:ext cx="71120" cy="80010"/>
          </a:xfrm>
          <a:custGeom>
            <a:avLst/>
            <a:gdLst/>
            <a:ahLst/>
            <a:cxnLst/>
            <a:rect l="l" t="t" r="r" b="b"/>
            <a:pathLst>
              <a:path w="71120" h="80010">
                <a:moveTo>
                  <a:pt x="0" y="0"/>
                </a:moveTo>
                <a:lnTo>
                  <a:pt x="71119" y="8001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6" name="object 366"/>
          <p:cNvSpPr/>
          <p:nvPr/>
        </p:nvSpPr>
        <p:spPr>
          <a:xfrm>
            <a:off x="4400550" y="5737859"/>
            <a:ext cx="72390" cy="81280"/>
          </a:xfrm>
          <a:custGeom>
            <a:avLst/>
            <a:gdLst/>
            <a:ahLst/>
            <a:cxnLst/>
            <a:rect l="l" t="t" r="r" b="b"/>
            <a:pathLst>
              <a:path w="72389" h="81279">
                <a:moveTo>
                  <a:pt x="0" y="0"/>
                </a:moveTo>
                <a:lnTo>
                  <a:pt x="72389" y="812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7" name="object 367"/>
          <p:cNvSpPr/>
          <p:nvPr/>
        </p:nvSpPr>
        <p:spPr>
          <a:xfrm>
            <a:off x="4518659" y="5871209"/>
            <a:ext cx="71120" cy="80010"/>
          </a:xfrm>
          <a:custGeom>
            <a:avLst/>
            <a:gdLst/>
            <a:ahLst/>
            <a:cxnLst/>
            <a:rect l="l" t="t" r="r" b="b"/>
            <a:pathLst>
              <a:path w="71120" h="80010">
                <a:moveTo>
                  <a:pt x="0" y="0"/>
                </a:moveTo>
                <a:lnTo>
                  <a:pt x="71119" y="8000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8" name="object 368"/>
          <p:cNvSpPr/>
          <p:nvPr/>
        </p:nvSpPr>
        <p:spPr>
          <a:xfrm>
            <a:off x="4636770" y="6003290"/>
            <a:ext cx="35560" cy="40640"/>
          </a:xfrm>
          <a:custGeom>
            <a:avLst/>
            <a:gdLst/>
            <a:ahLst/>
            <a:cxnLst/>
            <a:rect l="l" t="t" r="r" b="b"/>
            <a:pathLst>
              <a:path w="35560" h="40639">
                <a:moveTo>
                  <a:pt x="0" y="0"/>
                </a:moveTo>
                <a:lnTo>
                  <a:pt x="35559" y="4064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9" name="object 369"/>
          <p:cNvSpPr txBox="1"/>
          <p:nvPr/>
        </p:nvSpPr>
        <p:spPr>
          <a:xfrm>
            <a:off x="3808729" y="46405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70" name="object 370"/>
          <p:cNvSpPr/>
          <p:nvPr/>
        </p:nvSpPr>
        <p:spPr>
          <a:xfrm>
            <a:off x="4914900" y="41148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1" name="object 371"/>
          <p:cNvSpPr/>
          <p:nvPr/>
        </p:nvSpPr>
        <p:spPr>
          <a:xfrm>
            <a:off x="4914900" y="42926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2" name="object 372"/>
          <p:cNvSpPr/>
          <p:nvPr/>
        </p:nvSpPr>
        <p:spPr>
          <a:xfrm>
            <a:off x="4914900" y="44691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3" name="object 373"/>
          <p:cNvSpPr/>
          <p:nvPr/>
        </p:nvSpPr>
        <p:spPr>
          <a:xfrm>
            <a:off x="4914900" y="46469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4" name="object 374"/>
          <p:cNvSpPr/>
          <p:nvPr/>
        </p:nvSpPr>
        <p:spPr>
          <a:xfrm>
            <a:off x="4914900" y="4824729"/>
            <a:ext cx="0" cy="106680"/>
          </a:xfrm>
          <a:custGeom>
            <a:avLst/>
            <a:gdLst/>
            <a:ahLst/>
            <a:cxnLst/>
            <a:rect l="l" t="t" r="r" b="b"/>
            <a:pathLst>
              <a:path h="106679">
                <a:moveTo>
                  <a:pt x="0" y="0"/>
                </a:moveTo>
                <a:lnTo>
                  <a:pt x="0" y="10668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5" name="object 375"/>
          <p:cNvSpPr/>
          <p:nvPr/>
        </p:nvSpPr>
        <p:spPr>
          <a:xfrm>
            <a:off x="4914900" y="500125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6" name="object 376"/>
          <p:cNvSpPr/>
          <p:nvPr/>
        </p:nvSpPr>
        <p:spPr>
          <a:xfrm>
            <a:off x="4914900" y="517905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7" name="object 377"/>
          <p:cNvSpPr/>
          <p:nvPr/>
        </p:nvSpPr>
        <p:spPr>
          <a:xfrm>
            <a:off x="4914900" y="535559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8" name="object 378"/>
          <p:cNvSpPr/>
          <p:nvPr/>
        </p:nvSpPr>
        <p:spPr>
          <a:xfrm>
            <a:off x="4914900" y="553339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9" name="object 379"/>
          <p:cNvSpPr/>
          <p:nvPr/>
        </p:nvSpPr>
        <p:spPr>
          <a:xfrm>
            <a:off x="4914900" y="571119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0" name="object 380"/>
          <p:cNvSpPr/>
          <p:nvPr/>
        </p:nvSpPr>
        <p:spPr>
          <a:xfrm>
            <a:off x="4914900" y="5887720"/>
            <a:ext cx="0" cy="55880"/>
          </a:xfrm>
          <a:custGeom>
            <a:avLst/>
            <a:gdLst/>
            <a:ahLst/>
            <a:cxnLst/>
            <a:rect l="l" t="t" r="r" b="b"/>
            <a:pathLst>
              <a:path h="55879">
                <a:moveTo>
                  <a:pt x="0" y="0"/>
                </a:moveTo>
                <a:lnTo>
                  <a:pt x="0" y="558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1" name="object 381"/>
          <p:cNvSpPr txBox="1"/>
          <p:nvPr/>
        </p:nvSpPr>
        <p:spPr>
          <a:xfrm>
            <a:off x="5001259" y="48183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82" name="object 382"/>
          <p:cNvSpPr/>
          <p:nvPr/>
        </p:nvSpPr>
        <p:spPr>
          <a:xfrm>
            <a:off x="5157470" y="4014470"/>
            <a:ext cx="72390" cy="81280"/>
          </a:xfrm>
          <a:custGeom>
            <a:avLst/>
            <a:gdLst/>
            <a:ahLst/>
            <a:cxnLst/>
            <a:rect l="l" t="t" r="r" b="b"/>
            <a:pathLst>
              <a:path w="72389" h="81279">
                <a:moveTo>
                  <a:pt x="0" y="0"/>
                </a:moveTo>
                <a:lnTo>
                  <a:pt x="72389" y="812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3" name="object 383"/>
          <p:cNvSpPr/>
          <p:nvPr/>
        </p:nvSpPr>
        <p:spPr>
          <a:xfrm>
            <a:off x="5275579" y="4147820"/>
            <a:ext cx="71120" cy="80010"/>
          </a:xfrm>
          <a:custGeom>
            <a:avLst/>
            <a:gdLst/>
            <a:ahLst/>
            <a:cxnLst/>
            <a:rect l="l" t="t" r="r" b="b"/>
            <a:pathLst>
              <a:path w="71120" h="80010">
                <a:moveTo>
                  <a:pt x="0" y="0"/>
                </a:moveTo>
                <a:lnTo>
                  <a:pt x="71120" y="8000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4" name="object 384"/>
          <p:cNvSpPr/>
          <p:nvPr/>
        </p:nvSpPr>
        <p:spPr>
          <a:xfrm>
            <a:off x="5393690" y="4279900"/>
            <a:ext cx="71120" cy="81280"/>
          </a:xfrm>
          <a:custGeom>
            <a:avLst/>
            <a:gdLst/>
            <a:ahLst/>
            <a:cxnLst/>
            <a:rect l="l" t="t" r="r" b="b"/>
            <a:pathLst>
              <a:path w="71120" h="81279">
                <a:moveTo>
                  <a:pt x="0" y="0"/>
                </a:moveTo>
                <a:lnTo>
                  <a:pt x="71120" y="81280"/>
                </a:lnTo>
              </a:path>
            </a:pathLst>
          </a:custGeom>
          <a:ln w="5460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5" name="object 385"/>
          <p:cNvSpPr/>
          <p:nvPr/>
        </p:nvSpPr>
        <p:spPr>
          <a:xfrm>
            <a:off x="5510529" y="4411979"/>
            <a:ext cx="71120" cy="81280"/>
          </a:xfrm>
          <a:custGeom>
            <a:avLst/>
            <a:gdLst/>
            <a:ahLst/>
            <a:cxnLst/>
            <a:rect l="l" t="t" r="r" b="b"/>
            <a:pathLst>
              <a:path w="71120" h="81279">
                <a:moveTo>
                  <a:pt x="0" y="0"/>
                </a:moveTo>
                <a:lnTo>
                  <a:pt x="71120" y="81280"/>
                </a:lnTo>
              </a:path>
            </a:pathLst>
          </a:custGeom>
          <a:ln w="5460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6" name="object 386"/>
          <p:cNvSpPr/>
          <p:nvPr/>
        </p:nvSpPr>
        <p:spPr>
          <a:xfrm>
            <a:off x="5628640" y="4545329"/>
            <a:ext cx="71120" cy="80010"/>
          </a:xfrm>
          <a:custGeom>
            <a:avLst/>
            <a:gdLst/>
            <a:ahLst/>
            <a:cxnLst/>
            <a:rect l="l" t="t" r="r" b="b"/>
            <a:pathLst>
              <a:path w="71120" h="80010">
                <a:moveTo>
                  <a:pt x="0" y="0"/>
                </a:moveTo>
                <a:lnTo>
                  <a:pt x="71120" y="8001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7" name="object 387"/>
          <p:cNvSpPr/>
          <p:nvPr/>
        </p:nvSpPr>
        <p:spPr>
          <a:xfrm>
            <a:off x="5745479" y="4677409"/>
            <a:ext cx="72390" cy="81280"/>
          </a:xfrm>
          <a:custGeom>
            <a:avLst/>
            <a:gdLst/>
            <a:ahLst/>
            <a:cxnLst/>
            <a:rect l="l" t="t" r="r" b="b"/>
            <a:pathLst>
              <a:path w="72389" h="81279">
                <a:moveTo>
                  <a:pt x="0" y="0"/>
                </a:moveTo>
                <a:lnTo>
                  <a:pt x="72390" y="812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8" name="object 388"/>
          <p:cNvSpPr/>
          <p:nvPr/>
        </p:nvSpPr>
        <p:spPr>
          <a:xfrm>
            <a:off x="5863590" y="4810759"/>
            <a:ext cx="71120" cy="80010"/>
          </a:xfrm>
          <a:custGeom>
            <a:avLst/>
            <a:gdLst/>
            <a:ahLst/>
            <a:cxnLst/>
            <a:rect l="l" t="t" r="r" b="b"/>
            <a:pathLst>
              <a:path w="71120" h="80010">
                <a:moveTo>
                  <a:pt x="0" y="0"/>
                </a:moveTo>
                <a:lnTo>
                  <a:pt x="71120" y="8000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9" name="object 389"/>
          <p:cNvSpPr/>
          <p:nvPr/>
        </p:nvSpPr>
        <p:spPr>
          <a:xfrm>
            <a:off x="5981700" y="4942840"/>
            <a:ext cx="71120" cy="81280"/>
          </a:xfrm>
          <a:custGeom>
            <a:avLst/>
            <a:gdLst/>
            <a:ahLst/>
            <a:cxnLst/>
            <a:rect l="l" t="t" r="r" b="b"/>
            <a:pathLst>
              <a:path w="71120" h="81279">
                <a:moveTo>
                  <a:pt x="0" y="0"/>
                </a:moveTo>
                <a:lnTo>
                  <a:pt x="71120" y="81280"/>
                </a:lnTo>
              </a:path>
            </a:pathLst>
          </a:custGeom>
          <a:ln w="5460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0" name="object 390"/>
          <p:cNvSpPr/>
          <p:nvPr/>
        </p:nvSpPr>
        <p:spPr>
          <a:xfrm>
            <a:off x="6098540" y="5076190"/>
            <a:ext cx="72390" cy="80010"/>
          </a:xfrm>
          <a:custGeom>
            <a:avLst/>
            <a:gdLst/>
            <a:ahLst/>
            <a:cxnLst/>
            <a:rect l="l" t="t" r="r" b="b"/>
            <a:pathLst>
              <a:path w="72389" h="80010">
                <a:moveTo>
                  <a:pt x="0" y="0"/>
                </a:moveTo>
                <a:lnTo>
                  <a:pt x="72389" y="8001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1" name="object 391"/>
          <p:cNvSpPr/>
          <p:nvPr/>
        </p:nvSpPr>
        <p:spPr>
          <a:xfrm>
            <a:off x="6216650" y="5208270"/>
            <a:ext cx="72390" cy="80010"/>
          </a:xfrm>
          <a:custGeom>
            <a:avLst/>
            <a:gdLst/>
            <a:ahLst/>
            <a:cxnLst/>
            <a:rect l="l" t="t" r="r" b="b"/>
            <a:pathLst>
              <a:path w="72389" h="80010">
                <a:moveTo>
                  <a:pt x="0" y="0"/>
                </a:moveTo>
                <a:lnTo>
                  <a:pt x="72389" y="8000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2" name="object 392"/>
          <p:cNvSpPr/>
          <p:nvPr/>
        </p:nvSpPr>
        <p:spPr>
          <a:xfrm>
            <a:off x="6334759" y="5340350"/>
            <a:ext cx="71120" cy="81280"/>
          </a:xfrm>
          <a:custGeom>
            <a:avLst/>
            <a:gdLst/>
            <a:ahLst/>
            <a:cxnLst/>
            <a:rect l="l" t="t" r="r" b="b"/>
            <a:pathLst>
              <a:path w="71120" h="81279">
                <a:moveTo>
                  <a:pt x="0" y="0"/>
                </a:moveTo>
                <a:lnTo>
                  <a:pt x="71119" y="8128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3" name="object 393"/>
          <p:cNvSpPr/>
          <p:nvPr/>
        </p:nvSpPr>
        <p:spPr>
          <a:xfrm>
            <a:off x="6452870" y="5473700"/>
            <a:ext cx="71120" cy="80010"/>
          </a:xfrm>
          <a:custGeom>
            <a:avLst/>
            <a:gdLst/>
            <a:ahLst/>
            <a:cxnLst/>
            <a:rect l="l" t="t" r="r" b="b"/>
            <a:pathLst>
              <a:path w="71120" h="80010">
                <a:moveTo>
                  <a:pt x="0" y="0"/>
                </a:moveTo>
                <a:lnTo>
                  <a:pt x="71120" y="8001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4" name="object 394"/>
          <p:cNvSpPr/>
          <p:nvPr/>
        </p:nvSpPr>
        <p:spPr>
          <a:xfrm>
            <a:off x="6569709" y="5605779"/>
            <a:ext cx="71120" cy="81280"/>
          </a:xfrm>
          <a:custGeom>
            <a:avLst/>
            <a:gdLst/>
            <a:ahLst/>
            <a:cxnLst/>
            <a:rect l="l" t="t" r="r" b="b"/>
            <a:pathLst>
              <a:path w="71120" h="81279">
                <a:moveTo>
                  <a:pt x="0" y="0"/>
                </a:moveTo>
                <a:lnTo>
                  <a:pt x="71120" y="81280"/>
                </a:lnTo>
              </a:path>
            </a:pathLst>
          </a:custGeom>
          <a:ln w="5460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5" name="object 395"/>
          <p:cNvSpPr/>
          <p:nvPr/>
        </p:nvSpPr>
        <p:spPr>
          <a:xfrm>
            <a:off x="6687819" y="5739129"/>
            <a:ext cx="71120" cy="80010"/>
          </a:xfrm>
          <a:custGeom>
            <a:avLst/>
            <a:gdLst/>
            <a:ahLst/>
            <a:cxnLst/>
            <a:rect l="l" t="t" r="r" b="b"/>
            <a:pathLst>
              <a:path w="71120" h="80010">
                <a:moveTo>
                  <a:pt x="0" y="0"/>
                </a:moveTo>
                <a:lnTo>
                  <a:pt x="71120" y="8001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6" name="object 396"/>
          <p:cNvSpPr/>
          <p:nvPr/>
        </p:nvSpPr>
        <p:spPr>
          <a:xfrm>
            <a:off x="6804659" y="5871209"/>
            <a:ext cx="72390" cy="81280"/>
          </a:xfrm>
          <a:custGeom>
            <a:avLst/>
            <a:gdLst/>
            <a:ahLst/>
            <a:cxnLst/>
            <a:rect l="l" t="t" r="r" b="b"/>
            <a:pathLst>
              <a:path w="72390" h="81279">
                <a:moveTo>
                  <a:pt x="0" y="0"/>
                </a:moveTo>
                <a:lnTo>
                  <a:pt x="72390" y="812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7" name="object 397"/>
          <p:cNvSpPr/>
          <p:nvPr/>
        </p:nvSpPr>
        <p:spPr>
          <a:xfrm>
            <a:off x="6922769" y="6003290"/>
            <a:ext cx="35560" cy="40640"/>
          </a:xfrm>
          <a:custGeom>
            <a:avLst/>
            <a:gdLst/>
            <a:ahLst/>
            <a:cxnLst/>
            <a:rect l="l" t="t" r="r" b="b"/>
            <a:pathLst>
              <a:path w="35559" h="40639">
                <a:moveTo>
                  <a:pt x="0" y="0"/>
                </a:moveTo>
                <a:lnTo>
                  <a:pt x="35559" y="4064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8" name="object 398"/>
          <p:cNvSpPr txBox="1"/>
          <p:nvPr/>
        </p:nvSpPr>
        <p:spPr>
          <a:xfrm>
            <a:off x="6094729" y="46405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99" name="object 399"/>
          <p:cNvSpPr/>
          <p:nvPr/>
        </p:nvSpPr>
        <p:spPr>
          <a:xfrm>
            <a:off x="5257800" y="6286500"/>
            <a:ext cx="1600200" cy="0"/>
          </a:xfrm>
          <a:custGeom>
            <a:avLst/>
            <a:gdLst/>
            <a:ahLst/>
            <a:cxnLst/>
            <a:rect l="l" t="t" r="r" b="b"/>
            <a:pathLst>
              <a:path w="1600200">
                <a:moveTo>
                  <a:pt x="0" y="0"/>
                </a:moveTo>
                <a:lnTo>
                  <a:pt x="1600200" y="0"/>
                </a:lnTo>
              </a:path>
            </a:pathLst>
          </a:custGeom>
          <a:ln w="5463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0" name="object 400"/>
          <p:cNvSpPr/>
          <p:nvPr/>
        </p:nvSpPr>
        <p:spPr>
          <a:xfrm>
            <a:off x="4914900" y="18288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1" name="object 401"/>
          <p:cNvSpPr/>
          <p:nvPr/>
        </p:nvSpPr>
        <p:spPr>
          <a:xfrm>
            <a:off x="4914900" y="20066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2" name="object 402"/>
          <p:cNvSpPr/>
          <p:nvPr/>
        </p:nvSpPr>
        <p:spPr>
          <a:xfrm>
            <a:off x="4914900" y="21831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3" name="object 403"/>
          <p:cNvSpPr/>
          <p:nvPr/>
        </p:nvSpPr>
        <p:spPr>
          <a:xfrm>
            <a:off x="4914900" y="23609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4" name="object 404"/>
          <p:cNvSpPr/>
          <p:nvPr/>
        </p:nvSpPr>
        <p:spPr>
          <a:xfrm>
            <a:off x="4914900" y="2538729"/>
            <a:ext cx="0" cy="106680"/>
          </a:xfrm>
          <a:custGeom>
            <a:avLst/>
            <a:gdLst/>
            <a:ahLst/>
            <a:cxnLst/>
            <a:rect l="l" t="t" r="r" b="b"/>
            <a:pathLst>
              <a:path h="106680">
                <a:moveTo>
                  <a:pt x="0" y="0"/>
                </a:moveTo>
                <a:lnTo>
                  <a:pt x="0" y="10668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5" name="object 405"/>
          <p:cNvSpPr/>
          <p:nvPr/>
        </p:nvSpPr>
        <p:spPr>
          <a:xfrm>
            <a:off x="4914900" y="271526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6" name="object 406"/>
          <p:cNvSpPr/>
          <p:nvPr/>
        </p:nvSpPr>
        <p:spPr>
          <a:xfrm>
            <a:off x="4914900" y="289306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7" name="object 407"/>
          <p:cNvSpPr/>
          <p:nvPr/>
        </p:nvSpPr>
        <p:spPr>
          <a:xfrm>
            <a:off x="4914900" y="306958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8" name="object 408"/>
          <p:cNvSpPr/>
          <p:nvPr/>
        </p:nvSpPr>
        <p:spPr>
          <a:xfrm>
            <a:off x="4914900" y="324738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9" name="object 409"/>
          <p:cNvSpPr/>
          <p:nvPr/>
        </p:nvSpPr>
        <p:spPr>
          <a:xfrm>
            <a:off x="4914900" y="3425190"/>
            <a:ext cx="0" cy="3810"/>
          </a:xfrm>
          <a:custGeom>
            <a:avLst/>
            <a:gdLst/>
            <a:ahLst/>
            <a:cxnLst/>
            <a:rect l="l" t="t" r="r" b="b"/>
            <a:pathLst>
              <a:path h="3810">
                <a:moveTo>
                  <a:pt x="0" y="0"/>
                </a:moveTo>
                <a:lnTo>
                  <a:pt x="0" y="381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0" name="object 410"/>
          <p:cNvSpPr txBox="1"/>
          <p:nvPr/>
        </p:nvSpPr>
        <p:spPr>
          <a:xfrm>
            <a:off x="5001259" y="24180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11" name="object 411"/>
          <p:cNvSpPr/>
          <p:nvPr/>
        </p:nvSpPr>
        <p:spPr>
          <a:xfrm>
            <a:off x="2286000" y="1143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2" name="object 412"/>
          <p:cNvSpPr/>
          <p:nvPr/>
        </p:nvSpPr>
        <p:spPr>
          <a:xfrm>
            <a:off x="2286000" y="1143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3" name="object 413"/>
          <p:cNvSpPr/>
          <p:nvPr/>
        </p:nvSpPr>
        <p:spPr>
          <a:xfrm>
            <a:off x="2286000" y="1143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4" name="object 414"/>
          <p:cNvSpPr/>
          <p:nvPr/>
        </p:nvSpPr>
        <p:spPr>
          <a:xfrm>
            <a:off x="2971800" y="1828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5" name="object 415"/>
          <p:cNvSpPr/>
          <p:nvPr/>
        </p:nvSpPr>
        <p:spPr>
          <a:xfrm>
            <a:off x="4572000" y="1143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6" name="object 416"/>
          <p:cNvSpPr/>
          <p:nvPr/>
        </p:nvSpPr>
        <p:spPr>
          <a:xfrm>
            <a:off x="4572000" y="1143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7" name="object 417"/>
          <p:cNvSpPr/>
          <p:nvPr/>
        </p:nvSpPr>
        <p:spPr>
          <a:xfrm>
            <a:off x="4572000" y="1143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8" name="object 418"/>
          <p:cNvSpPr/>
          <p:nvPr/>
        </p:nvSpPr>
        <p:spPr>
          <a:xfrm>
            <a:off x="5257800" y="1828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9" name="object 419"/>
          <p:cNvSpPr/>
          <p:nvPr/>
        </p:nvSpPr>
        <p:spPr>
          <a:xfrm>
            <a:off x="45720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0" name="object 420"/>
          <p:cNvSpPr/>
          <p:nvPr/>
        </p:nvSpPr>
        <p:spPr>
          <a:xfrm>
            <a:off x="45720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1" name="object 421"/>
          <p:cNvSpPr/>
          <p:nvPr/>
        </p:nvSpPr>
        <p:spPr>
          <a:xfrm>
            <a:off x="4572000" y="3429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2" name="object 422"/>
          <p:cNvSpPr/>
          <p:nvPr/>
        </p:nvSpPr>
        <p:spPr>
          <a:xfrm>
            <a:off x="5257800" y="4114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3" name="object 423"/>
          <p:cNvSpPr/>
          <p:nvPr/>
        </p:nvSpPr>
        <p:spPr>
          <a:xfrm>
            <a:off x="22860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4" name="object 424"/>
          <p:cNvSpPr/>
          <p:nvPr/>
        </p:nvSpPr>
        <p:spPr>
          <a:xfrm>
            <a:off x="22860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5" name="object 425"/>
          <p:cNvSpPr/>
          <p:nvPr/>
        </p:nvSpPr>
        <p:spPr>
          <a:xfrm>
            <a:off x="2286000" y="3429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6" name="object 426"/>
          <p:cNvSpPr/>
          <p:nvPr/>
        </p:nvSpPr>
        <p:spPr>
          <a:xfrm>
            <a:off x="2971800" y="4114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7" name="object 427"/>
          <p:cNvSpPr/>
          <p:nvPr/>
        </p:nvSpPr>
        <p:spPr>
          <a:xfrm>
            <a:off x="6858000" y="1143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8" name="object 428"/>
          <p:cNvSpPr/>
          <p:nvPr/>
        </p:nvSpPr>
        <p:spPr>
          <a:xfrm>
            <a:off x="6858000" y="1143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9" name="object 429"/>
          <p:cNvSpPr/>
          <p:nvPr/>
        </p:nvSpPr>
        <p:spPr>
          <a:xfrm>
            <a:off x="6858000" y="1143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0" name="object 430"/>
          <p:cNvSpPr/>
          <p:nvPr/>
        </p:nvSpPr>
        <p:spPr>
          <a:xfrm>
            <a:off x="7543800" y="1828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1" name="object 431"/>
          <p:cNvSpPr/>
          <p:nvPr/>
        </p:nvSpPr>
        <p:spPr>
          <a:xfrm>
            <a:off x="68580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2" name="object 432"/>
          <p:cNvSpPr/>
          <p:nvPr/>
        </p:nvSpPr>
        <p:spPr>
          <a:xfrm>
            <a:off x="68580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3" name="object 433"/>
          <p:cNvSpPr/>
          <p:nvPr/>
        </p:nvSpPr>
        <p:spPr>
          <a:xfrm>
            <a:off x="6858000" y="3429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4" name="object 434"/>
          <p:cNvSpPr/>
          <p:nvPr/>
        </p:nvSpPr>
        <p:spPr>
          <a:xfrm>
            <a:off x="7543800" y="4114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5" name="object 435"/>
          <p:cNvSpPr/>
          <p:nvPr/>
        </p:nvSpPr>
        <p:spPr>
          <a:xfrm>
            <a:off x="68580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6" name="object 436"/>
          <p:cNvSpPr/>
          <p:nvPr/>
        </p:nvSpPr>
        <p:spPr>
          <a:xfrm>
            <a:off x="68580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79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7" name="object 437"/>
          <p:cNvSpPr/>
          <p:nvPr/>
        </p:nvSpPr>
        <p:spPr>
          <a:xfrm>
            <a:off x="6858000" y="5943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8" name="object 438"/>
          <p:cNvSpPr/>
          <p:nvPr/>
        </p:nvSpPr>
        <p:spPr>
          <a:xfrm>
            <a:off x="7543800" y="6629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9" name="object 439"/>
          <p:cNvSpPr/>
          <p:nvPr/>
        </p:nvSpPr>
        <p:spPr>
          <a:xfrm>
            <a:off x="45720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0" name="object 440"/>
          <p:cNvSpPr/>
          <p:nvPr/>
        </p:nvSpPr>
        <p:spPr>
          <a:xfrm>
            <a:off x="45720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79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1" name="object 441"/>
          <p:cNvSpPr/>
          <p:nvPr/>
        </p:nvSpPr>
        <p:spPr>
          <a:xfrm>
            <a:off x="4572000" y="5943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2" name="object 442"/>
          <p:cNvSpPr/>
          <p:nvPr/>
        </p:nvSpPr>
        <p:spPr>
          <a:xfrm>
            <a:off x="5257800" y="6629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3" name="object 443"/>
          <p:cNvSpPr txBox="1"/>
          <p:nvPr/>
        </p:nvSpPr>
        <p:spPr>
          <a:xfrm>
            <a:off x="5948679" y="5919757"/>
            <a:ext cx="219710" cy="380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10"/>
              </a:lnSpc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57400" y="914400"/>
            <a:ext cx="5715000" cy="3429000"/>
          </a:xfrm>
          <a:custGeom>
            <a:avLst/>
            <a:gdLst/>
            <a:ahLst/>
            <a:cxnLst/>
            <a:rect l="l" t="t" r="r" b="b"/>
            <a:pathLst>
              <a:path w="5715000" h="3429000">
                <a:moveTo>
                  <a:pt x="5486400" y="0"/>
                </a:moveTo>
                <a:lnTo>
                  <a:pt x="4800600" y="0"/>
                </a:lnTo>
                <a:lnTo>
                  <a:pt x="4572000" y="228600"/>
                </a:lnTo>
                <a:lnTo>
                  <a:pt x="4572000" y="457200"/>
                </a:lnTo>
                <a:lnTo>
                  <a:pt x="2857500" y="2286000"/>
                </a:lnTo>
                <a:lnTo>
                  <a:pt x="228600" y="2286000"/>
                </a:lnTo>
                <a:lnTo>
                  <a:pt x="0" y="2514600"/>
                </a:lnTo>
                <a:lnTo>
                  <a:pt x="0" y="3200400"/>
                </a:lnTo>
                <a:lnTo>
                  <a:pt x="228600" y="3429000"/>
                </a:lnTo>
                <a:lnTo>
                  <a:pt x="5486400" y="3429000"/>
                </a:lnTo>
                <a:lnTo>
                  <a:pt x="5715000" y="3200400"/>
                </a:lnTo>
                <a:lnTo>
                  <a:pt x="5715000" y="228600"/>
                </a:lnTo>
                <a:lnTo>
                  <a:pt x="548640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057400" y="4042409"/>
            <a:ext cx="31750" cy="104139"/>
          </a:xfrm>
          <a:custGeom>
            <a:avLst/>
            <a:gdLst/>
            <a:ahLst/>
            <a:cxnLst/>
            <a:rect l="l" t="t" r="r" b="b"/>
            <a:pathLst>
              <a:path w="31750" h="104139">
                <a:moveTo>
                  <a:pt x="31750" y="104139"/>
                </a:moveTo>
                <a:lnTo>
                  <a:pt x="0" y="72389"/>
                </a:ln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057400" y="392302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057400" y="380492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057400" y="368554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057400" y="356615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057400" y="344805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077720" y="3357879"/>
            <a:ext cx="50800" cy="50800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0" y="50800"/>
                </a:moveTo>
                <a:lnTo>
                  <a:pt x="5080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161539" y="3274059"/>
            <a:ext cx="50800" cy="50800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0" y="50800"/>
                </a:moveTo>
                <a:lnTo>
                  <a:pt x="5080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245360" y="3200400"/>
            <a:ext cx="55880" cy="40640"/>
          </a:xfrm>
          <a:custGeom>
            <a:avLst/>
            <a:gdLst/>
            <a:ahLst/>
            <a:cxnLst/>
            <a:rect l="l" t="t" r="r" b="b"/>
            <a:pathLst>
              <a:path w="55880" h="40639">
                <a:moveTo>
                  <a:pt x="0" y="40639"/>
                </a:moveTo>
                <a:lnTo>
                  <a:pt x="40639" y="0"/>
                </a:lnTo>
                <a:lnTo>
                  <a:pt x="5587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346960" y="3200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466339" y="3200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585720" y="3200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705100" y="3200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823210" y="3200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942589" y="3200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061970" y="3200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180079" y="3200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299459" y="3200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418840" y="3200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536950" y="3200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656329" y="3200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775709" y="3200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895090" y="3200400"/>
            <a:ext cx="71120" cy="0"/>
          </a:xfrm>
          <a:custGeom>
            <a:avLst/>
            <a:gdLst/>
            <a:ahLst/>
            <a:cxnLst/>
            <a:rect l="l" t="t" r="r" b="b"/>
            <a:pathLst>
              <a:path w="71120">
                <a:moveTo>
                  <a:pt x="0" y="0"/>
                </a:moveTo>
                <a:lnTo>
                  <a:pt x="7112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013200" y="3200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132579" y="3200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250690" y="3200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370070" y="3200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489450" y="3200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607559" y="3200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726940" y="3200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846320" y="3197860"/>
            <a:ext cx="71120" cy="2540"/>
          </a:xfrm>
          <a:custGeom>
            <a:avLst/>
            <a:gdLst/>
            <a:ahLst/>
            <a:cxnLst/>
            <a:rect l="l" t="t" r="r" b="b"/>
            <a:pathLst>
              <a:path w="71120" h="2539">
                <a:moveTo>
                  <a:pt x="0" y="2539"/>
                </a:moveTo>
                <a:lnTo>
                  <a:pt x="68579" y="2539"/>
                </a:lnTo>
                <a:lnTo>
                  <a:pt x="7111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4949190" y="3111500"/>
            <a:ext cx="49530" cy="52069"/>
          </a:xfrm>
          <a:custGeom>
            <a:avLst/>
            <a:gdLst/>
            <a:ahLst/>
            <a:cxnLst/>
            <a:rect l="l" t="t" r="r" b="b"/>
            <a:pathLst>
              <a:path w="49529" h="52069">
                <a:moveTo>
                  <a:pt x="0" y="52070"/>
                </a:moveTo>
                <a:lnTo>
                  <a:pt x="4953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030470" y="3025139"/>
            <a:ext cx="49530" cy="52069"/>
          </a:xfrm>
          <a:custGeom>
            <a:avLst/>
            <a:gdLst/>
            <a:ahLst/>
            <a:cxnLst/>
            <a:rect l="l" t="t" r="r" b="b"/>
            <a:pathLst>
              <a:path w="49529" h="52069">
                <a:moveTo>
                  <a:pt x="0" y="52070"/>
                </a:moveTo>
                <a:lnTo>
                  <a:pt x="4952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111750" y="2937510"/>
            <a:ext cx="49530" cy="53340"/>
          </a:xfrm>
          <a:custGeom>
            <a:avLst/>
            <a:gdLst/>
            <a:ahLst/>
            <a:cxnLst/>
            <a:rect l="l" t="t" r="r" b="b"/>
            <a:pathLst>
              <a:path w="49529" h="53339">
                <a:moveTo>
                  <a:pt x="0" y="53339"/>
                </a:moveTo>
                <a:lnTo>
                  <a:pt x="4952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193029" y="2851150"/>
            <a:ext cx="49530" cy="52069"/>
          </a:xfrm>
          <a:custGeom>
            <a:avLst/>
            <a:gdLst/>
            <a:ahLst/>
            <a:cxnLst/>
            <a:rect l="l" t="t" r="r" b="b"/>
            <a:pathLst>
              <a:path w="49529" h="52069">
                <a:moveTo>
                  <a:pt x="0" y="52070"/>
                </a:moveTo>
                <a:lnTo>
                  <a:pt x="4953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274309" y="2763520"/>
            <a:ext cx="49530" cy="53340"/>
          </a:xfrm>
          <a:custGeom>
            <a:avLst/>
            <a:gdLst/>
            <a:ahLst/>
            <a:cxnLst/>
            <a:rect l="l" t="t" r="r" b="b"/>
            <a:pathLst>
              <a:path w="49529" h="53339">
                <a:moveTo>
                  <a:pt x="0" y="53339"/>
                </a:moveTo>
                <a:lnTo>
                  <a:pt x="4952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5355590" y="2677160"/>
            <a:ext cx="50800" cy="53340"/>
          </a:xfrm>
          <a:custGeom>
            <a:avLst/>
            <a:gdLst/>
            <a:ahLst/>
            <a:cxnLst/>
            <a:rect l="l" t="t" r="r" b="b"/>
            <a:pathLst>
              <a:path w="50800" h="53339">
                <a:moveTo>
                  <a:pt x="0" y="53339"/>
                </a:moveTo>
                <a:lnTo>
                  <a:pt x="5080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5436870" y="2590800"/>
            <a:ext cx="50800" cy="52069"/>
          </a:xfrm>
          <a:custGeom>
            <a:avLst/>
            <a:gdLst/>
            <a:ahLst/>
            <a:cxnLst/>
            <a:rect l="l" t="t" r="r" b="b"/>
            <a:pathLst>
              <a:path w="50800" h="52069">
                <a:moveTo>
                  <a:pt x="0" y="52070"/>
                </a:moveTo>
                <a:lnTo>
                  <a:pt x="5080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5519420" y="2503170"/>
            <a:ext cx="49530" cy="53340"/>
          </a:xfrm>
          <a:custGeom>
            <a:avLst/>
            <a:gdLst/>
            <a:ahLst/>
            <a:cxnLst/>
            <a:rect l="l" t="t" r="r" b="b"/>
            <a:pathLst>
              <a:path w="49529" h="53339">
                <a:moveTo>
                  <a:pt x="0" y="53339"/>
                </a:moveTo>
                <a:lnTo>
                  <a:pt x="4952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600700" y="2416810"/>
            <a:ext cx="49530" cy="53340"/>
          </a:xfrm>
          <a:custGeom>
            <a:avLst/>
            <a:gdLst/>
            <a:ahLst/>
            <a:cxnLst/>
            <a:rect l="l" t="t" r="r" b="b"/>
            <a:pathLst>
              <a:path w="49529" h="53339">
                <a:moveTo>
                  <a:pt x="0" y="53339"/>
                </a:moveTo>
                <a:lnTo>
                  <a:pt x="4952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5681979" y="2330450"/>
            <a:ext cx="49530" cy="52069"/>
          </a:xfrm>
          <a:custGeom>
            <a:avLst/>
            <a:gdLst/>
            <a:ahLst/>
            <a:cxnLst/>
            <a:rect l="l" t="t" r="r" b="b"/>
            <a:pathLst>
              <a:path w="49529" h="52069">
                <a:moveTo>
                  <a:pt x="0" y="52070"/>
                </a:moveTo>
                <a:lnTo>
                  <a:pt x="4953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5763259" y="2242820"/>
            <a:ext cx="49530" cy="53340"/>
          </a:xfrm>
          <a:custGeom>
            <a:avLst/>
            <a:gdLst/>
            <a:ahLst/>
            <a:cxnLst/>
            <a:rect l="l" t="t" r="r" b="b"/>
            <a:pathLst>
              <a:path w="49529" h="53339">
                <a:moveTo>
                  <a:pt x="0" y="53339"/>
                </a:moveTo>
                <a:lnTo>
                  <a:pt x="4952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5844540" y="2156460"/>
            <a:ext cx="49530" cy="53340"/>
          </a:xfrm>
          <a:custGeom>
            <a:avLst/>
            <a:gdLst/>
            <a:ahLst/>
            <a:cxnLst/>
            <a:rect l="l" t="t" r="r" b="b"/>
            <a:pathLst>
              <a:path w="49529" h="53339">
                <a:moveTo>
                  <a:pt x="0" y="53339"/>
                </a:moveTo>
                <a:lnTo>
                  <a:pt x="49530" y="0"/>
                </a:lnTo>
              </a:path>
            </a:pathLst>
          </a:custGeom>
          <a:ln w="3682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5925820" y="2070100"/>
            <a:ext cx="49530" cy="52069"/>
          </a:xfrm>
          <a:custGeom>
            <a:avLst/>
            <a:gdLst/>
            <a:ahLst/>
            <a:cxnLst/>
            <a:rect l="l" t="t" r="r" b="b"/>
            <a:pathLst>
              <a:path w="49529" h="52069">
                <a:moveTo>
                  <a:pt x="0" y="52070"/>
                </a:moveTo>
                <a:lnTo>
                  <a:pt x="4952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6007100" y="1982470"/>
            <a:ext cx="49530" cy="53340"/>
          </a:xfrm>
          <a:custGeom>
            <a:avLst/>
            <a:gdLst/>
            <a:ahLst/>
            <a:cxnLst/>
            <a:rect l="l" t="t" r="r" b="b"/>
            <a:pathLst>
              <a:path w="49529" h="53339">
                <a:moveTo>
                  <a:pt x="0" y="53339"/>
                </a:moveTo>
                <a:lnTo>
                  <a:pt x="4952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6088379" y="1896110"/>
            <a:ext cx="49530" cy="53340"/>
          </a:xfrm>
          <a:custGeom>
            <a:avLst/>
            <a:gdLst/>
            <a:ahLst/>
            <a:cxnLst/>
            <a:rect l="l" t="t" r="r" b="b"/>
            <a:pathLst>
              <a:path w="49529" h="53339">
                <a:moveTo>
                  <a:pt x="0" y="53339"/>
                </a:moveTo>
                <a:lnTo>
                  <a:pt x="49530" y="0"/>
                </a:lnTo>
              </a:path>
            </a:pathLst>
          </a:custGeom>
          <a:ln w="3682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6169659" y="1809750"/>
            <a:ext cx="49530" cy="52069"/>
          </a:xfrm>
          <a:custGeom>
            <a:avLst/>
            <a:gdLst/>
            <a:ahLst/>
            <a:cxnLst/>
            <a:rect l="l" t="t" r="r" b="b"/>
            <a:pathLst>
              <a:path w="49529" h="52069">
                <a:moveTo>
                  <a:pt x="0" y="52070"/>
                </a:moveTo>
                <a:lnTo>
                  <a:pt x="4952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6250940" y="1722120"/>
            <a:ext cx="49530" cy="53340"/>
          </a:xfrm>
          <a:custGeom>
            <a:avLst/>
            <a:gdLst/>
            <a:ahLst/>
            <a:cxnLst/>
            <a:rect l="l" t="t" r="r" b="b"/>
            <a:pathLst>
              <a:path w="49529" h="53339">
                <a:moveTo>
                  <a:pt x="0" y="53339"/>
                </a:moveTo>
                <a:lnTo>
                  <a:pt x="49530" y="0"/>
                </a:lnTo>
              </a:path>
            </a:pathLst>
          </a:custGeom>
          <a:ln w="3682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6332220" y="1635760"/>
            <a:ext cx="49530" cy="52069"/>
          </a:xfrm>
          <a:custGeom>
            <a:avLst/>
            <a:gdLst/>
            <a:ahLst/>
            <a:cxnLst/>
            <a:rect l="l" t="t" r="r" b="b"/>
            <a:pathLst>
              <a:path w="49529" h="52069">
                <a:moveTo>
                  <a:pt x="0" y="52069"/>
                </a:moveTo>
                <a:lnTo>
                  <a:pt x="4952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6413500" y="1548130"/>
            <a:ext cx="49530" cy="53340"/>
          </a:xfrm>
          <a:custGeom>
            <a:avLst/>
            <a:gdLst/>
            <a:ahLst/>
            <a:cxnLst/>
            <a:rect l="l" t="t" r="r" b="b"/>
            <a:pathLst>
              <a:path w="49529" h="53340">
                <a:moveTo>
                  <a:pt x="0" y="53340"/>
                </a:moveTo>
                <a:lnTo>
                  <a:pt x="4952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6494779" y="1461769"/>
            <a:ext cx="49530" cy="53340"/>
          </a:xfrm>
          <a:custGeom>
            <a:avLst/>
            <a:gdLst/>
            <a:ahLst/>
            <a:cxnLst/>
            <a:rect l="l" t="t" r="r" b="b"/>
            <a:pathLst>
              <a:path w="49529" h="53340">
                <a:moveTo>
                  <a:pt x="0" y="53339"/>
                </a:moveTo>
                <a:lnTo>
                  <a:pt x="4952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6576059" y="1375410"/>
            <a:ext cx="49530" cy="53340"/>
          </a:xfrm>
          <a:custGeom>
            <a:avLst/>
            <a:gdLst/>
            <a:ahLst/>
            <a:cxnLst/>
            <a:rect l="l" t="t" r="r" b="b"/>
            <a:pathLst>
              <a:path w="49529" h="53340">
                <a:moveTo>
                  <a:pt x="0" y="53339"/>
                </a:moveTo>
                <a:lnTo>
                  <a:pt x="4953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6629400" y="1257300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6610984" y="895985"/>
            <a:ext cx="303530" cy="33401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694309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706120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718058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729995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741806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7537450" y="914400"/>
            <a:ext cx="53340" cy="46990"/>
          </a:xfrm>
          <a:custGeom>
            <a:avLst/>
            <a:gdLst/>
            <a:ahLst/>
            <a:cxnLst/>
            <a:rect l="l" t="t" r="r" b="b"/>
            <a:pathLst>
              <a:path w="53340" h="46990">
                <a:moveTo>
                  <a:pt x="0" y="0"/>
                </a:moveTo>
                <a:lnTo>
                  <a:pt x="6350" y="0"/>
                </a:lnTo>
                <a:lnTo>
                  <a:pt x="53340" y="469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7623809" y="994410"/>
            <a:ext cx="50800" cy="50800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0" y="0"/>
                </a:moveTo>
                <a:lnTo>
                  <a:pt x="50800" y="5080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7707630" y="1078230"/>
            <a:ext cx="50800" cy="50800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0" y="0"/>
                </a:moveTo>
                <a:lnTo>
                  <a:pt x="50800" y="5080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7772400" y="1170939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7772400" y="1289050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7772400" y="1408430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7772400" y="1526539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7772400" y="164592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7772400" y="176530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7772400" y="188467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7772400" y="200278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7772400" y="212217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7772400" y="224155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7772400" y="235966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7772400" y="247903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7772400" y="259842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7772400" y="271652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7772400" y="283591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7772400" y="295528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7772400" y="3074670"/>
            <a:ext cx="0" cy="71120"/>
          </a:xfrm>
          <a:custGeom>
            <a:avLst/>
            <a:gdLst/>
            <a:ahLst/>
            <a:cxnLst/>
            <a:rect l="l" t="t" r="r" b="b"/>
            <a:pathLst>
              <a:path h="71119">
                <a:moveTo>
                  <a:pt x="0" y="0"/>
                </a:moveTo>
                <a:lnTo>
                  <a:pt x="0" y="7111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7772400" y="319277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7772400" y="331215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7772400" y="343027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7772400" y="354965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7772400" y="366902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7772400" y="378714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7772400" y="390652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7772400" y="402590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7700009" y="4136390"/>
            <a:ext cx="50800" cy="50800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50800" y="0"/>
                </a:moveTo>
                <a:lnTo>
                  <a:pt x="0" y="5080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7616190" y="4220209"/>
            <a:ext cx="50800" cy="50800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50800" y="0"/>
                </a:moveTo>
                <a:lnTo>
                  <a:pt x="0" y="5080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7527290" y="4304029"/>
            <a:ext cx="55880" cy="39370"/>
          </a:xfrm>
          <a:custGeom>
            <a:avLst/>
            <a:gdLst/>
            <a:ahLst/>
            <a:cxnLst/>
            <a:rect l="l" t="t" r="r" b="b"/>
            <a:pathLst>
              <a:path w="55879" h="39370">
                <a:moveTo>
                  <a:pt x="55879" y="0"/>
                </a:moveTo>
                <a:lnTo>
                  <a:pt x="16509" y="39370"/>
                </a:lnTo>
                <a:lnTo>
                  <a:pt x="0" y="3937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740790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728853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7235507" y="4324984"/>
            <a:ext cx="0" cy="36830"/>
          </a:xfrm>
          <a:custGeom>
            <a:avLst/>
            <a:gdLst/>
            <a:ahLst/>
            <a:cxnLst/>
            <a:rect l="l" t="t" r="r" b="b"/>
            <a:pathLst>
              <a:path h="36829">
                <a:moveTo>
                  <a:pt x="0" y="0"/>
                </a:moveTo>
                <a:lnTo>
                  <a:pt x="0" y="36829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7172007" y="4324984"/>
            <a:ext cx="0" cy="36830"/>
          </a:xfrm>
          <a:custGeom>
            <a:avLst/>
            <a:gdLst/>
            <a:ahLst/>
            <a:cxnLst/>
            <a:rect l="l" t="t" r="r" b="b"/>
            <a:pathLst>
              <a:path h="36829">
                <a:moveTo>
                  <a:pt x="0" y="0"/>
                </a:moveTo>
                <a:lnTo>
                  <a:pt x="0" y="36829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705104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693165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681355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669416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657479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645667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633730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621792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6099809" y="4343400"/>
            <a:ext cx="71120" cy="0"/>
          </a:xfrm>
          <a:custGeom>
            <a:avLst/>
            <a:gdLst/>
            <a:ahLst/>
            <a:cxnLst/>
            <a:rect l="l" t="t" r="r" b="b"/>
            <a:pathLst>
              <a:path w="71120">
                <a:moveTo>
                  <a:pt x="7111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598042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586105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574294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562355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550417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538607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526669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514730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502792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4942204" y="4343400"/>
            <a:ext cx="40005" cy="0"/>
          </a:xfrm>
          <a:custGeom>
            <a:avLst/>
            <a:gdLst/>
            <a:ahLst/>
            <a:cxnLst/>
            <a:rect l="l" t="t" r="r" b="b"/>
            <a:pathLst>
              <a:path w="40004">
                <a:moveTo>
                  <a:pt x="0" y="0"/>
                </a:moveTo>
                <a:lnTo>
                  <a:pt x="40005" y="0"/>
                </a:lnTo>
              </a:path>
            </a:pathLst>
          </a:custGeom>
          <a:ln w="3682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479044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4672329" y="4343400"/>
            <a:ext cx="71120" cy="0"/>
          </a:xfrm>
          <a:custGeom>
            <a:avLst/>
            <a:gdLst/>
            <a:ahLst/>
            <a:cxnLst/>
            <a:rect l="l" t="t" r="r" b="b"/>
            <a:pathLst>
              <a:path w="71120">
                <a:moveTo>
                  <a:pt x="7112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455295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443357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431419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419607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407670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395732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383920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371982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360045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348234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336295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324357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3125470" y="4343400"/>
            <a:ext cx="71120" cy="0"/>
          </a:xfrm>
          <a:custGeom>
            <a:avLst/>
            <a:gdLst/>
            <a:ahLst/>
            <a:cxnLst/>
            <a:rect l="l" t="t" r="r" b="b"/>
            <a:pathLst>
              <a:path w="71119">
                <a:moveTo>
                  <a:pt x="7111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300608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288671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276860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264922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252983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241172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229235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2205989" y="4263390"/>
            <a:ext cx="52069" cy="52069"/>
          </a:xfrm>
          <a:custGeom>
            <a:avLst/>
            <a:gdLst/>
            <a:ahLst/>
            <a:cxnLst/>
            <a:rect l="l" t="t" r="r" b="b"/>
            <a:pathLst>
              <a:path w="52069" h="52070">
                <a:moveTo>
                  <a:pt x="52070" y="5207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2122170" y="4179570"/>
            <a:ext cx="50800" cy="50800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50800" y="5080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4343400" y="5715000"/>
            <a:ext cx="3429000" cy="1143000"/>
          </a:xfrm>
          <a:custGeom>
            <a:avLst/>
            <a:gdLst/>
            <a:ahLst/>
            <a:cxnLst/>
            <a:rect l="l" t="t" r="r" b="b"/>
            <a:pathLst>
              <a:path w="3429000" h="1143000">
                <a:moveTo>
                  <a:pt x="3238500" y="0"/>
                </a:moveTo>
                <a:lnTo>
                  <a:pt x="190500" y="0"/>
                </a:lnTo>
                <a:lnTo>
                  <a:pt x="143315" y="7496"/>
                </a:lnTo>
                <a:lnTo>
                  <a:pt x="98777" y="28222"/>
                </a:lnTo>
                <a:lnTo>
                  <a:pt x="59531" y="59531"/>
                </a:lnTo>
                <a:lnTo>
                  <a:pt x="28222" y="98777"/>
                </a:lnTo>
                <a:lnTo>
                  <a:pt x="7496" y="143315"/>
                </a:lnTo>
                <a:lnTo>
                  <a:pt x="0" y="190500"/>
                </a:lnTo>
                <a:lnTo>
                  <a:pt x="0" y="952500"/>
                </a:lnTo>
                <a:lnTo>
                  <a:pt x="7496" y="999684"/>
                </a:lnTo>
                <a:lnTo>
                  <a:pt x="28222" y="1044222"/>
                </a:lnTo>
                <a:lnTo>
                  <a:pt x="59531" y="1083468"/>
                </a:lnTo>
                <a:lnTo>
                  <a:pt x="98777" y="1114777"/>
                </a:lnTo>
                <a:lnTo>
                  <a:pt x="143315" y="1135503"/>
                </a:lnTo>
                <a:lnTo>
                  <a:pt x="190500" y="1143000"/>
                </a:lnTo>
                <a:lnTo>
                  <a:pt x="3238500" y="1143000"/>
                </a:lnTo>
                <a:lnTo>
                  <a:pt x="3285684" y="1135503"/>
                </a:lnTo>
                <a:lnTo>
                  <a:pt x="3330222" y="1114777"/>
                </a:lnTo>
                <a:lnTo>
                  <a:pt x="3369468" y="1083468"/>
                </a:lnTo>
                <a:lnTo>
                  <a:pt x="3400777" y="1044222"/>
                </a:lnTo>
                <a:lnTo>
                  <a:pt x="3421503" y="999684"/>
                </a:lnTo>
                <a:lnTo>
                  <a:pt x="3429000" y="952500"/>
                </a:lnTo>
                <a:lnTo>
                  <a:pt x="3429000" y="190500"/>
                </a:lnTo>
                <a:lnTo>
                  <a:pt x="3421503" y="143315"/>
                </a:lnTo>
                <a:lnTo>
                  <a:pt x="3400777" y="98777"/>
                </a:lnTo>
                <a:lnTo>
                  <a:pt x="3369468" y="59531"/>
                </a:lnTo>
                <a:lnTo>
                  <a:pt x="3330222" y="28222"/>
                </a:lnTo>
                <a:lnTo>
                  <a:pt x="3285684" y="7496"/>
                </a:lnTo>
                <a:lnTo>
                  <a:pt x="323850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4324984" y="5696584"/>
            <a:ext cx="227329" cy="24256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4343400" y="596772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4343400" y="608584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4343400" y="620522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4343400" y="632460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4343400" y="6442709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4343400" y="6562090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4324984" y="6663055"/>
            <a:ext cx="256539" cy="2133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4608829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4728209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4847590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4965700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5085079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154"/>
          <p:cNvSpPr/>
          <p:nvPr/>
        </p:nvSpPr>
        <p:spPr>
          <a:xfrm>
            <a:off x="5204459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object 155"/>
          <p:cNvSpPr/>
          <p:nvPr/>
        </p:nvSpPr>
        <p:spPr>
          <a:xfrm>
            <a:off x="5323840" y="6858000"/>
            <a:ext cx="71120" cy="0"/>
          </a:xfrm>
          <a:custGeom>
            <a:avLst/>
            <a:gdLst/>
            <a:ahLst/>
            <a:cxnLst/>
            <a:rect l="l" t="t" r="r" b="b"/>
            <a:pathLst>
              <a:path w="71120">
                <a:moveTo>
                  <a:pt x="0" y="0"/>
                </a:moveTo>
                <a:lnTo>
                  <a:pt x="7112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object 156"/>
          <p:cNvSpPr/>
          <p:nvPr/>
        </p:nvSpPr>
        <p:spPr>
          <a:xfrm>
            <a:off x="5441950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object 157"/>
          <p:cNvSpPr/>
          <p:nvPr/>
        </p:nvSpPr>
        <p:spPr>
          <a:xfrm>
            <a:off x="5561329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object 158"/>
          <p:cNvSpPr/>
          <p:nvPr/>
        </p:nvSpPr>
        <p:spPr>
          <a:xfrm>
            <a:off x="5680709" y="6858000"/>
            <a:ext cx="71120" cy="0"/>
          </a:xfrm>
          <a:custGeom>
            <a:avLst/>
            <a:gdLst/>
            <a:ahLst/>
            <a:cxnLst/>
            <a:rect l="l" t="t" r="r" b="b"/>
            <a:pathLst>
              <a:path w="71120">
                <a:moveTo>
                  <a:pt x="0" y="0"/>
                </a:moveTo>
                <a:lnTo>
                  <a:pt x="7111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" name="object 159"/>
          <p:cNvSpPr/>
          <p:nvPr/>
        </p:nvSpPr>
        <p:spPr>
          <a:xfrm>
            <a:off x="5798820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160"/>
          <p:cNvSpPr/>
          <p:nvPr/>
        </p:nvSpPr>
        <p:spPr>
          <a:xfrm>
            <a:off x="5918200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object 161"/>
          <p:cNvSpPr/>
          <p:nvPr/>
        </p:nvSpPr>
        <p:spPr>
          <a:xfrm>
            <a:off x="6036309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object 162"/>
          <p:cNvSpPr/>
          <p:nvPr/>
        </p:nvSpPr>
        <p:spPr>
          <a:xfrm>
            <a:off x="6155690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" name="object 163"/>
          <p:cNvSpPr/>
          <p:nvPr/>
        </p:nvSpPr>
        <p:spPr>
          <a:xfrm>
            <a:off x="6275070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object 164"/>
          <p:cNvSpPr/>
          <p:nvPr/>
        </p:nvSpPr>
        <p:spPr>
          <a:xfrm>
            <a:off x="6394450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object 165"/>
          <p:cNvSpPr/>
          <p:nvPr/>
        </p:nvSpPr>
        <p:spPr>
          <a:xfrm>
            <a:off x="6512559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" name="object 166"/>
          <p:cNvSpPr/>
          <p:nvPr/>
        </p:nvSpPr>
        <p:spPr>
          <a:xfrm>
            <a:off x="6631940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" name="object 167"/>
          <p:cNvSpPr/>
          <p:nvPr/>
        </p:nvSpPr>
        <p:spPr>
          <a:xfrm>
            <a:off x="6751319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" name="object 168"/>
          <p:cNvSpPr/>
          <p:nvPr/>
        </p:nvSpPr>
        <p:spPr>
          <a:xfrm>
            <a:off x="6869430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9" name="object 169"/>
          <p:cNvSpPr/>
          <p:nvPr/>
        </p:nvSpPr>
        <p:spPr>
          <a:xfrm>
            <a:off x="6988809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0" name="object 170"/>
          <p:cNvSpPr/>
          <p:nvPr/>
        </p:nvSpPr>
        <p:spPr>
          <a:xfrm>
            <a:off x="7108190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" name="object 171"/>
          <p:cNvSpPr/>
          <p:nvPr/>
        </p:nvSpPr>
        <p:spPr>
          <a:xfrm>
            <a:off x="7226300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" name="object 172"/>
          <p:cNvSpPr/>
          <p:nvPr/>
        </p:nvSpPr>
        <p:spPr>
          <a:xfrm>
            <a:off x="7345680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" name="object 173"/>
          <p:cNvSpPr/>
          <p:nvPr/>
        </p:nvSpPr>
        <p:spPr>
          <a:xfrm>
            <a:off x="7465059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4" name="object 174"/>
          <p:cNvSpPr/>
          <p:nvPr/>
        </p:nvSpPr>
        <p:spPr>
          <a:xfrm>
            <a:off x="7564755" y="6631305"/>
            <a:ext cx="226060" cy="24511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5" name="object 175"/>
          <p:cNvSpPr/>
          <p:nvPr/>
        </p:nvSpPr>
        <p:spPr>
          <a:xfrm>
            <a:off x="7772400" y="6531609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6" name="object 176"/>
          <p:cNvSpPr/>
          <p:nvPr/>
        </p:nvSpPr>
        <p:spPr>
          <a:xfrm>
            <a:off x="7772400" y="641222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7" name="object 177"/>
          <p:cNvSpPr/>
          <p:nvPr/>
        </p:nvSpPr>
        <p:spPr>
          <a:xfrm>
            <a:off x="7772400" y="629285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8" name="object 178"/>
          <p:cNvSpPr/>
          <p:nvPr/>
        </p:nvSpPr>
        <p:spPr>
          <a:xfrm>
            <a:off x="7772400" y="6174740"/>
            <a:ext cx="0" cy="71120"/>
          </a:xfrm>
          <a:custGeom>
            <a:avLst/>
            <a:gdLst/>
            <a:ahLst/>
            <a:cxnLst/>
            <a:rect l="l" t="t" r="r" b="b"/>
            <a:pathLst>
              <a:path h="71120">
                <a:moveTo>
                  <a:pt x="0" y="7112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9" name="object 179"/>
          <p:cNvSpPr/>
          <p:nvPr/>
        </p:nvSpPr>
        <p:spPr>
          <a:xfrm>
            <a:off x="7772400" y="605535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0" name="object 180"/>
          <p:cNvSpPr/>
          <p:nvPr/>
        </p:nvSpPr>
        <p:spPr>
          <a:xfrm>
            <a:off x="7772400" y="593597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1" name="object 181"/>
          <p:cNvSpPr/>
          <p:nvPr/>
        </p:nvSpPr>
        <p:spPr>
          <a:xfrm>
            <a:off x="7533005" y="5696584"/>
            <a:ext cx="256540" cy="21081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2" name="object 182"/>
          <p:cNvSpPr/>
          <p:nvPr/>
        </p:nvSpPr>
        <p:spPr>
          <a:xfrm>
            <a:off x="7432040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3" name="object 183"/>
          <p:cNvSpPr/>
          <p:nvPr/>
        </p:nvSpPr>
        <p:spPr>
          <a:xfrm>
            <a:off x="7312659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4" name="object 184"/>
          <p:cNvSpPr/>
          <p:nvPr/>
        </p:nvSpPr>
        <p:spPr>
          <a:xfrm>
            <a:off x="7193280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5" name="object 185"/>
          <p:cNvSpPr/>
          <p:nvPr/>
        </p:nvSpPr>
        <p:spPr>
          <a:xfrm>
            <a:off x="7075169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6" name="object 186"/>
          <p:cNvSpPr/>
          <p:nvPr/>
        </p:nvSpPr>
        <p:spPr>
          <a:xfrm>
            <a:off x="6955790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7" name="object 187"/>
          <p:cNvSpPr/>
          <p:nvPr/>
        </p:nvSpPr>
        <p:spPr>
          <a:xfrm>
            <a:off x="6837680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8" name="object 188"/>
          <p:cNvSpPr/>
          <p:nvPr/>
        </p:nvSpPr>
        <p:spPr>
          <a:xfrm>
            <a:off x="6718300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9" name="object 189"/>
          <p:cNvSpPr/>
          <p:nvPr/>
        </p:nvSpPr>
        <p:spPr>
          <a:xfrm>
            <a:off x="6598919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0" name="object 190"/>
          <p:cNvSpPr/>
          <p:nvPr/>
        </p:nvSpPr>
        <p:spPr>
          <a:xfrm>
            <a:off x="6479540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1" name="object 191"/>
          <p:cNvSpPr/>
          <p:nvPr/>
        </p:nvSpPr>
        <p:spPr>
          <a:xfrm>
            <a:off x="6361429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2" name="object 192"/>
          <p:cNvSpPr/>
          <p:nvPr/>
        </p:nvSpPr>
        <p:spPr>
          <a:xfrm>
            <a:off x="6242050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3" name="object 193"/>
          <p:cNvSpPr/>
          <p:nvPr/>
        </p:nvSpPr>
        <p:spPr>
          <a:xfrm>
            <a:off x="6122670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4" name="object 194"/>
          <p:cNvSpPr/>
          <p:nvPr/>
        </p:nvSpPr>
        <p:spPr>
          <a:xfrm>
            <a:off x="6004559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5" name="object 195"/>
          <p:cNvSpPr/>
          <p:nvPr/>
        </p:nvSpPr>
        <p:spPr>
          <a:xfrm>
            <a:off x="5885179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6" name="object 196"/>
          <p:cNvSpPr/>
          <p:nvPr/>
        </p:nvSpPr>
        <p:spPr>
          <a:xfrm>
            <a:off x="5765800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7" name="object 197"/>
          <p:cNvSpPr/>
          <p:nvPr/>
        </p:nvSpPr>
        <p:spPr>
          <a:xfrm>
            <a:off x="5647690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8" name="object 198"/>
          <p:cNvSpPr/>
          <p:nvPr/>
        </p:nvSpPr>
        <p:spPr>
          <a:xfrm>
            <a:off x="5528309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9" name="object 199"/>
          <p:cNvSpPr/>
          <p:nvPr/>
        </p:nvSpPr>
        <p:spPr>
          <a:xfrm>
            <a:off x="5408929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0" name="object 200"/>
          <p:cNvSpPr/>
          <p:nvPr/>
        </p:nvSpPr>
        <p:spPr>
          <a:xfrm>
            <a:off x="5290820" y="5715000"/>
            <a:ext cx="71120" cy="0"/>
          </a:xfrm>
          <a:custGeom>
            <a:avLst/>
            <a:gdLst/>
            <a:ahLst/>
            <a:cxnLst/>
            <a:rect l="l" t="t" r="r" b="b"/>
            <a:pathLst>
              <a:path w="71120">
                <a:moveTo>
                  <a:pt x="7111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1" name="object 201"/>
          <p:cNvSpPr/>
          <p:nvPr/>
        </p:nvSpPr>
        <p:spPr>
          <a:xfrm>
            <a:off x="5171440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2" name="object 202"/>
          <p:cNvSpPr/>
          <p:nvPr/>
        </p:nvSpPr>
        <p:spPr>
          <a:xfrm>
            <a:off x="5052059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3" name="object 203"/>
          <p:cNvSpPr/>
          <p:nvPr/>
        </p:nvSpPr>
        <p:spPr>
          <a:xfrm>
            <a:off x="4933950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4" name="object 204"/>
          <p:cNvSpPr/>
          <p:nvPr/>
        </p:nvSpPr>
        <p:spPr>
          <a:xfrm>
            <a:off x="4814570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5" name="object 205"/>
          <p:cNvSpPr/>
          <p:nvPr/>
        </p:nvSpPr>
        <p:spPr>
          <a:xfrm>
            <a:off x="4695190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6" name="object 206"/>
          <p:cNvSpPr/>
          <p:nvPr/>
        </p:nvSpPr>
        <p:spPr>
          <a:xfrm>
            <a:off x="4577079" y="5715000"/>
            <a:ext cx="71120" cy="0"/>
          </a:xfrm>
          <a:custGeom>
            <a:avLst/>
            <a:gdLst/>
            <a:ahLst/>
            <a:cxnLst/>
            <a:rect l="l" t="t" r="r" b="b"/>
            <a:pathLst>
              <a:path w="71120">
                <a:moveTo>
                  <a:pt x="7112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7" name="object 207"/>
          <p:cNvSpPr/>
          <p:nvPr/>
        </p:nvSpPr>
        <p:spPr>
          <a:xfrm>
            <a:off x="2057400" y="914400"/>
            <a:ext cx="3429000" cy="1143000"/>
          </a:xfrm>
          <a:custGeom>
            <a:avLst/>
            <a:gdLst/>
            <a:ahLst/>
            <a:cxnLst/>
            <a:rect l="l" t="t" r="r" b="b"/>
            <a:pathLst>
              <a:path w="3429000" h="1143000">
                <a:moveTo>
                  <a:pt x="3238500" y="0"/>
                </a:moveTo>
                <a:lnTo>
                  <a:pt x="190500" y="0"/>
                </a:lnTo>
                <a:lnTo>
                  <a:pt x="143315" y="7496"/>
                </a:lnTo>
                <a:lnTo>
                  <a:pt x="98777" y="28222"/>
                </a:lnTo>
                <a:lnTo>
                  <a:pt x="59531" y="59531"/>
                </a:lnTo>
                <a:lnTo>
                  <a:pt x="28222" y="98777"/>
                </a:lnTo>
                <a:lnTo>
                  <a:pt x="7496" y="143315"/>
                </a:lnTo>
                <a:lnTo>
                  <a:pt x="0" y="190500"/>
                </a:lnTo>
                <a:lnTo>
                  <a:pt x="0" y="952500"/>
                </a:lnTo>
                <a:lnTo>
                  <a:pt x="7496" y="999684"/>
                </a:lnTo>
                <a:lnTo>
                  <a:pt x="28222" y="1044222"/>
                </a:lnTo>
                <a:lnTo>
                  <a:pt x="59531" y="1083468"/>
                </a:lnTo>
                <a:lnTo>
                  <a:pt x="98777" y="1114777"/>
                </a:lnTo>
                <a:lnTo>
                  <a:pt x="143315" y="1135503"/>
                </a:lnTo>
                <a:lnTo>
                  <a:pt x="190500" y="1143000"/>
                </a:lnTo>
                <a:lnTo>
                  <a:pt x="3238500" y="1143000"/>
                </a:lnTo>
                <a:lnTo>
                  <a:pt x="3285684" y="1135503"/>
                </a:lnTo>
                <a:lnTo>
                  <a:pt x="3330222" y="1114777"/>
                </a:lnTo>
                <a:lnTo>
                  <a:pt x="3369468" y="1083468"/>
                </a:lnTo>
                <a:lnTo>
                  <a:pt x="3400777" y="1044222"/>
                </a:lnTo>
                <a:lnTo>
                  <a:pt x="3421503" y="999684"/>
                </a:lnTo>
                <a:lnTo>
                  <a:pt x="3429000" y="952500"/>
                </a:lnTo>
                <a:lnTo>
                  <a:pt x="3429000" y="190500"/>
                </a:lnTo>
                <a:lnTo>
                  <a:pt x="3421503" y="143315"/>
                </a:lnTo>
                <a:lnTo>
                  <a:pt x="3400777" y="98777"/>
                </a:lnTo>
                <a:lnTo>
                  <a:pt x="3369468" y="59531"/>
                </a:lnTo>
                <a:lnTo>
                  <a:pt x="3330222" y="28222"/>
                </a:lnTo>
                <a:lnTo>
                  <a:pt x="3285684" y="7496"/>
                </a:lnTo>
                <a:lnTo>
                  <a:pt x="323850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8" name="object 208"/>
          <p:cNvSpPr/>
          <p:nvPr/>
        </p:nvSpPr>
        <p:spPr>
          <a:xfrm>
            <a:off x="2038985" y="895985"/>
            <a:ext cx="227329" cy="24257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9" name="object 209"/>
          <p:cNvSpPr/>
          <p:nvPr/>
        </p:nvSpPr>
        <p:spPr>
          <a:xfrm>
            <a:off x="2057400" y="1167130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0" name="object 210"/>
          <p:cNvSpPr/>
          <p:nvPr/>
        </p:nvSpPr>
        <p:spPr>
          <a:xfrm>
            <a:off x="2057400" y="1285239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1" name="object 211"/>
          <p:cNvSpPr/>
          <p:nvPr/>
        </p:nvSpPr>
        <p:spPr>
          <a:xfrm>
            <a:off x="2057400" y="1404619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2" name="object 212"/>
          <p:cNvSpPr/>
          <p:nvPr/>
        </p:nvSpPr>
        <p:spPr>
          <a:xfrm>
            <a:off x="2057400" y="1524000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3" name="object 213"/>
          <p:cNvSpPr/>
          <p:nvPr/>
        </p:nvSpPr>
        <p:spPr>
          <a:xfrm>
            <a:off x="2057400" y="164211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4" name="object 214"/>
          <p:cNvSpPr/>
          <p:nvPr/>
        </p:nvSpPr>
        <p:spPr>
          <a:xfrm>
            <a:off x="2057400" y="176148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5" name="object 215"/>
          <p:cNvSpPr/>
          <p:nvPr/>
        </p:nvSpPr>
        <p:spPr>
          <a:xfrm>
            <a:off x="2038985" y="1862454"/>
            <a:ext cx="256539" cy="21335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6" name="object 216"/>
          <p:cNvSpPr/>
          <p:nvPr/>
        </p:nvSpPr>
        <p:spPr>
          <a:xfrm>
            <a:off x="2322829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7" name="object 217"/>
          <p:cNvSpPr/>
          <p:nvPr/>
        </p:nvSpPr>
        <p:spPr>
          <a:xfrm>
            <a:off x="2442210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8" name="object 218"/>
          <p:cNvSpPr/>
          <p:nvPr/>
        </p:nvSpPr>
        <p:spPr>
          <a:xfrm>
            <a:off x="2561589" y="2057400"/>
            <a:ext cx="40005" cy="0"/>
          </a:xfrm>
          <a:custGeom>
            <a:avLst/>
            <a:gdLst/>
            <a:ahLst/>
            <a:cxnLst/>
            <a:rect l="l" t="t" r="r" b="b"/>
            <a:pathLst>
              <a:path w="40005">
                <a:moveTo>
                  <a:pt x="0" y="0"/>
                </a:moveTo>
                <a:lnTo>
                  <a:pt x="40005" y="0"/>
                </a:lnTo>
              </a:path>
            </a:pathLst>
          </a:custGeom>
          <a:ln w="3682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9" name="object 219"/>
          <p:cNvSpPr/>
          <p:nvPr/>
        </p:nvSpPr>
        <p:spPr>
          <a:xfrm>
            <a:off x="2679700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0" name="object 220"/>
          <p:cNvSpPr/>
          <p:nvPr/>
        </p:nvSpPr>
        <p:spPr>
          <a:xfrm>
            <a:off x="2799079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1" name="object 221"/>
          <p:cNvSpPr/>
          <p:nvPr/>
        </p:nvSpPr>
        <p:spPr>
          <a:xfrm>
            <a:off x="2918460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2" name="object 222"/>
          <p:cNvSpPr/>
          <p:nvPr/>
        </p:nvSpPr>
        <p:spPr>
          <a:xfrm>
            <a:off x="3037839" y="2057400"/>
            <a:ext cx="71120" cy="0"/>
          </a:xfrm>
          <a:custGeom>
            <a:avLst/>
            <a:gdLst/>
            <a:ahLst/>
            <a:cxnLst/>
            <a:rect l="l" t="t" r="r" b="b"/>
            <a:pathLst>
              <a:path w="71119">
                <a:moveTo>
                  <a:pt x="0" y="0"/>
                </a:moveTo>
                <a:lnTo>
                  <a:pt x="7112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3" name="object 223"/>
          <p:cNvSpPr/>
          <p:nvPr/>
        </p:nvSpPr>
        <p:spPr>
          <a:xfrm>
            <a:off x="3155950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4" name="object 224"/>
          <p:cNvSpPr/>
          <p:nvPr/>
        </p:nvSpPr>
        <p:spPr>
          <a:xfrm>
            <a:off x="3275329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5" name="object 225"/>
          <p:cNvSpPr/>
          <p:nvPr/>
        </p:nvSpPr>
        <p:spPr>
          <a:xfrm>
            <a:off x="3394709" y="2057400"/>
            <a:ext cx="71120" cy="0"/>
          </a:xfrm>
          <a:custGeom>
            <a:avLst/>
            <a:gdLst/>
            <a:ahLst/>
            <a:cxnLst/>
            <a:rect l="l" t="t" r="r" b="b"/>
            <a:pathLst>
              <a:path w="71120">
                <a:moveTo>
                  <a:pt x="0" y="0"/>
                </a:moveTo>
                <a:lnTo>
                  <a:pt x="7111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6" name="object 226"/>
          <p:cNvSpPr/>
          <p:nvPr/>
        </p:nvSpPr>
        <p:spPr>
          <a:xfrm>
            <a:off x="3512820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7" name="object 227"/>
          <p:cNvSpPr/>
          <p:nvPr/>
        </p:nvSpPr>
        <p:spPr>
          <a:xfrm>
            <a:off x="3632200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8" name="object 228"/>
          <p:cNvSpPr/>
          <p:nvPr/>
        </p:nvSpPr>
        <p:spPr>
          <a:xfrm>
            <a:off x="3750309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9" name="object 229"/>
          <p:cNvSpPr/>
          <p:nvPr/>
        </p:nvSpPr>
        <p:spPr>
          <a:xfrm>
            <a:off x="3869690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0" name="object 230"/>
          <p:cNvSpPr/>
          <p:nvPr/>
        </p:nvSpPr>
        <p:spPr>
          <a:xfrm>
            <a:off x="3989070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1" name="object 231"/>
          <p:cNvSpPr/>
          <p:nvPr/>
        </p:nvSpPr>
        <p:spPr>
          <a:xfrm>
            <a:off x="4108450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2" name="object 232"/>
          <p:cNvSpPr/>
          <p:nvPr/>
        </p:nvSpPr>
        <p:spPr>
          <a:xfrm>
            <a:off x="4226559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3" name="object 233"/>
          <p:cNvSpPr/>
          <p:nvPr/>
        </p:nvSpPr>
        <p:spPr>
          <a:xfrm>
            <a:off x="4345940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4" name="object 234"/>
          <p:cNvSpPr/>
          <p:nvPr/>
        </p:nvSpPr>
        <p:spPr>
          <a:xfrm>
            <a:off x="4465320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5" name="object 235"/>
          <p:cNvSpPr/>
          <p:nvPr/>
        </p:nvSpPr>
        <p:spPr>
          <a:xfrm>
            <a:off x="4583429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6" name="object 236"/>
          <p:cNvSpPr/>
          <p:nvPr/>
        </p:nvSpPr>
        <p:spPr>
          <a:xfrm>
            <a:off x="4702809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7" name="object 237"/>
          <p:cNvSpPr/>
          <p:nvPr/>
        </p:nvSpPr>
        <p:spPr>
          <a:xfrm>
            <a:off x="4822190" y="2057400"/>
            <a:ext cx="65405" cy="0"/>
          </a:xfrm>
          <a:custGeom>
            <a:avLst/>
            <a:gdLst/>
            <a:ahLst/>
            <a:cxnLst/>
            <a:rect l="l" t="t" r="r" b="b"/>
            <a:pathLst>
              <a:path w="65404">
                <a:moveTo>
                  <a:pt x="0" y="0"/>
                </a:moveTo>
                <a:lnTo>
                  <a:pt x="65405" y="0"/>
                </a:lnTo>
              </a:path>
            </a:pathLst>
          </a:custGeom>
          <a:ln w="3682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8" name="object 238"/>
          <p:cNvSpPr/>
          <p:nvPr/>
        </p:nvSpPr>
        <p:spPr>
          <a:xfrm>
            <a:off x="4942204" y="2057400"/>
            <a:ext cx="70485" cy="0"/>
          </a:xfrm>
          <a:custGeom>
            <a:avLst/>
            <a:gdLst/>
            <a:ahLst/>
            <a:cxnLst/>
            <a:rect l="l" t="t" r="r" b="b"/>
            <a:pathLst>
              <a:path w="70485">
                <a:moveTo>
                  <a:pt x="0" y="0"/>
                </a:moveTo>
                <a:lnTo>
                  <a:pt x="70485" y="0"/>
                </a:lnTo>
              </a:path>
            </a:pathLst>
          </a:custGeom>
          <a:ln w="3682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9" name="object 239"/>
          <p:cNvSpPr/>
          <p:nvPr/>
        </p:nvSpPr>
        <p:spPr>
          <a:xfrm>
            <a:off x="5059679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0" name="object 240"/>
          <p:cNvSpPr/>
          <p:nvPr/>
        </p:nvSpPr>
        <p:spPr>
          <a:xfrm>
            <a:off x="5179059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1" name="object 241"/>
          <p:cNvSpPr/>
          <p:nvPr/>
        </p:nvSpPr>
        <p:spPr>
          <a:xfrm>
            <a:off x="5278754" y="1830704"/>
            <a:ext cx="226059" cy="24510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2" name="object 242"/>
          <p:cNvSpPr/>
          <p:nvPr/>
        </p:nvSpPr>
        <p:spPr>
          <a:xfrm>
            <a:off x="5486400" y="173101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3" name="object 243"/>
          <p:cNvSpPr/>
          <p:nvPr/>
        </p:nvSpPr>
        <p:spPr>
          <a:xfrm>
            <a:off x="5486400" y="161163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4" name="object 244"/>
          <p:cNvSpPr/>
          <p:nvPr/>
        </p:nvSpPr>
        <p:spPr>
          <a:xfrm>
            <a:off x="5486400" y="1513205"/>
            <a:ext cx="0" cy="51435"/>
          </a:xfrm>
          <a:custGeom>
            <a:avLst/>
            <a:gdLst/>
            <a:ahLst/>
            <a:cxnLst/>
            <a:rect l="l" t="t" r="r" b="b"/>
            <a:pathLst>
              <a:path h="51434">
                <a:moveTo>
                  <a:pt x="0" y="0"/>
                </a:moveTo>
                <a:lnTo>
                  <a:pt x="0" y="51435"/>
                </a:lnTo>
              </a:path>
            </a:pathLst>
          </a:custGeom>
          <a:ln w="3682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5" name="object 245"/>
          <p:cNvSpPr/>
          <p:nvPr/>
        </p:nvSpPr>
        <p:spPr>
          <a:xfrm>
            <a:off x="5486400" y="1374139"/>
            <a:ext cx="0" cy="71120"/>
          </a:xfrm>
          <a:custGeom>
            <a:avLst/>
            <a:gdLst/>
            <a:ahLst/>
            <a:cxnLst/>
            <a:rect l="l" t="t" r="r" b="b"/>
            <a:pathLst>
              <a:path h="71119">
                <a:moveTo>
                  <a:pt x="0" y="7112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6" name="object 246"/>
          <p:cNvSpPr/>
          <p:nvPr/>
        </p:nvSpPr>
        <p:spPr>
          <a:xfrm>
            <a:off x="5486400" y="1254760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7" name="object 247"/>
          <p:cNvSpPr/>
          <p:nvPr/>
        </p:nvSpPr>
        <p:spPr>
          <a:xfrm>
            <a:off x="5486400" y="1135380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8" name="object 248"/>
          <p:cNvSpPr/>
          <p:nvPr/>
        </p:nvSpPr>
        <p:spPr>
          <a:xfrm>
            <a:off x="5247004" y="895985"/>
            <a:ext cx="256539" cy="21082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9" name="object 249"/>
          <p:cNvSpPr/>
          <p:nvPr/>
        </p:nvSpPr>
        <p:spPr>
          <a:xfrm>
            <a:off x="514604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0" name="object 250"/>
          <p:cNvSpPr/>
          <p:nvPr/>
        </p:nvSpPr>
        <p:spPr>
          <a:xfrm>
            <a:off x="502665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1" name="object 251"/>
          <p:cNvSpPr/>
          <p:nvPr/>
        </p:nvSpPr>
        <p:spPr>
          <a:xfrm>
            <a:off x="490727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2" name="object 252"/>
          <p:cNvSpPr/>
          <p:nvPr/>
        </p:nvSpPr>
        <p:spPr>
          <a:xfrm>
            <a:off x="478917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3" name="object 253"/>
          <p:cNvSpPr/>
          <p:nvPr/>
        </p:nvSpPr>
        <p:spPr>
          <a:xfrm>
            <a:off x="466979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4" name="object 254"/>
          <p:cNvSpPr/>
          <p:nvPr/>
        </p:nvSpPr>
        <p:spPr>
          <a:xfrm>
            <a:off x="455167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5" name="object 255"/>
          <p:cNvSpPr/>
          <p:nvPr/>
        </p:nvSpPr>
        <p:spPr>
          <a:xfrm>
            <a:off x="443230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6" name="object 256"/>
          <p:cNvSpPr/>
          <p:nvPr/>
        </p:nvSpPr>
        <p:spPr>
          <a:xfrm>
            <a:off x="431292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7" name="object 257"/>
          <p:cNvSpPr/>
          <p:nvPr/>
        </p:nvSpPr>
        <p:spPr>
          <a:xfrm>
            <a:off x="419354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8" name="object 258"/>
          <p:cNvSpPr/>
          <p:nvPr/>
        </p:nvSpPr>
        <p:spPr>
          <a:xfrm>
            <a:off x="407542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9" name="object 259"/>
          <p:cNvSpPr/>
          <p:nvPr/>
        </p:nvSpPr>
        <p:spPr>
          <a:xfrm>
            <a:off x="395605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0" name="object 260"/>
          <p:cNvSpPr/>
          <p:nvPr/>
        </p:nvSpPr>
        <p:spPr>
          <a:xfrm>
            <a:off x="383667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1" name="object 261"/>
          <p:cNvSpPr/>
          <p:nvPr/>
        </p:nvSpPr>
        <p:spPr>
          <a:xfrm>
            <a:off x="371855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2" name="object 262"/>
          <p:cNvSpPr/>
          <p:nvPr/>
        </p:nvSpPr>
        <p:spPr>
          <a:xfrm>
            <a:off x="359917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3" name="object 263"/>
          <p:cNvSpPr/>
          <p:nvPr/>
        </p:nvSpPr>
        <p:spPr>
          <a:xfrm>
            <a:off x="347980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4" name="object 264"/>
          <p:cNvSpPr/>
          <p:nvPr/>
        </p:nvSpPr>
        <p:spPr>
          <a:xfrm>
            <a:off x="336169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5" name="object 265"/>
          <p:cNvSpPr/>
          <p:nvPr/>
        </p:nvSpPr>
        <p:spPr>
          <a:xfrm>
            <a:off x="324231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6" name="object 266"/>
          <p:cNvSpPr/>
          <p:nvPr/>
        </p:nvSpPr>
        <p:spPr>
          <a:xfrm>
            <a:off x="312292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7" name="object 267"/>
          <p:cNvSpPr/>
          <p:nvPr/>
        </p:nvSpPr>
        <p:spPr>
          <a:xfrm>
            <a:off x="3004820" y="914400"/>
            <a:ext cx="71120" cy="0"/>
          </a:xfrm>
          <a:custGeom>
            <a:avLst/>
            <a:gdLst/>
            <a:ahLst/>
            <a:cxnLst/>
            <a:rect l="l" t="t" r="r" b="b"/>
            <a:pathLst>
              <a:path w="71119">
                <a:moveTo>
                  <a:pt x="7111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8" name="object 268"/>
          <p:cNvSpPr/>
          <p:nvPr/>
        </p:nvSpPr>
        <p:spPr>
          <a:xfrm>
            <a:off x="288543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9" name="object 269"/>
          <p:cNvSpPr/>
          <p:nvPr/>
        </p:nvSpPr>
        <p:spPr>
          <a:xfrm>
            <a:off x="276606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0" name="object 270"/>
          <p:cNvSpPr/>
          <p:nvPr/>
        </p:nvSpPr>
        <p:spPr>
          <a:xfrm>
            <a:off x="264795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1" name="object 271"/>
          <p:cNvSpPr/>
          <p:nvPr/>
        </p:nvSpPr>
        <p:spPr>
          <a:xfrm>
            <a:off x="252857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2" name="object 272"/>
          <p:cNvSpPr/>
          <p:nvPr/>
        </p:nvSpPr>
        <p:spPr>
          <a:xfrm>
            <a:off x="240918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3" name="object 273"/>
          <p:cNvSpPr/>
          <p:nvPr/>
        </p:nvSpPr>
        <p:spPr>
          <a:xfrm>
            <a:off x="2291079" y="914400"/>
            <a:ext cx="71120" cy="0"/>
          </a:xfrm>
          <a:custGeom>
            <a:avLst/>
            <a:gdLst/>
            <a:ahLst/>
            <a:cxnLst/>
            <a:rect l="l" t="t" r="r" b="b"/>
            <a:pathLst>
              <a:path w="71119">
                <a:moveTo>
                  <a:pt x="7111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4" name="object 274"/>
          <p:cNvSpPr/>
          <p:nvPr/>
        </p:nvSpPr>
        <p:spPr>
          <a:xfrm>
            <a:off x="2971800" y="1485900"/>
            <a:ext cx="1600200" cy="0"/>
          </a:xfrm>
          <a:custGeom>
            <a:avLst/>
            <a:gdLst/>
            <a:ahLst/>
            <a:cxnLst/>
            <a:rect l="l" t="t" r="r" b="b"/>
            <a:pathLst>
              <a:path w="1600200">
                <a:moveTo>
                  <a:pt x="0" y="0"/>
                </a:moveTo>
                <a:lnTo>
                  <a:pt x="1600200" y="0"/>
                </a:lnTo>
              </a:path>
            </a:pathLst>
          </a:custGeom>
          <a:ln w="5463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5" name="object 275"/>
          <p:cNvSpPr txBox="1"/>
          <p:nvPr/>
        </p:nvSpPr>
        <p:spPr>
          <a:xfrm>
            <a:off x="3662679" y="10972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76" name="object 276"/>
          <p:cNvSpPr/>
          <p:nvPr/>
        </p:nvSpPr>
        <p:spPr>
          <a:xfrm>
            <a:off x="2871470" y="172847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7" name="object 277"/>
          <p:cNvSpPr/>
          <p:nvPr/>
        </p:nvSpPr>
        <p:spPr>
          <a:xfrm>
            <a:off x="2997200" y="185420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8" name="object 278"/>
          <p:cNvSpPr/>
          <p:nvPr/>
        </p:nvSpPr>
        <p:spPr>
          <a:xfrm>
            <a:off x="3121660" y="197866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9" name="object 279"/>
          <p:cNvSpPr/>
          <p:nvPr/>
        </p:nvSpPr>
        <p:spPr>
          <a:xfrm>
            <a:off x="3247389" y="2104389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0" name="object 280"/>
          <p:cNvSpPr/>
          <p:nvPr/>
        </p:nvSpPr>
        <p:spPr>
          <a:xfrm>
            <a:off x="3373120" y="223012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1" name="object 281"/>
          <p:cNvSpPr/>
          <p:nvPr/>
        </p:nvSpPr>
        <p:spPr>
          <a:xfrm>
            <a:off x="3497579" y="2354579"/>
            <a:ext cx="77470" cy="77470"/>
          </a:xfrm>
          <a:custGeom>
            <a:avLst/>
            <a:gdLst/>
            <a:ahLst/>
            <a:cxnLst/>
            <a:rect l="l" t="t" r="r" b="b"/>
            <a:pathLst>
              <a:path w="77470" h="77469">
                <a:moveTo>
                  <a:pt x="0" y="0"/>
                </a:moveTo>
                <a:lnTo>
                  <a:pt x="77470" y="7747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2" name="object 282"/>
          <p:cNvSpPr/>
          <p:nvPr/>
        </p:nvSpPr>
        <p:spPr>
          <a:xfrm>
            <a:off x="3623309" y="248031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3" name="object 283"/>
          <p:cNvSpPr/>
          <p:nvPr/>
        </p:nvSpPr>
        <p:spPr>
          <a:xfrm>
            <a:off x="3749040" y="2606039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4" name="object 284"/>
          <p:cNvSpPr/>
          <p:nvPr/>
        </p:nvSpPr>
        <p:spPr>
          <a:xfrm>
            <a:off x="3874770" y="273177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5" name="object 285"/>
          <p:cNvSpPr/>
          <p:nvPr/>
        </p:nvSpPr>
        <p:spPr>
          <a:xfrm>
            <a:off x="3999229" y="2856229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6" name="object 286"/>
          <p:cNvSpPr/>
          <p:nvPr/>
        </p:nvSpPr>
        <p:spPr>
          <a:xfrm>
            <a:off x="4124959" y="298196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7" name="object 287"/>
          <p:cNvSpPr/>
          <p:nvPr/>
        </p:nvSpPr>
        <p:spPr>
          <a:xfrm>
            <a:off x="4250690" y="3107689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8" name="object 288"/>
          <p:cNvSpPr/>
          <p:nvPr/>
        </p:nvSpPr>
        <p:spPr>
          <a:xfrm>
            <a:off x="4376420" y="323342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9" name="object 289"/>
          <p:cNvSpPr/>
          <p:nvPr/>
        </p:nvSpPr>
        <p:spPr>
          <a:xfrm>
            <a:off x="4500879" y="3357879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0" name="object 290"/>
          <p:cNvSpPr/>
          <p:nvPr/>
        </p:nvSpPr>
        <p:spPr>
          <a:xfrm>
            <a:off x="4626609" y="3483609"/>
            <a:ext cx="45720" cy="45720"/>
          </a:xfrm>
          <a:custGeom>
            <a:avLst/>
            <a:gdLst/>
            <a:ahLst/>
            <a:cxnLst/>
            <a:rect l="l" t="t" r="r" b="b"/>
            <a:pathLst>
              <a:path w="45720" h="45720">
                <a:moveTo>
                  <a:pt x="0" y="0"/>
                </a:moveTo>
                <a:lnTo>
                  <a:pt x="45719" y="4571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1" name="object 291"/>
          <p:cNvSpPr txBox="1"/>
          <p:nvPr/>
        </p:nvSpPr>
        <p:spPr>
          <a:xfrm>
            <a:off x="3821429" y="2240279"/>
            <a:ext cx="2070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92" name="object 292"/>
          <p:cNvSpPr/>
          <p:nvPr/>
        </p:nvSpPr>
        <p:spPr>
          <a:xfrm>
            <a:off x="2628900" y="18288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3" name="object 293"/>
          <p:cNvSpPr/>
          <p:nvPr/>
        </p:nvSpPr>
        <p:spPr>
          <a:xfrm>
            <a:off x="2628900" y="2005329"/>
            <a:ext cx="0" cy="109220"/>
          </a:xfrm>
          <a:custGeom>
            <a:avLst/>
            <a:gdLst/>
            <a:ahLst/>
            <a:cxnLst/>
            <a:rect l="l" t="t" r="r" b="b"/>
            <a:pathLst>
              <a:path h="109219">
                <a:moveTo>
                  <a:pt x="0" y="0"/>
                </a:moveTo>
                <a:lnTo>
                  <a:pt x="0" y="10922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4" name="object 294"/>
          <p:cNvSpPr/>
          <p:nvPr/>
        </p:nvSpPr>
        <p:spPr>
          <a:xfrm>
            <a:off x="2628900" y="21831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5" name="object 295"/>
          <p:cNvSpPr/>
          <p:nvPr/>
        </p:nvSpPr>
        <p:spPr>
          <a:xfrm>
            <a:off x="2628900" y="23609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6" name="object 296"/>
          <p:cNvSpPr/>
          <p:nvPr/>
        </p:nvSpPr>
        <p:spPr>
          <a:xfrm>
            <a:off x="2628900" y="253746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7" name="object 297"/>
          <p:cNvSpPr/>
          <p:nvPr/>
        </p:nvSpPr>
        <p:spPr>
          <a:xfrm>
            <a:off x="2628900" y="271526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8" name="object 298"/>
          <p:cNvSpPr/>
          <p:nvPr/>
        </p:nvSpPr>
        <p:spPr>
          <a:xfrm>
            <a:off x="2628900" y="2893060"/>
            <a:ext cx="0" cy="106680"/>
          </a:xfrm>
          <a:custGeom>
            <a:avLst/>
            <a:gdLst/>
            <a:ahLst/>
            <a:cxnLst/>
            <a:rect l="l" t="t" r="r" b="b"/>
            <a:pathLst>
              <a:path h="106680">
                <a:moveTo>
                  <a:pt x="0" y="0"/>
                </a:moveTo>
                <a:lnTo>
                  <a:pt x="0" y="1066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9" name="object 299"/>
          <p:cNvSpPr/>
          <p:nvPr/>
        </p:nvSpPr>
        <p:spPr>
          <a:xfrm>
            <a:off x="2628900" y="306958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0" name="object 300"/>
          <p:cNvSpPr/>
          <p:nvPr/>
        </p:nvSpPr>
        <p:spPr>
          <a:xfrm>
            <a:off x="2628900" y="324738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1" name="object 301"/>
          <p:cNvSpPr/>
          <p:nvPr/>
        </p:nvSpPr>
        <p:spPr>
          <a:xfrm>
            <a:off x="2628900" y="3423920"/>
            <a:ext cx="0" cy="5080"/>
          </a:xfrm>
          <a:custGeom>
            <a:avLst/>
            <a:gdLst/>
            <a:ahLst/>
            <a:cxnLst/>
            <a:rect l="l" t="t" r="r" b="b"/>
            <a:pathLst>
              <a:path h="5079">
                <a:moveTo>
                  <a:pt x="0" y="0"/>
                </a:moveTo>
                <a:lnTo>
                  <a:pt x="0" y="50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2" name="object 302"/>
          <p:cNvSpPr txBox="1"/>
          <p:nvPr/>
        </p:nvSpPr>
        <p:spPr>
          <a:xfrm>
            <a:off x="2324100" y="24168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03" name="object 303"/>
          <p:cNvSpPr/>
          <p:nvPr/>
        </p:nvSpPr>
        <p:spPr>
          <a:xfrm>
            <a:off x="2971800" y="3771900"/>
            <a:ext cx="1600200" cy="0"/>
          </a:xfrm>
          <a:custGeom>
            <a:avLst/>
            <a:gdLst/>
            <a:ahLst/>
            <a:cxnLst/>
            <a:rect l="l" t="t" r="r" b="b"/>
            <a:pathLst>
              <a:path w="1600200">
                <a:moveTo>
                  <a:pt x="0" y="0"/>
                </a:moveTo>
                <a:lnTo>
                  <a:pt x="1600200" y="0"/>
                </a:lnTo>
              </a:path>
            </a:pathLst>
          </a:custGeom>
          <a:ln w="5463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4" name="object 304"/>
          <p:cNvSpPr txBox="1"/>
          <p:nvPr/>
        </p:nvSpPr>
        <p:spPr>
          <a:xfrm>
            <a:off x="3662679" y="33832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05" name="object 305"/>
          <p:cNvSpPr/>
          <p:nvPr/>
        </p:nvSpPr>
        <p:spPr>
          <a:xfrm>
            <a:off x="7200900" y="41148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6" name="object 306"/>
          <p:cNvSpPr/>
          <p:nvPr/>
        </p:nvSpPr>
        <p:spPr>
          <a:xfrm>
            <a:off x="7200900" y="4291329"/>
            <a:ext cx="0" cy="109220"/>
          </a:xfrm>
          <a:custGeom>
            <a:avLst/>
            <a:gdLst/>
            <a:ahLst/>
            <a:cxnLst/>
            <a:rect l="l" t="t" r="r" b="b"/>
            <a:pathLst>
              <a:path h="109220">
                <a:moveTo>
                  <a:pt x="0" y="0"/>
                </a:moveTo>
                <a:lnTo>
                  <a:pt x="0" y="10922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7" name="object 307"/>
          <p:cNvSpPr/>
          <p:nvPr/>
        </p:nvSpPr>
        <p:spPr>
          <a:xfrm>
            <a:off x="7200900" y="44691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8" name="object 308"/>
          <p:cNvSpPr/>
          <p:nvPr/>
        </p:nvSpPr>
        <p:spPr>
          <a:xfrm>
            <a:off x="7200900" y="46469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9" name="object 309"/>
          <p:cNvSpPr/>
          <p:nvPr/>
        </p:nvSpPr>
        <p:spPr>
          <a:xfrm>
            <a:off x="7200900" y="482345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0" name="object 310"/>
          <p:cNvSpPr/>
          <p:nvPr/>
        </p:nvSpPr>
        <p:spPr>
          <a:xfrm>
            <a:off x="7200900" y="500125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1" name="object 311"/>
          <p:cNvSpPr/>
          <p:nvPr/>
        </p:nvSpPr>
        <p:spPr>
          <a:xfrm>
            <a:off x="7200900" y="5179059"/>
            <a:ext cx="0" cy="106680"/>
          </a:xfrm>
          <a:custGeom>
            <a:avLst/>
            <a:gdLst/>
            <a:ahLst/>
            <a:cxnLst/>
            <a:rect l="l" t="t" r="r" b="b"/>
            <a:pathLst>
              <a:path h="106679">
                <a:moveTo>
                  <a:pt x="0" y="0"/>
                </a:moveTo>
                <a:lnTo>
                  <a:pt x="0" y="1066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2" name="object 312"/>
          <p:cNvSpPr/>
          <p:nvPr/>
        </p:nvSpPr>
        <p:spPr>
          <a:xfrm>
            <a:off x="7200900" y="535559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3" name="object 313"/>
          <p:cNvSpPr/>
          <p:nvPr/>
        </p:nvSpPr>
        <p:spPr>
          <a:xfrm>
            <a:off x="7200900" y="553339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4" name="object 314"/>
          <p:cNvSpPr/>
          <p:nvPr/>
        </p:nvSpPr>
        <p:spPr>
          <a:xfrm>
            <a:off x="7200900" y="570992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4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5" name="object 315"/>
          <p:cNvSpPr/>
          <p:nvPr/>
        </p:nvSpPr>
        <p:spPr>
          <a:xfrm>
            <a:off x="7200900" y="5887720"/>
            <a:ext cx="0" cy="55880"/>
          </a:xfrm>
          <a:custGeom>
            <a:avLst/>
            <a:gdLst/>
            <a:ahLst/>
            <a:cxnLst/>
            <a:rect l="l" t="t" r="r" b="b"/>
            <a:pathLst>
              <a:path h="55879">
                <a:moveTo>
                  <a:pt x="0" y="0"/>
                </a:moveTo>
                <a:lnTo>
                  <a:pt x="0" y="558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6" name="object 316"/>
          <p:cNvSpPr txBox="1"/>
          <p:nvPr/>
        </p:nvSpPr>
        <p:spPr>
          <a:xfrm>
            <a:off x="7287259" y="48171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17" name="object 317"/>
          <p:cNvSpPr/>
          <p:nvPr/>
        </p:nvSpPr>
        <p:spPr>
          <a:xfrm>
            <a:off x="7200900" y="1828800"/>
            <a:ext cx="0" cy="1600200"/>
          </a:xfrm>
          <a:custGeom>
            <a:avLst/>
            <a:gdLst/>
            <a:ahLst/>
            <a:cxnLst/>
            <a:rect l="l" t="t" r="r" b="b"/>
            <a:pathLst>
              <a:path h="1600200">
                <a:moveTo>
                  <a:pt x="0" y="0"/>
                </a:moveTo>
                <a:lnTo>
                  <a:pt x="0" y="1600200"/>
                </a:lnTo>
              </a:path>
            </a:pathLst>
          </a:custGeom>
          <a:ln w="5463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8" name="object 318"/>
          <p:cNvSpPr txBox="1"/>
          <p:nvPr/>
        </p:nvSpPr>
        <p:spPr>
          <a:xfrm>
            <a:off x="7383780" y="24168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19" name="object 319"/>
          <p:cNvSpPr/>
          <p:nvPr/>
        </p:nvSpPr>
        <p:spPr>
          <a:xfrm>
            <a:off x="5257800" y="1485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0" name="object 320"/>
          <p:cNvSpPr/>
          <p:nvPr/>
        </p:nvSpPr>
        <p:spPr>
          <a:xfrm>
            <a:off x="5435600" y="1485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1" name="object 321"/>
          <p:cNvSpPr/>
          <p:nvPr/>
        </p:nvSpPr>
        <p:spPr>
          <a:xfrm>
            <a:off x="5612129" y="1485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2" name="object 322"/>
          <p:cNvSpPr/>
          <p:nvPr/>
        </p:nvSpPr>
        <p:spPr>
          <a:xfrm>
            <a:off x="5789929" y="1485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3" name="object 323"/>
          <p:cNvSpPr/>
          <p:nvPr/>
        </p:nvSpPr>
        <p:spPr>
          <a:xfrm>
            <a:off x="5967729" y="148590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8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4" name="object 324"/>
          <p:cNvSpPr/>
          <p:nvPr/>
        </p:nvSpPr>
        <p:spPr>
          <a:xfrm>
            <a:off x="6144259" y="1485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5" name="object 325"/>
          <p:cNvSpPr/>
          <p:nvPr/>
        </p:nvSpPr>
        <p:spPr>
          <a:xfrm>
            <a:off x="6322059" y="1485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6" name="object 326"/>
          <p:cNvSpPr/>
          <p:nvPr/>
        </p:nvSpPr>
        <p:spPr>
          <a:xfrm>
            <a:off x="6498590" y="1485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7" name="object 327"/>
          <p:cNvSpPr/>
          <p:nvPr/>
        </p:nvSpPr>
        <p:spPr>
          <a:xfrm>
            <a:off x="6676390" y="1485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8" name="object 328"/>
          <p:cNvSpPr/>
          <p:nvPr/>
        </p:nvSpPr>
        <p:spPr>
          <a:xfrm>
            <a:off x="6854190" y="1485900"/>
            <a:ext cx="3810" cy="0"/>
          </a:xfrm>
          <a:custGeom>
            <a:avLst/>
            <a:gdLst/>
            <a:ahLst/>
            <a:cxnLst/>
            <a:rect l="l" t="t" r="r" b="b"/>
            <a:pathLst>
              <a:path w="3809">
                <a:moveTo>
                  <a:pt x="1904" y="-27304"/>
                </a:moveTo>
                <a:lnTo>
                  <a:pt x="1904" y="27304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9" name="object 329"/>
          <p:cNvSpPr txBox="1"/>
          <p:nvPr/>
        </p:nvSpPr>
        <p:spPr>
          <a:xfrm>
            <a:off x="5948679" y="10972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30" name="object 330"/>
          <p:cNvSpPr/>
          <p:nvPr/>
        </p:nvSpPr>
        <p:spPr>
          <a:xfrm>
            <a:off x="5257800" y="3771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1" name="object 331"/>
          <p:cNvSpPr/>
          <p:nvPr/>
        </p:nvSpPr>
        <p:spPr>
          <a:xfrm>
            <a:off x="5435600" y="3771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2" name="object 332"/>
          <p:cNvSpPr/>
          <p:nvPr/>
        </p:nvSpPr>
        <p:spPr>
          <a:xfrm>
            <a:off x="5612129" y="3771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3" name="object 333"/>
          <p:cNvSpPr/>
          <p:nvPr/>
        </p:nvSpPr>
        <p:spPr>
          <a:xfrm>
            <a:off x="5789929" y="3771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4" name="object 334"/>
          <p:cNvSpPr/>
          <p:nvPr/>
        </p:nvSpPr>
        <p:spPr>
          <a:xfrm>
            <a:off x="5967729" y="377190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8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5" name="object 335"/>
          <p:cNvSpPr/>
          <p:nvPr/>
        </p:nvSpPr>
        <p:spPr>
          <a:xfrm>
            <a:off x="6144259" y="3771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6" name="object 336"/>
          <p:cNvSpPr/>
          <p:nvPr/>
        </p:nvSpPr>
        <p:spPr>
          <a:xfrm>
            <a:off x="6322059" y="3771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7" name="object 337"/>
          <p:cNvSpPr/>
          <p:nvPr/>
        </p:nvSpPr>
        <p:spPr>
          <a:xfrm>
            <a:off x="6498590" y="3771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8" name="object 338"/>
          <p:cNvSpPr/>
          <p:nvPr/>
        </p:nvSpPr>
        <p:spPr>
          <a:xfrm>
            <a:off x="6676390" y="3771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9" name="object 339"/>
          <p:cNvSpPr/>
          <p:nvPr/>
        </p:nvSpPr>
        <p:spPr>
          <a:xfrm>
            <a:off x="6854190" y="3771900"/>
            <a:ext cx="3810" cy="0"/>
          </a:xfrm>
          <a:custGeom>
            <a:avLst/>
            <a:gdLst/>
            <a:ahLst/>
            <a:cxnLst/>
            <a:rect l="l" t="t" r="r" b="b"/>
            <a:pathLst>
              <a:path w="3809">
                <a:moveTo>
                  <a:pt x="1904" y="-27304"/>
                </a:moveTo>
                <a:lnTo>
                  <a:pt x="1904" y="27304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0" name="object 340"/>
          <p:cNvSpPr txBox="1"/>
          <p:nvPr/>
        </p:nvSpPr>
        <p:spPr>
          <a:xfrm>
            <a:off x="5948679" y="33832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41" name="object 341"/>
          <p:cNvSpPr/>
          <p:nvPr/>
        </p:nvSpPr>
        <p:spPr>
          <a:xfrm>
            <a:off x="5157470" y="1728470"/>
            <a:ext cx="1800860" cy="1800860"/>
          </a:xfrm>
          <a:custGeom>
            <a:avLst/>
            <a:gdLst/>
            <a:ahLst/>
            <a:cxnLst/>
            <a:rect l="l" t="t" r="r" b="b"/>
            <a:pathLst>
              <a:path w="1800859" h="1800860">
                <a:moveTo>
                  <a:pt x="1800859" y="0"/>
                </a:moveTo>
                <a:lnTo>
                  <a:pt x="0" y="1800859"/>
                </a:lnTo>
              </a:path>
            </a:pathLst>
          </a:custGeom>
          <a:ln w="5463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2" name="object 342"/>
          <p:cNvSpPr txBox="1"/>
          <p:nvPr/>
        </p:nvSpPr>
        <p:spPr>
          <a:xfrm>
            <a:off x="5802629" y="22402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43" name="object 343"/>
          <p:cNvSpPr/>
          <p:nvPr/>
        </p:nvSpPr>
        <p:spPr>
          <a:xfrm>
            <a:off x="2871470" y="4014470"/>
            <a:ext cx="71120" cy="80010"/>
          </a:xfrm>
          <a:custGeom>
            <a:avLst/>
            <a:gdLst/>
            <a:ahLst/>
            <a:cxnLst/>
            <a:rect l="l" t="t" r="r" b="b"/>
            <a:pathLst>
              <a:path w="71119" h="80010">
                <a:moveTo>
                  <a:pt x="0" y="0"/>
                </a:moveTo>
                <a:lnTo>
                  <a:pt x="71119" y="8000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4" name="object 344"/>
          <p:cNvSpPr/>
          <p:nvPr/>
        </p:nvSpPr>
        <p:spPr>
          <a:xfrm>
            <a:off x="2989579" y="4146550"/>
            <a:ext cx="71120" cy="81280"/>
          </a:xfrm>
          <a:custGeom>
            <a:avLst/>
            <a:gdLst/>
            <a:ahLst/>
            <a:cxnLst/>
            <a:rect l="l" t="t" r="r" b="b"/>
            <a:pathLst>
              <a:path w="71119" h="81279">
                <a:moveTo>
                  <a:pt x="0" y="0"/>
                </a:moveTo>
                <a:lnTo>
                  <a:pt x="71119" y="81279"/>
                </a:lnTo>
              </a:path>
            </a:pathLst>
          </a:custGeom>
          <a:ln w="5460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5" name="object 345"/>
          <p:cNvSpPr/>
          <p:nvPr/>
        </p:nvSpPr>
        <p:spPr>
          <a:xfrm>
            <a:off x="3106420" y="4279900"/>
            <a:ext cx="71120" cy="80010"/>
          </a:xfrm>
          <a:custGeom>
            <a:avLst/>
            <a:gdLst/>
            <a:ahLst/>
            <a:cxnLst/>
            <a:rect l="l" t="t" r="r" b="b"/>
            <a:pathLst>
              <a:path w="71119" h="80010">
                <a:moveTo>
                  <a:pt x="0" y="0"/>
                </a:moveTo>
                <a:lnTo>
                  <a:pt x="71119" y="8001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6" name="object 346"/>
          <p:cNvSpPr/>
          <p:nvPr/>
        </p:nvSpPr>
        <p:spPr>
          <a:xfrm>
            <a:off x="3224529" y="4411979"/>
            <a:ext cx="71120" cy="81280"/>
          </a:xfrm>
          <a:custGeom>
            <a:avLst/>
            <a:gdLst/>
            <a:ahLst/>
            <a:cxnLst/>
            <a:rect l="l" t="t" r="r" b="b"/>
            <a:pathLst>
              <a:path w="71120" h="81279">
                <a:moveTo>
                  <a:pt x="0" y="0"/>
                </a:moveTo>
                <a:lnTo>
                  <a:pt x="71119" y="8128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7" name="object 347"/>
          <p:cNvSpPr/>
          <p:nvPr/>
        </p:nvSpPr>
        <p:spPr>
          <a:xfrm>
            <a:off x="3341370" y="4544059"/>
            <a:ext cx="72390" cy="81280"/>
          </a:xfrm>
          <a:custGeom>
            <a:avLst/>
            <a:gdLst/>
            <a:ahLst/>
            <a:cxnLst/>
            <a:rect l="l" t="t" r="r" b="b"/>
            <a:pathLst>
              <a:path w="72389" h="81279">
                <a:moveTo>
                  <a:pt x="0" y="0"/>
                </a:moveTo>
                <a:lnTo>
                  <a:pt x="72389" y="812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8" name="object 348"/>
          <p:cNvSpPr/>
          <p:nvPr/>
        </p:nvSpPr>
        <p:spPr>
          <a:xfrm>
            <a:off x="3459479" y="4677409"/>
            <a:ext cx="72390" cy="81280"/>
          </a:xfrm>
          <a:custGeom>
            <a:avLst/>
            <a:gdLst/>
            <a:ahLst/>
            <a:cxnLst/>
            <a:rect l="l" t="t" r="r" b="b"/>
            <a:pathLst>
              <a:path w="72389" h="81279">
                <a:moveTo>
                  <a:pt x="0" y="0"/>
                </a:moveTo>
                <a:lnTo>
                  <a:pt x="72390" y="812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9" name="object 349"/>
          <p:cNvSpPr/>
          <p:nvPr/>
        </p:nvSpPr>
        <p:spPr>
          <a:xfrm>
            <a:off x="3577590" y="4809490"/>
            <a:ext cx="71120" cy="81280"/>
          </a:xfrm>
          <a:custGeom>
            <a:avLst/>
            <a:gdLst/>
            <a:ahLst/>
            <a:cxnLst/>
            <a:rect l="l" t="t" r="r" b="b"/>
            <a:pathLst>
              <a:path w="71120" h="81279">
                <a:moveTo>
                  <a:pt x="0" y="0"/>
                </a:moveTo>
                <a:lnTo>
                  <a:pt x="71120" y="81280"/>
                </a:lnTo>
              </a:path>
            </a:pathLst>
          </a:custGeom>
          <a:ln w="5460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0" name="object 350"/>
          <p:cNvSpPr/>
          <p:nvPr/>
        </p:nvSpPr>
        <p:spPr>
          <a:xfrm>
            <a:off x="3694429" y="4942840"/>
            <a:ext cx="72390" cy="80010"/>
          </a:xfrm>
          <a:custGeom>
            <a:avLst/>
            <a:gdLst/>
            <a:ahLst/>
            <a:cxnLst/>
            <a:rect l="l" t="t" r="r" b="b"/>
            <a:pathLst>
              <a:path w="72389" h="80010">
                <a:moveTo>
                  <a:pt x="0" y="0"/>
                </a:moveTo>
                <a:lnTo>
                  <a:pt x="72390" y="8001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1" name="object 351"/>
          <p:cNvSpPr/>
          <p:nvPr/>
        </p:nvSpPr>
        <p:spPr>
          <a:xfrm>
            <a:off x="3812540" y="5074920"/>
            <a:ext cx="72390" cy="81280"/>
          </a:xfrm>
          <a:custGeom>
            <a:avLst/>
            <a:gdLst/>
            <a:ahLst/>
            <a:cxnLst/>
            <a:rect l="l" t="t" r="r" b="b"/>
            <a:pathLst>
              <a:path w="72389" h="81279">
                <a:moveTo>
                  <a:pt x="0" y="0"/>
                </a:moveTo>
                <a:lnTo>
                  <a:pt x="72389" y="812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2" name="object 352"/>
          <p:cNvSpPr/>
          <p:nvPr/>
        </p:nvSpPr>
        <p:spPr>
          <a:xfrm>
            <a:off x="3930650" y="5208270"/>
            <a:ext cx="71120" cy="80010"/>
          </a:xfrm>
          <a:custGeom>
            <a:avLst/>
            <a:gdLst/>
            <a:ahLst/>
            <a:cxnLst/>
            <a:rect l="l" t="t" r="r" b="b"/>
            <a:pathLst>
              <a:path w="71120" h="80010">
                <a:moveTo>
                  <a:pt x="0" y="0"/>
                </a:moveTo>
                <a:lnTo>
                  <a:pt x="71120" y="8000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3" name="object 353"/>
          <p:cNvSpPr/>
          <p:nvPr/>
        </p:nvSpPr>
        <p:spPr>
          <a:xfrm>
            <a:off x="4048759" y="5340350"/>
            <a:ext cx="71120" cy="81280"/>
          </a:xfrm>
          <a:custGeom>
            <a:avLst/>
            <a:gdLst/>
            <a:ahLst/>
            <a:cxnLst/>
            <a:rect l="l" t="t" r="r" b="b"/>
            <a:pathLst>
              <a:path w="71120" h="81279">
                <a:moveTo>
                  <a:pt x="0" y="0"/>
                </a:moveTo>
                <a:lnTo>
                  <a:pt x="71119" y="8128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4" name="object 354"/>
          <p:cNvSpPr/>
          <p:nvPr/>
        </p:nvSpPr>
        <p:spPr>
          <a:xfrm>
            <a:off x="4165600" y="5473700"/>
            <a:ext cx="71120" cy="80010"/>
          </a:xfrm>
          <a:custGeom>
            <a:avLst/>
            <a:gdLst/>
            <a:ahLst/>
            <a:cxnLst/>
            <a:rect l="l" t="t" r="r" b="b"/>
            <a:pathLst>
              <a:path w="71120" h="80010">
                <a:moveTo>
                  <a:pt x="0" y="0"/>
                </a:moveTo>
                <a:lnTo>
                  <a:pt x="71120" y="8001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5" name="object 355"/>
          <p:cNvSpPr/>
          <p:nvPr/>
        </p:nvSpPr>
        <p:spPr>
          <a:xfrm>
            <a:off x="4283709" y="5605779"/>
            <a:ext cx="71120" cy="80010"/>
          </a:xfrm>
          <a:custGeom>
            <a:avLst/>
            <a:gdLst/>
            <a:ahLst/>
            <a:cxnLst/>
            <a:rect l="l" t="t" r="r" b="b"/>
            <a:pathLst>
              <a:path w="71120" h="80010">
                <a:moveTo>
                  <a:pt x="0" y="0"/>
                </a:moveTo>
                <a:lnTo>
                  <a:pt x="71119" y="8001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6" name="object 356"/>
          <p:cNvSpPr/>
          <p:nvPr/>
        </p:nvSpPr>
        <p:spPr>
          <a:xfrm>
            <a:off x="4400550" y="5737859"/>
            <a:ext cx="72390" cy="81280"/>
          </a:xfrm>
          <a:custGeom>
            <a:avLst/>
            <a:gdLst/>
            <a:ahLst/>
            <a:cxnLst/>
            <a:rect l="l" t="t" r="r" b="b"/>
            <a:pathLst>
              <a:path w="72389" h="81279">
                <a:moveTo>
                  <a:pt x="0" y="0"/>
                </a:moveTo>
                <a:lnTo>
                  <a:pt x="72389" y="812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7" name="object 357"/>
          <p:cNvSpPr/>
          <p:nvPr/>
        </p:nvSpPr>
        <p:spPr>
          <a:xfrm>
            <a:off x="4518659" y="5871209"/>
            <a:ext cx="71120" cy="80010"/>
          </a:xfrm>
          <a:custGeom>
            <a:avLst/>
            <a:gdLst/>
            <a:ahLst/>
            <a:cxnLst/>
            <a:rect l="l" t="t" r="r" b="b"/>
            <a:pathLst>
              <a:path w="71120" h="80010">
                <a:moveTo>
                  <a:pt x="0" y="0"/>
                </a:moveTo>
                <a:lnTo>
                  <a:pt x="71119" y="8000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8" name="object 358"/>
          <p:cNvSpPr/>
          <p:nvPr/>
        </p:nvSpPr>
        <p:spPr>
          <a:xfrm>
            <a:off x="4636770" y="6003290"/>
            <a:ext cx="35560" cy="40640"/>
          </a:xfrm>
          <a:custGeom>
            <a:avLst/>
            <a:gdLst/>
            <a:ahLst/>
            <a:cxnLst/>
            <a:rect l="l" t="t" r="r" b="b"/>
            <a:pathLst>
              <a:path w="35560" h="40639">
                <a:moveTo>
                  <a:pt x="0" y="0"/>
                </a:moveTo>
                <a:lnTo>
                  <a:pt x="35559" y="4064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9" name="object 359"/>
          <p:cNvSpPr txBox="1"/>
          <p:nvPr/>
        </p:nvSpPr>
        <p:spPr>
          <a:xfrm>
            <a:off x="3808729" y="46405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60" name="object 360"/>
          <p:cNvSpPr/>
          <p:nvPr/>
        </p:nvSpPr>
        <p:spPr>
          <a:xfrm>
            <a:off x="4914900" y="41148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1" name="object 361"/>
          <p:cNvSpPr/>
          <p:nvPr/>
        </p:nvSpPr>
        <p:spPr>
          <a:xfrm>
            <a:off x="4914900" y="42926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2" name="object 362"/>
          <p:cNvSpPr/>
          <p:nvPr/>
        </p:nvSpPr>
        <p:spPr>
          <a:xfrm>
            <a:off x="4914900" y="44691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3" name="object 363"/>
          <p:cNvSpPr/>
          <p:nvPr/>
        </p:nvSpPr>
        <p:spPr>
          <a:xfrm>
            <a:off x="4914900" y="46469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4" name="object 364"/>
          <p:cNvSpPr/>
          <p:nvPr/>
        </p:nvSpPr>
        <p:spPr>
          <a:xfrm>
            <a:off x="4914900" y="4824729"/>
            <a:ext cx="0" cy="106680"/>
          </a:xfrm>
          <a:custGeom>
            <a:avLst/>
            <a:gdLst/>
            <a:ahLst/>
            <a:cxnLst/>
            <a:rect l="l" t="t" r="r" b="b"/>
            <a:pathLst>
              <a:path h="106679">
                <a:moveTo>
                  <a:pt x="0" y="0"/>
                </a:moveTo>
                <a:lnTo>
                  <a:pt x="0" y="10668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5" name="object 365"/>
          <p:cNvSpPr/>
          <p:nvPr/>
        </p:nvSpPr>
        <p:spPr>
          <a:xfrm>
            <a:off x="4914900" y="500125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6" name="object 366"/>
          <p:cNvSpPr/>
          <p:nvPr/>
        </p:nvSpPr>
        <p:spPr>
          <a:xfrm>
            <a:off x="4914900" y="517905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7" name="object 367"/>
          <p:cNvSpPr/>
          <p:nvPr/>
        </p:nvSpPr>
        <p:spPr>
          <a:xfrm>
            <a:off x="4914900" y="535559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8" name="object 368"/>
          <p:cNvSpPr/>
          <p:nvPr/>
        </p:nvSpPr>
        <p:spPr>
          <a:xfrm>
            <a:off x="4914900" y="553339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9" name="object 369"/>
          <p:cNvSpPr/>
          <p:nvPr/>
        </p:nvSpPr>
        <p:spPr>
          <a:xfrm>
            <a:off x="4914900" y="571119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0" name="object 370"/>
          <p:cNvSpPr/>
          <p:nvPr/>
        </p:nvSpPr>
        <p:spPr>
          <a:xfrm>
            <a:off x="4914900" y="5887720"/>
            <a:ext cx="0" cy="55880"/>
          </a:xfrm>
          <a:custGeom>
            <a:avLst/>
            <a:gdLst/>
            <a:ahLst/>
            <a:cxnLst/>
            <a:rect l="l" t="t" r="r" b="b"/>
            <a:pathLst>
              <a:path h="55879">
                <a:moveTo>
                  <a:pt x="0" y="0"/>
                </a:moveTo>
                <a:lnTo>
                  <a:pt x="0" y="558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1" name="object 371"/>
          <p:cNvSpPr txBox="1"/>
          <p:nvPr/>
        </p:nvSpPr>
        <p:spPr>
          <a:xfrm>
            <a:off x="5013959" y="4818379"/>
            <a:ext cx="2070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72" name="object 372"/>
          <p:cNvSpPr/>
          <p:nvPr/>
        </p:nvSpPr>
        <p:spPr>
          <a:xfrm>
            <a:off x="5157470" y="4014470"/>
            <a:ext cx="72390" cy="81280"/>
          </a:xfrm>
          <a:custGeom>
            <a:avLst/>
            <a:gdLst/>
            <a:ahLst/>
            <a:cxnLst/>
            <a:rect l="l" t="t" r="r" b="b"/>
            <a:pathLst>
              <a:path w="72389" h="81279">
                <a:moveTo>
                  <a:pt x="0" y="0"/>
                </a:moveTo>
                <a:lnTo>
                  <a:pt x="72389" y="812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3" name="object 373"/>
          <p:cNvSpPr/>
          <p:nvPr/>
        </p:nvSpPr>
        <p:spPr>
          <a:xfrm>
            <a:off x="5275579" y="4147820"/>
            <a:ext cx="71120" cy="80010"/>
          </a:xfrm>
          <a:custGeom>
            <a:avLst/>
            <a:gdLst/>
            <a:ahLst/>
            <a:cxnLst/>
            <a:rect l="l" t="t" r="r" b="b"/>
            <a:pathLst>
              <a:path w="71120" h="80010">
                <a:moveTo>
                  <a:pt x="0" y="0"/>
                </a:moveTo>
                <a:lnTo>
                  <a:pt x="71120" y="8000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4" name="object 374"/>
          <p:cNvSpPr/>
          <p:nvPr/>
        </p:nvSpPr>
        <p:spPr>
          <a:xfrm>
            <a:off x="5393690" y="4279900"/>
            <a:ext cx="71120" cy="81280"/>
          </a:xfrm>
          <a:custGeom>
            <a:avLst/>
            <a:gdLst/>
            <a:ahLst/>
            <a:cxnLst/>
            <a:rect l="l" t="t" r="r" b="b"/>
            <a:pathLst>
              <a:path w="71120" h="81279">
                <a:moveTo>
                  <a:pt x="0" y="0"/>
                </a:moveTo>
                <a:lnTo>
                  <a:pt x="71120" y="81280"/>
                </a:lnTo>
              </a:path>
            </a:pathLst>
          </a:custGeom>
          <a:ln w="5460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5" name="object 375"/>
          <p:cNvSpPr/>
          <p:nvPr/>
        </p:nvSpPr>
        <p:spPr>
          <a:xfrm>
            <a:off x="5510529" y="4411979"/>
            <a:ext cx="71120" cy="81280"/>
          </a:xfrm>
          <a:custGeom>
            <a:avLst/>
            <a:gdLst/>
            <a:ahLst/>
            <a:cxnLst/>
            <a:rect l="l" t="t" r="r" b="b"/>
            <a:pathLst>
              <a:path w="71120" h="81279">
                <a:moveTo>
                  <a:pt x="0" y="0"/>
                </a:moveTo>
                <a:lnTo>
                  <a:pt x="71120" y="81280"/>
                </a:lnTo>
              </a:path>
            </a:pathLst>
          </a:custGeom>
          <a:ln w="5460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6" name="object 376"/>
          <p:cNvSpPr/>
          <p:nvPr/>
        </p:nvSpPr>
        <p:spPr>
          <a:xfrm>
            <a:off x="5628640" y="4545329"/>
            <a:ext cx="71120" cy="80010"/>
          </a:xfrm>
          <a:custGeom>
            <a:avLst/>
            <a:gdLst/>
            <a:ahLst/>
            <a:cxnLst/>
            <a:rect l="l" t="t" r="r" b="b"/>
            <a:pathLst>
              <a:path w="71120" h="80010">
                <a:moveTo>
                  <a:pt x="0" y="0"/>
                </a:moveTo>
                <a:lnTo>
                  <a:pt x="71120" y="8001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7" name="object 377"/>
          <p:cNvSpPr/>
          <p:nvPr/>
        </p:nvSpPr>
        <p:spPr>
          <a:xfrm>
            <a:off x="5745479" y="4677409"/>
            <a:ext cx="72390" cy="81280"/>
          </a:xfrm>
          <a:custGeom>
            <a:avLst/>
            <a:gdLst/>
            <a:ahLst/>
            <a:cxnLst/>
            <a:rect l="l" t="t" r="r" b="b"/>
            <a:pathLst>
              <a:path w="72389" h="81279">
                <a:moveTo>
                  <a:pt x="0" y="0"/>
                </a:moveTo>
                <a:lnTo>
                  <a:pt x="72390" y="812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8" name="object 378"/>
          <p:cNvSpPr/>
          <p:nvPr/>
        </p:nvSpPr>
        <p:spPr>
          <a:xfrm>
            <a:off x="5863590" y="4810759"/>
            <a:ext cx="71120" cy="80010"/>
          </a:xfrm>
          <a:custGeom>
            <a:avLst/>
            <a:gdLst/>
            <a:ahLst/>
            <a:cxnLst/>
            <a:rect l="l" t="t" r="r" b="b"/>
            <a:pathLst>
              <a:path w="71120" h="80010">
                <a:moveTo>
                  <a:pt x="0" y="0"/>
                </a:moveTo>
                <a:lnTo>
                  <a:pt x="71120" y="8000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9" name="object 379"/>
          <p:cNvSpPr/>
          <p:nvPr/>
        </p:nvSpPr>
        <p:spPr>
          <a:xfrm>
            <a:off x="5981700" y="4942840"/>
            <a:ext cx="71120" cy="81280"/>
          </a:xfrm>
          <a:custGeom>
            <a:avLst/>
            <a:gdLst/>
            <a:ahLst/>
            <a:cxnLst/>
            <a:rect l="l" t="t" r="r" b="b"/>
            <a:pathLst>
              <a:path w="71120" h="81279">
                <a:moveTo>
                  <a:pt x="0" y="0"/>
                </a:moveTo>
                <a:lnTo>
                  <a:pt x="71120" y="81280"/>
                </a:lnTo>
              </a:path>
            </a:pathLst>
          </a:custGeom>
          <a:ln w="5460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0" name="object 380"/>
          <p:cNvSpPr/>
          <p:nvPr/>
        </p:nvSpPr>
        <p:spPr>
          <a:xfrm>
            <a:off x="6098540" y="5076190"/>
            <a:ext cx="72390" cy="80010"/>
          </a:xfrm>
          <a:custGeom>
            <a:avLst/>
            <a:gdLst/>
            <a:ahLst/>
            <a:cxnLst/>
            <a:rect l="l" t="t" r="r" b="b"/>
            <a:pathLst>
              <a:path w="72389" h="80010">
                <a:moveTo>
                  <a:pt x="0" y="0"/>
                </a:moveTo>
                <a:lnTo>
                  <a:pt x="72389" y="8001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1" name="object 381"/>
          <p:cNvSpPr/>
          <p:nvPr/>
        </p:nvSpPr>
        <p:spPr>
          <a:xfrm>
            <a:off x="6216650" y="5208270"/>
            <a:ext cx="72390" cy="80010"/>
          </a:xfrm>
          <a:custGeom>
            <a:avLst/>
            <a:gdLst/>
            <a:ahLst/>
            <a:cxnLst/>
            <a:rect l="l" t="t" r="r" b="b"/>
            <a:pathLst>
              <a:path w="72389" h="80010">
                <a:moveTo>
                  <a:pt x="0" y="0"/>
                </a:moveTo>
                <a:lnTo>
                  <a:pt x="72389" y="8000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2" name="object 382"/>
          <p:cNvSpPr/>
          <p:nvPr/>
        </p:nvSpPr>
        <p:spPr>
          <a:xfrm>
            <a:off x="6334759" y="5340350"/>
            <a:ext cx="71120" cy="81280"/>
          </a:xfrm>
          <a:custGeom>
            <a:avLst/>
            <a:gdLst/>
            <a:ahLst/>
            <a:cxnLst/>
            <a:rect l="l" t="t" r="r" b="b"/>
            <a:pathLst>
              <a:path w="71120" h="81279">
                <a:moveTo>
                  <a:pt x="0" y="0"/>
                </a:moveTo>
                <a:lnTo>
                  <a:pt x="71119" y="8128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3" name="object 383"/>
          <p:cNvSpPr/>
          <p:nvPr/>
        </p:nvSpPr>
        <p:spPr>
          <a:xfrm>
            <a:off x="6452870" y="5473700"/>
            <a:ext cx="71120" cy="80010"/>
          </a:xfrm>
          <a:custGeom>
            <a:avLst/>
            <a:gdLst/>
            <a:ahLst/>
            <a:cxnLst/>
            <a:rect l="l" t="t" r="r" b="b"/>
            <a:pathLst>
              <a:path w="71120" h="80010">
                <a:moveTo>
                  <a:pt x="0" y="0"/>
                </a:moveTo>
                <a:lnTo>
                  <a:pt x="71120" y="8001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4" name="object 384"/>
          <p:cNvSpPr/>
          <p:nvPr/>
        </p:nvSpPr>
        <p:spPr>
          <a:xfrm>
            <a:off x="6569709" y="5605779"/>
            <a:ext cx="71120" cy="81280"/>
          </a:xfrm>
          <a:custGeom>
            <a:avLst/>
            <a:gdLst/>
            <a:ahLst/>
            <a:cxnLst/>
            <a:rect l="l" t="t" r="r" b="b"/>
            <a:pathLst>
              <a:path w="71120" h="81279">
                <a:moveTo>
                  <a:pt x="0" y="0"/>
                </a:moveTo>
                <a:lnTo>
                  <a:pt x="71120" y="81280"/>
                </a:lnTo>
              </a:path>
            </a:pathLst>
          </a:custGeom>
          <a:ln w="5460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5" name="object 385"/>
          <p:cNvSpPr/>
          <p:nvPr/>
        </p:nvSpPr>
        <p:spPr>
          <a:xfrm>
            <a:off x="6687819" y="5739129"/>
            <a:ext cx="71120" cy="80010"/>
          </a:xfrm>
          <a:custGeom>
            <a:avLst/>
            <a:gdLst/>
            <a:ahLst/>
            <a:cxnLst/>
            <a:rect l="l" t="t" r="r" b="b"/>
            <a:pathLst>
              <a:path w="71120" h="80010">
                <a:moveTo>
                  <a:pt x="0" y="0"/>
                </a:moveTo>
                <a:lnTo>
                  <a:pt x="71120" y="8001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6" name="object 386"/>
          <p:cNvSpPr/>
          <p:nvPr/>
        </p:nvSpPr>
        <p:spPr>
          <a:xfrm>
            <a:off x="6804659" y="5871209"/>
            <a:ext cx="72390" cy="81280"/>
          </a:xfrm>
          <a:custGeom>
            <a:avLst/>
            <a:gdLst/>
            <a:ahLst/>
            <a:cxnLst/>
            <a:rect l="l" t="t" r="r" b="b"/>
            <a:pathLst>
              <a:path w="72390" h="81279">
                <a:moveTo>
                  <a:pt x="0" y="0"/>
                </a:moveTo>
                <a:lnTo>
                  <a:pt x="72390" y="812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7" name="object 387"/>
          <p:cNvSpPr/>
          <p:nvPr/>
        </p:nvSpPr>
        <p:spPr>
          <a:xfrm>
            <a:off x="6922769" y="6003290"/>
            <a:ext cx="35560" cy="40640"/>
          </a:xfrm>
          <a:custGeom>
            <a:avLst/>
            <a:gdLst/>
            <a:ahLst/>
            <a:cxnLst/>
            <a:rect l="l" t="t" r="r" b="b"/>
            <a:pathLst>
              <a:path w="35559" h="40639">
                <a:moveTo>
                  <a:pt x="0" y="0"/>
                </a:moveTo>
                <a:lnTo>
                  <a:pt x="35559" y="4064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8" name="object 388"/>
          <p:cNvSpPr txBox="1"/>
          <p:nvPr/>
        </p:nvSpPr>
        <p:spPr>
          <a:xfrm>
            <a:off x="6107429" y="4640579"/>
            <a:ext cx="2070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89" name="object 389"/>
          <p:cNvSpPr/>
          <p:nvPr/>
        </p:nvSpPr>
        <p:spPr>
          <a:xfrm>
            <a:off x="5257800" y="6286500"/>
            <a:ext cx="1600200" cy="0"/>
          </a:xfrm>
          <a:custGeom>
            <a:avLst/>
            <a:gdLst/>
            <a:ahLst/>
            <a:cxnLst/>
            <a:rect l="l" t="t" r="r" b="b"/>
            <a:pathLst>
              <a:path w="1600200">
                <a:moveTo>
                  <a:pt x="0" y="0"/>
                </a:moveTo>
                <a:lnTo>
                  <a:pt x="1600200" y="0"/>
                </a:lnTo>
              </a:path>
            </a:pathLst>
          </a:custGeom>
          <a:ln w="5463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0" name="object 390"/>
          <p:cNvSpPr/>
          <p:nvPr/>
        </p:nvSpPr>
        <p:spPr>
          <a:xfrm>
            <a:off x="4914900" y="18288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1" name="object 391"/>
          <p:cNvSpPr/>
          <p:nvPr/>
        </p:nvSpPr>
        <p:spPr>
          <a:xfrm>
            <a:off x="4914900" y="20066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2" name="object 392"/>
          <p:cNvSpPr/>
          <p:nvPr/>
        </p:nvSpPr>
        <p:spPr>
          <a:xfrm>
            <a:off x="4914900" y="21831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3" name="object 393"/>
          <p:cNvSpPr/>
          <p:nvPr/>
        </p:nvSpPr>
        <p:spPr>
          <a:xfrm>
            <a:off x="4914900" y="23609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4" name="object 394"/>
          <p:cNvSpPr/>
          <p:nvPr/>
        </p:nvSpPr>
        <p:spPr>
          <a:xfrm>
            <a:off x="4914900" y="2538729"/>
            <a:ext cx="0" cy="106680"/>
          </a:xfrm>
          <a:custGeom>
            <a:avLst/>
            <a:gdLst/>
            <a:ahLst/>
            <a:cxnLst/>
            <a:rect l="l" t="t" r="r" b="b"/>
            <a:pathLst>
              <a:path h="106680">
                <a:moveTo>
                  <a:pt x="0" y="0"/>
                </a:moveTo>
                <a:lnTo>
                  <a:pt x="0" y="10668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5" name="object 395"/>
          <p:cNvSpPr/>
          <p:nvPr/>
        </p:nvSpPr>
        <p:spPr>
          <a:xfrm>
            <a:off x="4914900" y="271526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6" name="object 396"/>
          <p:cNvSpPr/>
          <p:nvPr/>
        </p:nvSpPr>
        <p:spPr>
          <a:xfrm>
            <a:off x="4914900" y="289306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7" name="object 397"/>
          <p:cNvSpPr/>
          <p:nvPr/>
        </p:nvSpPr>
        <p:spPr>
          <a:xfrm>
            <a:off x="4914900" y="306958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8" name="object 398"/>
          <p:cNvSpPr/>
          <p:nvPr/>
        </p:nvSpPr>
        <p:spPr>
          <a:xfrm>
            <a:off x="4914900" y="324738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9" name="object 399"/>
          <p:cNvSpPr/>
          <p:nvPr/>
        </p:nvSpPr>
        <p:spPr>
          <a:xfrm>
            <a:off x="4914900" y="3425190"/>
            <a:ext cx="0" cy="3810"/>
          </a:xfrm>
          <a:custGeom>
            <a:avLst/>
            <a:gdLst/>
            <a:ahLst/>
            <a:cxnLst/>
            <a:rect l="l" t="t" r="r" b="b"/>
            <a:pathLst>
              <a:path h="3810">
                <a:moveTo>
                  <a:pt x="0" y="0"/>
                </a:moveTo>
                <a:lnTo>
                  <a:pt x="0" y="381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0" name="object 400"/>
          <p:cNvSpPr txBox="1"/>
          <p:nvPr/>
        </p:nvSpPr>
        <p:spPr>
          <a:xfrm>
            <a:off x="5001259" y="24180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01" name="object 401"/>
          <p:cNvSpPr/>
          <p:nvPr/>
        </p:nvSpPr>
        <p:spPr>
          <a:xfrm>
            <a:off x="2286000" y="1143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2" name="object 402"/>
          <p:cNvSpPr/>
          <p:nvPr/>
        </p:nvSpPr>
        <p:spPr>
          <a:xfrm>
            <a:off x="2286000" y="1143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3" name="object 403"/>
          <p:cNvSpPr/>
          <p:nvPr/>
        </p:nvSpPr>
        <p:spPr>
          <a:xfrm>
            <a:off x="2286000" y="1143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4" name="object 404"/>
          <p:cNvSpPr/>
          <p:nvPr/>
        </p:nvSpPr>
        <p:spPr>
          <a:xfrm>
            <a:off x="2971800" y="1828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5" name="object 405"/>
          <p:cNvSpPr/>
          <p:nvPr/>
        </p:nvSpPr>
        <p:spPr>
          <a:xfrm>
            <a:off x="4572000" y="1143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6" name="object 406"/>
          <p:cNvSpPr/>
          <p:nvPr/>
        </p:nvSpPr>
        <p:spPr>
          <a:xfrm>
            <a:off x="4572000" y="1143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7" name="object 407"/>
          <p:cNvSpPr/>
          <p:nvPr/>
        </p:nvSpPr>
        <p:spPr>
          <a:xfrm>
            <a:off x="4572000" y="1143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8" name="object 408"/>
          <p:cNvSpPr/>
          <p:nvPr/>
        </p:nvSpPr>
        <p:spPr>
          <a:xfrm>
            <a:off x="5257800" y="1828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9" name="object 409"/>
          <p:cNvSpPr/>
          <p:nvPr/>
        </p:nvSpPr>
        <p:spPr>
          <a:xfrm>
            <a:off x="45720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0" name="object 410"/>
          <p:cNvSpPr/>
          <p:nvPr/>
        </p:nvSpPr>
        <p:spPr>
          <a:xfrm>
            <a:off x="45720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1" name="object 411"/>
          <p:cNvSpPr/>
          <p:nvPr/>
        </p:nvSpPr>
        <p:spPr>
          <a:xfrm>
            <a:off x="4572000" y="3429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2" name="object 412"/>
          <p:cNvSpPr/>
          <p:nvPr/>
        </p:nvSpPr>
        <p:spPr>
          <a:xfrm>
            <a:off x="5257800" y="4114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3" name="object 413"/>
          <p:cNvSpPr/>
          <p:nvPr/>
        </p:nvSpPr>
        <p:spPr>
          <a:xfrm>
            <a:off x="22860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4" name="object 414"/>
          <p:cNvSpPr/>
          <p:nvPr/>
        </p:nvSpPr>
        <p:spPr>
          <a:xfrm>
            <a:off x="22860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5" name="object 415"/>
          <p:cNvSpPr/>
          <p:nvPr/>
        </p:nvSpPr>
        <p:spPr>
          <a:xfrm>
            <a:off x="2286000" y="3429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6" name="object 416"/>
          <p:cNvSpPr/>
          <p:nvPr/>
        </p:nvSpPr>
        <p:spPr>
          <a:xfrm>
            <a:off x="2971800" y="4114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7" name="object 417"/>
          <p:cNvSpPr/>
          <p:nvPr/>
        </p:nvSpPr>
        <p:spPr>
          <a:xfrm>
            <a:off x="6858000" y="1143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8" name="object 418"/>
          <p:cNvSpPr/>
          <p:nvPr/>
        </p:nvSpPr>
        <p:spPr>
          <a:xfrm>
            <a:off x="6858000" y="1143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9" name="object 419"/>
          <p:cNvSpPr/>
          <p:nvPr/>
        </p:nvSpPr>
        <p:spPr>
          <a:xfrm>
            <a:off x="6858000" y="1143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0" name="object 420"/>
          <p:cNvSpPr/>
          <p:nvPr/>
        </p:nvSpPr>
        <p:spPr>
          <a:xfrm>
            <a:off x="7543800" y="1828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1" name="object 421"/>
          <p:cNvSpPr/>
          <p:nvPr/>
        </p:nvSpPr>
        <p:spPr>
          <a:xfrm>
            <a:off x="68580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2" name="object 422"/>
          <p:cNvSpPr/>
          <p:nvPr/>
        </p:nvSpPr>
        <p:spPr>
          <a:xfrm>
            <a:off x="68580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3" name="object 423"/>
          <p:cNvSpPr/>
          <p:nvPr/>
        </p:nvSpPr>
        <p:spPr>
          <a:xfrm>
            <a:off x="6858000" y="3429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4" name="object 424"/>
          <p:cNvSpPr/>
          <p:nvPr/>
        </p:nvSpPr>
        <p:spPr>
          <a:xfrm>
            <a:off x="7543800" y="4114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5" name="object 425"/>
          <p:cNvSpPr/>
          <p:nvPr/>
        </p:nvSpPr>
        <p:spPr>
          <a:xfrm>
            <a:off x="68580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6" name="object 426"/>
          <p:cNvSpPr/>
          <p:nvPr/>
        </p:nvSpPr>
        <p:spPr>
          <a:xfrm>
            <a:off x="68580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79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7" name="object 427"/>
          <p:cNvSpPr/>
          <p:nvPr/>
        </p:nvSpPr>
        <p:spPr>
          <a:xfrm>
            <a:off x="6858000" y="5943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8" name="object 428"/>
          <p:cNvSpPr/>
          <p:nvPr/>
        </p:nvSpPr>
        <p:spPr>
          <a:xfrm>
            <a:off x="7543800" y="6629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9" name="object 429"/>
          <p:cNvSpPr/>
          <p:nvPr/>
        </p:nvSpPr>
        <p:spPr>
          <a:xfrm>
            <a:off x="45720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0" name="object 430"/>
          <p:cNvSpPr/>
          <p:nvPr/>
        </p:nvSpPr>
        <p:spPr>
          <a:xfrm>
            <a:off x="45720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79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1" name="object 431"/>
          <p:cNvSpPr/>
          <p:nvPr/>
        </p:nvSpPr>
        <p:spPr>
          <a:xfrm>
            <a:off x="4572000" y="5943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2" name="object 432"/>
          <p:cNvSpPr/>
          <p:nvPr/>
        </p:nvSpPr>
        <p:spPr>
          <a:xfrm>
            <a:off x="5257800" y="6629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3" name="object 433"/>
          <p:cNvSpPr txBox="1"/>
          <p:nvPr/>
        </p:nvSpPr>
        <p:spPr>
          <a:xfrm>
            <a:off x="5948679" y="5919757"/>
            <a:ext cx="219710" cy="380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10"/>
              </a:lnSpc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57400" y="914400"/>
            <a:ext cx="5715000" cy="3429000"/>
          </a:xfrm>
          <a:custGeom>
            <a:avLst/>
            <a:gdLst/>
            <a:ahLst/>
            <a:cxnLst/>
            <a:rect l="l" t="t" r="r" b="b"/>
            <a:pathLst>
              <a:path w="5715000" h="3429000">
                <a:moveTo>
                  <a:pt x="5486400" y="0"/>
                </a:moveTo>
                <a:lnTo>
                  <a:pt x="4800600" y="0"/>
                </a:lnTo>
                <a:lnTo>
                  <a:pt x="4572000" y="228600"/>
                </a:lnTo>
                <a:lnTo>
                  <a:pt x="4572000" y="457200"/>
                </a:lnTo>
                <a:lnTo>
                  <a:pt x="2857500" y="2286000"/>
                </a:lnTo>
                <a:lnTo>
                  <a:pt x="228600" y="2286000"/>
                </a:lnTo>
                <a:lnTo>
                  <a:pt x="0" y="2514600"/>
                </a:lnTo>
                <a:lnTo>
                  <a:pt x="0" y="3200400"/>
                </a:lnTo>
                <a:lnTo>
                  <a:pt x="228600" y="3429000"/>
                </a:lnTo>
                <a:lnTo>
                  <a:pt x="5486400" y="3429000"/>
                </a:lnTo>
                <a:lnTo>
                  <a:pt x="5715000" y="3200400"/>
                </a:lnTo>
                <a:lnTo>
                  <a:pt x="5715000" y="228600"/>
                </a:lnTo>
                <a:lnTo>
                  <a:pt x="548640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057400" y="4042409"/>
            <a:ext cx="31750" cy="104139"/>
          </a:xfrm>
          <a:custGeom>
            <a:avLst/>
            <a:gdLst/>
            <a:ahLst/>
            <a:cxnLst/>
            <a:rect l="l" t="t" r="r" b="b"/>
            <a:pathLst>
              <a:path w="31750" h="104139">
                <a:moveTo>
                  <a:pt x="31750" y="104139"/>
                </a:moveTo>
                <a:lnTo>
                  <a:pt x="0" y="72389"/>
                </a:ln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057400" y="392302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057400" y="380492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057400" y="368554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057400" y="356615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057400" y="344805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077720" y="3357879"/>
            <a:ext cx="50800" cy="50800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0" y="50800"/>
                </a:moveTo>
                <a:lnTo>
                  <a:pt x="5080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161539" y="3274059"/>
            <a:ext cx="50800" cy="50800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0" y="50800"/>
                </a:moveTo>
                <a:lnTo>
                  <a:pt x="5080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245360" y="3200400"/>
            <a:ext cx="55880" cy="40640"/>
          </a:xfrm>
          <a:custGeom>
            <a:avLst/>
            <a:gdLst/>
            <a:ahLst/>
            <a:cxnLst/>
            <a:rect l="l" t="t" r="r" b="b"/>
            <a:pathLst>
              <a:path w="55880" h="40639">
                <a:moveTo>
                  <a:pt x="0" y="40639"/>
                </a:moveTo>
                <a:lnTo>
                  <a:pt x="40639" y="0"/>
                </a:lnTo>
                <a:lnTo>
                  <a:pt x="5587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346960" y="3200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466339" y="3200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585720" y="3200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705100" y="3200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823210" y="3200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942589" y="3200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061970" y="3200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180079" y="3200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299459" y="3200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418840" y="3200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536950" y="3200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656329" y="3200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775709" y="3200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895090" y="3200400"/>
            <a:ext cx="71120" cy="0"/>
          </a:xfrm>
          <a:custGeom>
            <a:avLst/>
            <a:gdLst/>
            <a:ahLst/>
            <a:cxnLst/>
            <a:rect l="l" t="t" r="r" b="b"/>
            <a:pathLst>
              <a:path w="71120">
                <a:moveTo>
                  <a:pt x="0" y="0"/>
                </a:moveTo>
                <a:lnTo>
                  <a:pt x="7112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013200" y="3200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132579" y="3200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250690" y="3200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370070" y="3200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489450" y="3200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607559" y="3200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726940" y="3200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846320" y="3197860"/>
            <a:ext cx="71120" cy="2540"/>
          </a:xfrm>
          <a:custGeom>
            <a:avLst/>
            <a:gdLst/>
            <a:ahLst/>
            <a:cxnLst/>
            <a:rect l="l" t="t" r="r" b="b"/>
            <a:pathLst>
              <a:path w="71120" h="2539">
                <a:moveTo>
                  <a:pt x="0" y="2539"/>
                </a:moveTo>
                <a:lnTo>
                  <a:pt x="68579" y="2539"/>
                </a:lnTo>
                <a:lnTo>
                  <a:pt x="7111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4949190" y="3111500"/>
            <a:ext cx="49530" cy="52069"/>
          </a:xfrm>
          <a:custGeom>
            <a:avLst/>
            <a:gdLst/>
            <a:ahLst/>
            <a:cxnLst/>
            <a:rect l="l" t="t" r="r" b="b"/>
            <a:pathLst>
              <a:path w="49529" h="52069">
                <a:moveTo>
                  <a:pt x="0" y="52070"/>
                </a:moveTo>
                <a:lnTo>
                  <a:pt x="4953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030470" y="3025139"/>
            <a:ext cx="49530" cy="52069"/>
          </a:xfrm>
          <a:custGeom>
            <a:avLst/>
            <a:gdLst/>
            <a:ahLst/>
            <a:cxnLst/>
            <a:rect l="l" t="t" r="r" b="b"/>
            <a:pathLst>
              <a:path w="49529" h="52069">
                <a:moveTo>
                  <a:pt x="0" y="52070"/>
                </a:moveTo>
                <a:lnTo>
                  <a:pt x="4952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111750" y="2937510"/>
            <a:ext cx="49530" cy="53340"/>
          </a:xfrm>
          <a:custGeom>
            <a:avLst/>
            <a:gdLst/>
            <a:ahLst/>
            <a:cxnLst/>
            <a:rect l="l" t="t" r="r" b="b"/>
            <a:pathLst>
              <a:path w="49529" h="53339">
                <a:moveTo>
                  <a:pt x="0" y="53339"/>
                </a:moveTo>
                <a:lnTo>
                  <a:pt x="4952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193029" y="2851150"/>
            <a:ext cx="49530" cy="52069"/>
          </a:xfrm>
          <a:custGeom>
            <a:avLst/>
            <a:gdLst/>
            <a:ahLst/>
            <a:cxnLst/>
            <a:rect l="l" t="t" r="r" b="b"/>
            <a:pathLst>
              <a:path w="49529" h="52069">
                <a:moveTo>
                  <a:pt x="0" y="52070"/>
                </a:moveTo>
                <a:lnTo>
                  <a:pt x="4953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274309" y="2763520"/>
            <a:ext cx="49530" cy="53340"/>
          </a:xfrm>
          <a:custGeom>
            <a:avLst/>
            <a:gdLst/>
            <a:ahLst/>
            <a:cxnLst/>
            <a:rect l="l" t="t" r="r" b="b"/>
            <a:pathLst>
              <a:path w="49529" h="53339">
                <a:moveTo>
                  <a:pt x="0" y="53339"/>
                </a:moveTo>
                <a:lnTo>
                  <a:pt x="4952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5355590" y="2677160"/>
            <a:ext cx="50800" cy="53340"/>
          </a:xfrm>
          <a:custGeom>
            <a:avLst/>
            <a:gdLst/>
            <a:ahLst/>
            <a:cxnLst/>
            <a:rect l="l" t="t" r="r" b="b"/>
            <a:pathLst>
              <a:path w="50800" h="53339">
                <a:moveTo>
                  <a:pt x="0" y="53339"/>
                </a:moveTo>
                <a:lnTo>
                  <a:pt x="5080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5436870" y="2590800"/>
            <a:ext cx="50800" cy="52069"/>
          </a:xfrm>
          <a:custGeom>
            <a:avLst/>
            <a:gdLst/>
            <a:ahLst/>
            <a:cxnLst/>
            <a:rect l="l" t="t" r="r" b="b"/>
            <a:pathLst>
              <a:path w="50800" h="52069">
                <a:moveTo>
                  <a:pt x="0" y="52070"/>
                </a:moveTo>
                <a:lnTo>
                  <a:pt x="5080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5519420" y="2503170"/>
            <a:ext cx="49530" cy="53340"/>
          </a:xfrm>
          <a:custGeom>
            <a:avLst/>
            <a:gdLst/>
            <a:ahLst/>
            <a:cxnLst/>
            <a:rect l="l" t="t" r="r" b="b"/>
            <a:pathLst>
              <a:path w="49529" h="53339">
                <a:moveTo>
                  <a:pt x="0" y="53339"/>
                </a:moveTo>
                <a:lnTo>
                  <a:pt x="4952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600700" y="2416810"/>
            <a:ext cx="49530" cy="53340"/>
          </a:xfrm>
          <a:custGeom>
            <a:avLst/>
            <a:gdLst/>
            <a:ahLst/>
            <a:cxnLst/>
            <a:rect l="l" t="t" r="r" b="b"/>
            <a:pathLst>
              <a:path w="49529" h="53339">
                <a:moveTo>
                  <a:pt x="0" y="53339"/>
                </a:moveTo>
                <a:lnTo>
                  <a:pt x="4952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5681979" y="2330450"/>
            <a:ext cx="49530" cy="52069"/>
          </a:xfrm>
          <a:custGeom>
            <a:avLst/>
            <a:gdLst/>
            <a:ahLst/>
            <a:cxnLst/>
            <a:rect l="l" t="t" r="r" b="b"/>
            <a:pathLst>
              <a:path w="49529" h="52069">
                <a:moveTo>
                  <a:pt x="0" y="52070"/>
                </a:moveTo>
                <a:lnTo>
                  <a:pt x="4953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5763259" y="2242820"/>
            <a:ext cx="49530" cy="53340"/>
          </a:xfrm>
          <a:custGeom>
            <a:avLst/>
            <a:gdLst/>
            <a:ahLst/>
            <a:cxnLst/>
            <a:rect l="l" t="t" r="r" b="b"/>
            <a:pathLst>
              <a:path w="49529" h="53339">
                <a:moveTo>
                  <a:pt x="0" y="53339"/>
                </a:moveTo>
                <a:lnTo>
                  <a:pt x="4952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5844540" y="2156460"/>
            <a:ext cx="49530" cy="53340"/>
          </a:xfrm>
          <a:custGeom>
            <a:avLst/>
            <a:gdLst/>
            <a:ahLst/>
            <a:cxnLst/>
            <a:rect l="l" t="t" r="r" b="b"/>
            <a:pathLst>
              <a:path w="49529" h="53339">
                <a:moveTo>
                  <a:pt x="0" y="53339"/>
                </a:moveTo>
                <a:lnTo>
                  <a:pt x="49530" y="0"/>
                </a:lnTo>
              </a:path>
            </a:pathLst>
          </a:custGeom>
          <a:ln w="3682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5925820" y="2070100"/>
            <a:ext cx="49530" cy="52069"/>
          </a:xfrm>
          <a:custGeom>
            <a:avLst/>
            <a:gdLst/>
            <a:ahLst/>
            <a:cxnLst/>
            <a:rect l="l" t="t" r="r" b="b"/>
            <a:pathLst>
              <a:path w="49529" h="52069">
                <a:moveTo>
                  <a:pt x="0" y="52070"/>
                </a:moveTo>
                <a:lnTo>
                  <a:pt x="4952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6007100" y="1982470"/>
            <a:ext cx="49530" cy="53340"/>
          </a:xfrm>
          <a:custGeom>
            <a:avLst/>
            <a:gdLst/>
            <a:ahLst/>
            <a:cxnLst/>
            <a:rect l="l" t="t" r="r" b="b"/>
            <a:pathLst>
              <a:path w="49529" h="53339">
                <a:moveTo>
                  <a:pt x="0" y="53339"/>
                </a:moveTo>
                <a:lnTo>
                  <a:pt x="4952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6088379" y="1896110"/>
            <a:ext cx="49530" cy="53340"/>
          </a:xfrm>
          <a:custGeom>
            <a:avLst/>
            <a:gdLst/>
            <a:ahLst/>
            <a:cxnLst/>
            <a:rect l="l" t="t" r="r" b="b"/>
            <a:pathLst>
              <a:path w="49529" h="53339">
                <a:moveTo>
                  <a:pt x="0" y="53339"/>
                </a:moveTo>
                <a:lnTo>
                  <a:pt x="49530" y="0"/>
                </a:lnTo>
              </a:path>
            </a:pathLst>
          </a:custGeom>
          <a:ln w="3682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6169659" y="1809750"/>
            <a:ext cx="49530" cy="52069"/>
          </a:xfrm>
          <a:custGeom>
            <a:avLst/>
            <a:gdLst/>
            <a:ahLst/>
            <a:cxnLst/>
            <a:rect l="l" t="t" r="r" b="b"/>
            <a:pathLst>
              <a:path w="49529" h="52069">
                <a:moveTo>
                  <a:pt x="0" y="52070"/>
                </a:moveTo>
                <a:lnTo>
                  <a:pt x="4952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6250940" y="1722120"/>
            <a:ext cx="49530" cy="53340"/>
          </a:xfrm>
          <a:custGeom>
            <a:avLst/>
            <a:gdLst/>
            <a:ahLst/>
            <a:cxnLst/>
            <a:rect l="l" t="t" r="r" b="b"/>
            <a:pathLst>
              <a:path w="49529" h="53339">
                <a:moveTo>
                  <a:pt x="0" y="53339"/>
                </a:moveTo>
                <a:lnTo>
                  <a:pt x="49530" y="0"/>
                </a:lnTo>
              </a:path>
            </a:pathLst>
          </a:custGeom>
          <a:ln w="3682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6332220" y="1635760"/>
            <a:ext cx="49530" cy="52069"/>
          </a:xfrm>
          <a:custGeom>
            <a:avLst/>
            <a:gdLst/>
            <a:ahLst/>
            <a:cxnLst/>
            <a:rect l="l" t="t" r="r" b="b"/>
            <a:pathLst>
              <a:path w="49529" h="52069">
                <a:moveTo>
                  <a:pt x="0" y="52069"/>
                </a:moveTo>
                <a:lnTo>
                  <a:pt x="4952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6413500" y="1548130"/>
            <a:ext cx="49530" cy="53340"/>
          </a:xfrm>
          <a:custGeom>
            <a:avLst/>
            <a:gdLst/>
            <a:ahLst/>
            <a:cxnLst/>
            <a:rect l="l" t="t" r="r" b="b"/>
            <a:pathLst>
              <a:path w="49529" h="53340">
                <a:moveTo>
                  <a:pt x="0" y="53340"/>
                </a:moveTo>
                <a:lnTo>
                  <a:pt x="4952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6494779" y="1461769"/>
            <a:ext cx="49530" cy="53340"/>
          </a:xfrm>
          <a:custGeom>
            <a:avLst/>
            <a:gdLst/>
            <a:ahLst/>
            <a:cxnLst/>
            <a:rect l="l" t="t" r="r" b="b"/>
            <a:pathLst>
              <a:path w="49529" h="53340">
                <a:moveTo>
                  <a:pt x="0" y="53339"/>
                </a:moveTo>
                <a:lnTo>
                  <a:pt x="4952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6576059" y="1375410"/>
            <a:ext cx="49530" cy="53340"/>
          </a:xfrm>
          <a:custGeom>
            <a:avLst/>
            <a:gdLst/>
            <a:ahLst/>
            <a:cxnLst/>
            <a:rect l="l" t="t" r="r" b="b"/>
            <a:pathLst>
              <a:path w="49529" h="53340">
                <a:moveTo>
                  <a:pt x="0" y="53339"/>
                </a:moveTo>
                <a:lnTo>
                  <a:pt x="4953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6629400" y="1257300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6610984" y="895985"/>
            <a:ext cx="303530" cy="33401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694309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706120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718058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729995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741806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7537450" y="914400"/>
            <a:ext cx="53340" cy="46990"/>
          </a:xfrm>
          <a:custGeom>
            <a:avLst/>
            <a:gdLst/>
            <a:ahLst/>
            <a:cxnLst/>
            <a:rect l="l" t="t" r="r" b="b"/>
            <a:pathLst>
              <a:path w="53340" h="46990">
                <a:moveTo>
                  <a:pt x="0" y="0"/>
                </a:moveTo>
                <a:lnTo>
                  <a:pt x="6350" y="0"/>
                </a:lnTo>
                <a:lnTo>
                  <a:pt x="53340" y="469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7623809" y="994410"/>
            <a:ext cx="50800" cy="50800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0" y="0"/>
                </a:moveTo>
                <a:lnTo>
                  <a:pt x="50800" y="5080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7707630" y="1078230"/>
            <a:ext cx="50800" cy="50800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0" y="0"/>
                </a:moveTo>
                <a:lnTo>
                  <a:pt x="50800" y="5080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7772400" y="1170939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7772400" y="1289050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7772400" y="1408430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7772400" y="1526539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7772400" y="164592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7772400" y="176530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7772400" y="188467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7772400" y="200278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7772400" y="212217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7772400" y="224155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7772400" y="235966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7772400" y="247903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7772400" y="259842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7772400" y="271652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7772400" y="283591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7772400" y="295528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7772400" y="3074670"/>
            <a:ext cx="0" cy="71120"/>
          </a:xfrm>
          <a:custGeom>
            <a:avLst/>
            <a:gdLst/>
            <a:ahLst/>
            <a:cxnLst/>
            <a:rect l="l" t="t" r="r" b="b"/>
            <a:pathLst>
              <a:path h="71119">
                <a:moveTo>
                  <a:pt x="0" y="0"/>
                </a:moveTo>
                <a:lnTo>
                  <a:pt x="0" y="7111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7772400" y="319277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7772400" y="331215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7772400" y="343027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7772400" y="354965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7772400" y="366902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7772400" y="378714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7772400" y="390652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7772400" y="402590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7700009" y="4136390"/>
            <a:ext cx="50800" cy="50800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50800" y="0"/>
                </a:moveTo>
                <a:lnTo>
                  <a:pt x="0" y="5080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7616190" y="4220209"/>
            <a:ext cx="50800" cy="50800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50800" y="0"/>
                </a:moveTo>
                <a:lnTo>
                  <a:pt x="0" y="5080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7527290" y="4304029"/>
            <a:ext cx="55880" cy="39370"/>
          </a:xfrm>
          <a:custGeom>
            <a:avLst/>
            <a:gdLst/>
            <a:ahLst/>
            <a:cxnLst/>
            <a:rect l="l" t="t" r="r" b="b"/>
            <a:pathLst>
              <a:path w="55879" h="39370">
                <a:moveTo>
                  <a:pt x="55879" y="0"/>
                </a:moveTo>
                <a:lnTo>
                  <a:pt x="16509" y="39370"/>
                </a:lnTo>
                <a:lnTo>
                  <a:pt x="0" y="3937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740790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728853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7235507" y="4324984"/>
            <a:ext cx="0" cy="36830"/>
          </a:xfrm>
          <a:custGeom>
            <a:avLst/>
            <a:gdLst/>
            <a:ahLst/>
            <a:cxnLst/>
            <a:rect l="l" t="t" r="r" b="b"/>
            <a:pathLst>
              <a:path h="36829">
                <a:moveTo>
                  <a:pt x="0" y="0"/>
                </a:moveTo>
                <a:lnTo>
                  <a:pt x="0" y="36829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7172007" y="4324984"/>
            <a:ext cx="0" cy="36830"/>
          </a:xfrm>
          <a:custGeom>
            <a:avLst/>
            <a:gdLst/>
            <a:ahLst/>
            <a:cxnLst/>
            <a:rect l="l" t="t" r="r" b="b"/>
            <a:pathLst>
              <a:path h="36829">
                <a:moveTo>
                  <a:pt x="0" y="0"/>
                </a:moveTo>
                <a:lnTo>
                  <a:pt x="0" y="36829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705104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693165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681355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669416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657479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645667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633730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621792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6099809" y="4343400"/>
            <a:ext cx="71120" cy="0"/>
          </a:xfrm>
          <a:custGeom>
            <a:avLst/>
            <a:gdLst/>
            <a:ahLst/>
            <a:cxnLst/>
            <a:rect l="l" t="t" r="r" b="b"/>
            <a:pathLst>
              <a:path w="71120">
                <a:moveTo>
                  <a:pt x="7111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598042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586105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574294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562355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550417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538607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526669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514730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502792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4942204" y="4343400"/>
            <a:ext cx="40005" cy="0"/>
          </a:xfrm>
          <a:custGeom>
            <a:avLst/>
            <a:gdLst/>
            <a:ahLst/>
            <a:cxnLst/>
            <a:rect l="l" t="t" r="r" b="b"/>
            <a:pathLst>
              <a:path w="40004">
                <a:moveTo>
                  <a:pt x="0" y="0"/>
                </a:moveTo>
                <a:lnTo>
                  <a:pt x="40005" y="0"/>
                </a:lnTo>
              </a:path>
            </a:pathLst>
          </a:custGeom>
          <a:ln w="3682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479044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4672329" y="4343400"/>
            <a:ext cx="71120" cy="0"/>
          </a:xfrm>
          <a:custGeom>
            <a:avLst/>
            <a:gdLst/>
            <a:ahLst/>
            <a:cxnLst/>
            <a:rect l="l" t="t" r="r" b="b"/>
            <a:pathLst>
              <a:path w="71120">
                <a:moveTo>
                  <a:pt x="7112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455295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443357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431419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419607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407670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395732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383920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371982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360045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348234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336295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324357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3125470" y="4343400"/>
            <a:ext cx="71120" cy="0"/>
          </a:xfrm>
          <a:custGeom>
            <a:avLst/>
            <a:gdLst/>
            <a:ahLst/>
            <a:cxnLst/>
            <a:rect l="l" t="t" r="r" b="b"/>
            <a:pathLst>
              <a:path w="71119">
                <a:moveTo>
                  <a:pt x="7111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300608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288671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276860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264922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252983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241172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229235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2205989" y="4263390"/>
            <a:ext cx="52069" cy="52069"/>
          </a:xfrm>
          <a:custGeom>
            <a:avLst/>
            <a:gdLst/>
            <a:ahLst/>
            <a:cxnLst/>
            <a:rect l="l" t="t" r="r" b="b"/>
            <a:pathLst>
              <a:path w="52069" h="52070">
                <a:moveTo>
                  <a:pt x="52070" y="5207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2122170" y="4179570"/>
            <a:ext cx="50800" cy="50800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50800" y="5080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4343400" y="5715000"/>
            <a:ext cx="3429000" cy="1143000"/>
          </a:xfrm>
          <a:custGeom>
            <a:avLst/>
            <a:gdLst/>
            <a:ahLst/>
            <a:cxnLst/>
            <a:rect l="l" t="t" r="r" b="b"/>
            <a:pathLst>
              <a:path w="3429000" h="1143000">
                <a:moveTo>
                  <a:pt x="3238500" y="0"/>
                </a:moveTo>
                <a:lnTo>
                  <a:pt x="190500" y="0"/>
                </a:lnTo>
                <a:lnTo>
                  <a:pt x="143315" y="7496"/>
                </a:lnTo>
                <a:lnTo>
                  <a:pt x="98777" y="28222"/>
                </a:lnTo>
                <a:lnTo>
                  <a:pt x="59531" y="59531"/>
                </a:lnTo>
                <a:lnTo>
                  <a:pt x="28222" y="98777"/>
                </a:lnTo>
                <a:lnTo>
                  <a:pt x="7496" y="143315"/>
                </a:lnTo>
                <a:lnTo>
                  <a:pt x="0" y="190500"/>
                </a:lnTo>
                <a:lnTo>
                  <a:pt x="0" y="952500"/>
                </a:lnTo>
                <a:lnTo>
                  <a:pt x="7496" y="999684"/>
                </a:lnTo>
                <a:lnTo>
                  <a:pt x="28222" y="1044222"/>
                </a:lnTo>
                <a:lnTo>
                  <a:pt x="59531" y="1083468"/>
                </a:lnTo>
                <a:lnTo>
                  <a:pt x="98777" y="1114777"/>
                </a:lnTo>
                <a:lnTo>
                  <a:pt x="143315" y="1135503"/>
                </a:lnTo>
                <a:lnTo>
                  <a:pt x="190500" y="1143000"/>
                </a:lnTo>
                <a:lnTo>
                  <a:pt x="3238500" y="1143000"/>
                </a:lnTo>
                <a:lnTo>
                  <a:pt x="3285684" y="1135503"/>
                </a:lnTo>
                <a:lnTo>
                  <a:pt x="3330222" y="1114777"/>
                </a:lnTo>
                <a:lnTo>
                  <a:pt x="3369468" y="1083468"/>
                </a:lnTo>
                <a:lnTo>
                  <a:pt x="3400777" y="1044222"/>
                </a:lnTo>
                <a:lnTo>
                  <a:pt x="3421503" y="999684"/>
                </a:lnTo>
                <a:lnTo>
                  <a:pt x="3429000" y="952500"/>
                </a:lnTo>
                <a:lnTo>
                  <a:pt x="3429000" y="190500"/>
                </a:lnTo>
                <a:lnTo>
                  <a:pt x="3421503" y="143315"/>
                </a:lnTo>
                <a:lnTo>
                  <a:pt x="3400777" y="98777"/>
                </a:lnTo>
                <a:lnTo>
                  <a:pt x="3369468" y="59531"/>
                </a:lnTo>
                <a:lnTo>
                  <a:pt x="3330222" y="28222"/>
                </a:lnTo>
                <a:lnTo>
                  <a:pt x="3285684" y="7496"/>
                </a:lnTo>
                <a:lnTo>
                  <a:pt x="323850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4324984" y="5696584"/>
            <a:ext cx="227329" cy="24256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4343400" y="596772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4343400" y="608584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4343400" y="620522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4343400" y="632460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4343400" y="6442709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4343400" y="6562090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4324984" y="6663055"/>
            <a:ext cx="256539" cy="2133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4608829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4728209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4847590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4965700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5085079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154"/>
          <p:cNvSpPr/>
          <p:nvPr/>
        </p:nvSpPr>
        <p:spPr>
          <a:xfrm>
            <a:off x="5204459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object 155"/>
          <p:cNvSpPr/>
          <p:nvPr/>
        </p:nvSpPr>
        <p:spPr>
          <a:xfrm>
            <a:off x="5323840" y="6858000"/>
            <a:ext cx="71120" cy="0"/>
          </a:xfrm>
          <a:custGeom>
            <a:avLst/>
            <a:gdLst/>
            <a:ahLst/>
            <a:cxnLst/>
            <a:rect l="l" t="t" r="r" b="b"/>
            <a:pathLst>
              <a:path w="71120">
                <a:moveTo>
                  <a:pt x="0" y="0"/>
                </a:moveTo>
                <a:lnTo>
                  <a:pt x="7112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object 156"/>
          <p:cNvSpPr/>
          <p:nvPr/>
        </p:nvSpPr>
        <p:spPr>
          <a:xfrm>
            <a:off x="5441950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object 157"/>
          <p:cNvSpPr/>
          <p:nvPr/>
        </p:nvSpPr>
        <p:spPr>
          <a:xfrm>
            <a:off x="5561329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object 158"/>
          <p:cNvSpPr/>
          <p:nvPr/>
        </p:nvSpPr>
        <p:spPr>
          <a:xfrm>
            <a:off x="5680709" y="6858000"/>
            <a:ext cx="71120" cy="0"/>
          </a:xfrm>
          <a:custGeom>
            <a:avLst/>
            <a:gdLst/>
            <a:ahLst/>
            <a:cxnLst/>
            <a:rect l="l" t="t" r="r" b="b"/>
            <a:pathLst>
              <a:path w="71120">
                <a:moveTo>
                  <a:pt x="0" y="0"/>
                </a:moveTo>
                <a:lnTo>
                  <a:pt x="7111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" name="object 159"/>
          <p:cNvSpPr/>
          <p:nvPr/>
        </p:nvSpPr>
        <p:spPr>
          <a:xfrm>
            <a:off x="5798820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160"/>
          <p:cNvSpPr/>
          <p:nvPr/>
        </p:nvSpPr>
        <p:spPr>
          <a:xfrm>
            <a:off x="5918200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object 161"/>
          <p:cNvSpPr/>
          <p:nvPr/>
        </p:nvSpPr>
        <p:spPr>
          <a:xfrm>
            <a:off x="6036309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object 162"/>
          <p:cNvSpPr/>
          <p:nvPr/>
        </p:nvSpPr>
        <p:spPr>
          <a:xfrm>
            <a:off x="6155690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" name="object 163"/>
          <p:cNvSpPr/>
          <p:nvPr/>
        </p:nvSpPr>
        <p:spPr>
          <a:xfrm>
            <a:off x="6275070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object 164"/>
          <p:cNvSpPr/>
          <p:nvPr/>
        </p:nvSpPr>
        <p:spPr>
          <a:xfrm>
            <a:off x="6394450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object 165"/>
          <p:cNvSpPr/>
          <p:nvPr/>
        </p:nvSpPr>
        <p:spPr>
          <a:xfrm>
            <a:off x="6512559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" name="object 166"/>
          <p:cNvSpPr/>
          <p:nvPr/>
        </p:nvSpPr>
        <p:spPr>
          <a:xfrm>
            <a:off x="6631940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" name="object 167"/>
          <p:cNvSpPr/>
          <p:nvPr/>
        </p:nvSpPr>
        <p:spPr>
          <a:xfrm>
            <a:off x="6751319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" name="object 168"/>
          <p:cNvSpPr/>
          <p:nvPr/>
        </p:nvSpPr>
        <p:spPr>
          <a:xfrm>
            <a:off x="6869430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9" name="object 169"/>
          <p:cNvSpPr/>
          <p:nvPr/>
        </p:nvSpPr>
        <p:spPr>
          <a:xfrm>
            <a:off x="6988809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0" name="object 170"/>
          <p:cNvSpPr/>
          <p:nvPr/>
        </p:nvSpPr>
        <p:spPr>
          <a:xfrm>
            <a:off x="7108190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" name="object 171"/>
          <p:cNvSpPr/>
          <p:nvPr/>
        </p:nvSpPr>
        <p:spPr>
          <a:xfrm>
            <a:off x="7226300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" name="object 172"/>
          <p:cNvSpPr/>
          <p:nvPr/>
        </p:nvSpPr>
        <p:spPr>
          <a:xfrm>
            <a:off x="7345680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" name="object 173"/>
          <p:cNvSpPr/>
          <p:nvPr/>
        </p:nvSpPr>
        <p:spPr>
          <a:xfrm>
            <a:off x="7465059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4" name="object 174"/>
          <p:cNvSpPr/>
          <p:nvPr/>
        </p:nvSpPr>
        <p:spPr>
          <a:xfrm>
            <a:off x="7564755" y="6631305"/>
            <a:ext cx="226060" cy="24511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5" name="object 175"/>
          <p:cNvSpPr/>
          <p:nvPr/>
        </p:nvSpPr>
        <p:spPr>
          <a:xfrm>
            <a:off x="7772400" y="6531609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6" name="object 176"/>
          <p:cNvSpPr/>
          <p:nvPr/>
        </p:nvSpPr>
        <p:spPr>
          <a:xfrm>
            <a:off x="7772400" y="641222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7" name="object 177"/>
          <p:cNvSpPr/>
          <p:nvPr/>
        </p:nvSpPr>
        <p:spPr>
          <a:xfrm>
            <a:off x="7772400" y="629285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8" name="object 178"/>
          <p:cNvSpPr/>
          <p:nvPr/>
        </p:nvSpPr>
        <p:spPr>
          <a:xfrm>
            <a:off x="7772400" y="6174740"/>
            <a:ext cx="0" cy="71120"/>
          </a:xfrm>
          <a:custGeom>
            <a:avLst/>
            <a:gdLst/>
            <a:ahLst/>
            <a:cxnLst/>
            <a:rect l="l" t="t" r="r" b="b"/>
            <a:pathLst>
              <a:path h="71120">
                <a:moveTo>
                  <a:pt x="0" y="7112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9" name="object 179"/>
          <p:cNvSpPr/>
          <p:nvPr/>
        </p:nvSpPr>
        <p:spPr>
          <a:xfrm>
            <a:off x="7772400" y="605535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0" name="object 180"/>
          <p:cNvSpPr/>
          <p:nvPr/>
        </p:nvSpPr>
        <p:spPr>
          <a:xfrm>
            <a:off x="7772400" y="593597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1" name="object 181"/>
          <p:cNvSpPr/>
          <p:nvPr/>
        </p:nvSpPr>
        <p:spPr>
          <a:xfrm>
            <a:off x="7533005" y="5696584"/>
            <a:ext cx="256540" cy="21081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2" name="object 182"/>
          <p:cNvSpPr/>
          <p:nvPr/>
        </p:nvSpPr>
        <p:spPr>
          <a:xfrm>
            <a:off x="7432040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3" name="object 183"/>
          <p:cNvSpPr/>
          <p:nvPr/>
        </p:nvSpPr>
        <p:spPr>
          <a:xfrm>
            <a:off x="7312659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4" name="object 184"/>
          <p:cNvSpPr/>
          <p:nvPr/>
        </p:nvSpPr>
        <p:spPr>
          <a:xfrm>
            <a:off x="7193280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5" name="object 185"/>
          <p:cNvSpPr/>
          <p:nvPr/>
        </p:nvSpPr>
        <p:spPr>
          <a:xfrm>
            <a:off x="7075169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6" name="object 186"/>
          <p:cNvSpPr/>
          <p:nvPr/>
        </p:nvSpPr>
        <p:spPr>
          <a:xfrm>
            <a:off x="6955790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7" name="object 187"/>
          <p:cNvSpPr/>
          <p:nvPr/>
        </p:nvSpPr>
        <p:spPr>
          <a:xfrm>
            <a:off x="6837680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8" name="object 188"/>
          <p:cNvSpPr/>
          <p:nvPr/>
        </p:nvSpPr>
        <p:spPr>
          <a:xfrm>
            <a:off x="6718300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9" name="object 189"/>
          <p:cNvSpPr/>
          <p:nvPr/>
        </p:nvSpPr>
        <p:spPr>
          <a:xfrm>
            <a:off x="6598919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0" name="object 190"/>
          <p:cNvSpPr/>
          <p:nvPr/>
        </p:nvSpPr>
        <p:spPr>
          <a:xfrm>
            <a:off x="6479540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1" name="object 191"/>
          <p:cNvSpPr/>
          <p:nvPr/>
        </p:nvSpPr>
        <p:spPr>
          <a:xfrm>
            <a:off x="6361429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2" name="object 192"/>
          <p:cNvSpPr/>
          <p:nvPr/>
        </p:nvSpPr>
        <p:spPr>
          <a:xfrm>
            <a:off x="6242050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3" name="object 193"/>
          <p:cNvSpPr/>
          <p:nvPr/>
        </p:nvSpPr>
        <p:spPr>
          <a:xfrm>
            <a:off x="6122670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4" name="object 194"/>
          <p:cNvSpPr/>
          <p:nvPr/>
        </p:nvSpPr>
        <p:spPr>
          <a:xfrm>
            <a:off x="6004559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5" name="object 195"/>
          <p:cNvSpPr/>
          <p:nvPr/>
        </p:nvSpPr>
        <p:spPr>
          <a:xfrm>
            <a:off x="5885179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6" name="object 196"/>
          <p:cNvSpPr/>
          <p:nvPr/>
        </p:nvSpPr>
        <p:spPr>
          <a:xfrm>
            <a:off x="5765800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7" name="object 197"/>
          <p:cNvSpPr/>
          <p:nvPr/>
        </p:nvSpPr>
        <p:spPr>
          <a:xfrm>
            <a:off x="5647690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8" name="object 198"/>
          <p:cNvSpPr/>
          <p:nvPr/>
        </p:nvSpPr>
        <p:spPr>
          <a:xfrm>
            <a:off x="5528309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9" name="object 199"/>
          <p:cNvSpPr/>
          <p:nvPr/>
        </p:nvSpPr>
        <p:spPr>
          <a:xfrm>
            <a:off x="5408929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0" name="object 200"/>
          <p:cNvSpPr/>
          <p:nvPr/>
        </p:nvSpPr>
        <p:spPr>
          <a:xfrm>
            <a:off x="5290820" y="5715000"/>
            <a:ext cx="71120" cy="0"/>
          </a:xfrm>
          <a:custGeom>
            <a:avLst/>
            <a:gdLst/>
            <a:ahLst/>
            <a:cxnLst/>
            <a:rect l="l" t="t" r="r" b="b"/>
            <a:pathLst>
              <a:path w="71120">
                <a:moveTo>
                  <a:pt x="7111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1" name="object 201"/>
          <p:cNvSpPr/>
          <p:nvPr/>
        </p:nvSpPr>
        <p:spPr>
          <a:xfrm>
            <a:off x="5171440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2" name="object 202"/>
          <p:cNvSpPr/>
          <p:nvPr/>
        </p:nvSpPr>
        <p:spPr>
          <a:xfrm>
            <a:off x="5052059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3" name="object 203"/>
          <p:cNvSpPr/>
          <p:nvPr/>
        </p:nvSpPr>
        <p:spPr>
          <a:xfrm>
            <a:off x="4933950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4" name="object 204"/>
          <p:cNvSpPr/>
          <p:nvPr/>
        </p:nvSpPr>
        <p:spPr>
          <a:xfrm>
            <a:off x="4814570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5" name="object 205"/>
          <p:cNvSpPr/>
          <p:nvPr/>
        </p:nvSpPr>
        <p:spPr>
          <a:xfrm>
            <a:off x="4695190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6" name="object 206"/>
          <p:cNvSpPr/>
          <p:nvPr/>
        </p:nvSpPr>
        <p:spPr>
          <a:xfrm>
            <a:off x="4577079" y="5715000"/>
            <a:ext cx="71120" cy="0"/>
          </a:xfrm>
          <a:custGeom>
            <a:avLst/>
            <a:gdLst/>
            <a:ahLst/>
            <a:cxnLst/>
            <a:rect l="l" t="t" r="r" b="b"/>
            <a:pathLst>
              <a:path w="71120">
                <a:moveTo>
                  <a:pt x="7112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7" name="object 207"/>
          <p:cNvSpPr/>
          <p:nvPr/>
        </p:nvSpPr>
        <p:spPr>
          <a:xfrm>
            <a:off x="2057400" y="914400"/>
            <a:ext cx="3429000" cy="1143000"/>
          </a:xfrm>
          <a:custGeom>
            <a:avLst/>
            <a:gdLst/>
            <a:ahLst/>
            <a:cxnLst/>
            <a:rect l="l" t="t" r="r" b="b"/>
            <a:pathLst>
              <a:path w="3429000" h="1143000">
                <a:moveTo>
                  <a:pt x="3238500" y="0"/>
                </a:moveTo>
                <a:lnTo>
                  <a:pt x="190500" y="0"/>
                </a:lnTo>
                <a:lnTo>
                  <a:pt x="143315" y="7496"/>
                </a:lnTo>
                <a:lnTo>
                  <a:pt x="98777" y="28222"/>
                </a:lnTo>
                <a:lnTo>
                  <a:pt x="59531" y="59531"/>
                </a:lnTo>
                <a:lnTo>
                  <a:pt x="28222" y="98777"/>
                </a:lnTo>
                <a:lnTo>
                  <a:pt x="7496" y="143315"/>
                </a:lnTo>
                <a:lnTo>
                  <a:pt x="0" y="190500"/>
                </a:lnTo>
                <a:lnTo>
                  <a:pt x="0" y="952500"/>
                </a:lnTo>
                <a:lnTo>
                  <a:pt x="7496" y="999684"/>
                </a:lnTo>
                <a:lnTo>
                  <a:pt x="28222" y="1044222"/>
                </a:lnTo>
                <a:lnTo>
                  <a:pt x="59531" y="1083468"/>
                </a:lnTo>
                <a:lnTo>
                  <a:pt x="98777" y="1114777"/>
                </a:lnTo>
                <a:lnTo>
                  <a:pt x="143315" y="1135503"/>
                </a:lnTo>
                <a:lnTo>
                  <a:pt x="190500" y="1143000"/>
                </a:lnTo>
                <a:lnTo>
                  <a:pt x="3238500" y="1143000"/>
                </a:lnTo>
                <a:lnTo>
                  <a:pt x="3285684" y="1135503"/>
                </a:lnTo>
                <a:lnTo>
                  <a:pt x="3330222" y="1114777"/>
                </a:lnTo>
                <a:lnTo>
                  <a:pt x="3369468" y="1083468"/>
                </a:lnTo>
                <a:lnTo>
                  <a:pt x="3400777" y="1044222"/>
                </a:lnTo>
                <a:lnTo>
                  <a:pt x="3421503" y="999684"/>
                </a:lnTo>
                <a:lnTo>
                  <a:pt x="3429000" y="952500"/>
                </a:lnTo>
                <a:lnTo>
                  <a:pt x="3429000" y="190500"/>
                </a:lnTo>
                <a:lnTo>
                  <a:pt x="3421503" y="143315"/>
                </a:lnTo>
                <a:lnTo>
                  <a:pt x="3400777" y="98777"/>
                </a:lnTo>
                <a:lnTo>
                  <a:pt x="3369468" y="59531"/>
                </a:lnTo>
                <a:lnTo>
                  <a:pt x="3330222" y="28222"/>
                </a:lnTo>
                <a:lnTo>
                  <a:pt x="3285684" y="7496"/>
                </a:lnTo>
                <a:lnTo>
                  <a:pt x="323850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8" name="object 208"/>
          <p:cNvSpPr/>
          <p:nvPr/>
        </p:nvSpPr>
        <p:spPr>
          <a:xfrm>
            <a:off x="2038985" y="895985"/>
            <a:ext cx="227329" cy="24257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9" name="object 209"/>
          <p:cNvSpPr/>
          <p:nvPr/>
        </p:nvSpPr>
        <p:spPr>
          <a:xfrm>
            <a:off x="2057400" y="1167130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0" name="object 210"/>
          <p:cNvSpPr/>
          <p:nvPr/>
        </p:nvSpPr>
        <p:spPr>
          <a:xfrm>
            <a:off x="2057400" y="1285239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1" name="object 211"/>
          <p:cNvSpPr/>
          <p:nvPr/>
        </p:nvSpPr>
        <p:spPr>
          <a:xfrm>
            <a:off x="2057400" y="1404619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2" name="object 212"/>
          <p:cNvSpPr/>
          <p:nvPr/>
        </p:nvSpPr>
        <p:spPr>
          <a:xfrm>
            <a:off x="2057400" y="1524000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3" name="object 213"/>
          <p:cNvSpPr/>
          <p:nvPr/>
        </p:nvSpPr>
        <p:spPr>
          <a:xfrm>
            <a:off x="2057400" y="164211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4" name="object 214"/>
          <p:cNvSpPr/>
          <p:nvPr/>
        </p:nvSpPr>
        <p:spPr>
          <a:xfrm>
            <a:off x="2057400" y="176148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5" name="object 215"/>
          <p:cNvSpPr/>
          <p:nvPr/>
        </p:nvSpPr>
        <p:spPr>
          <a:xfrm>
            <a:off x="2038985" y="1862454"/>
            <a:ext cx="256539" cy="21335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6" name="object 216"/>
          <p:cNvSpPr/>
          <p:nvPr/>
        </p:nvSpPr>
        <p:spPr>
          <a:xfrm>
            <a:off x="2322829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7" name="object 217"/>
          <p:cNvSpPr/>
          <p:nvPr/>
        </p:nvSpPr>
        <p:spPr>
          <a:xfrm>
            <a:off x="2442210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8" name="object 218"/>
          <p:cNvSpPr/>
          <p:nvPr/>
        </p:nvSpPr>
        <p:spPr>
          <a:xfrm>
            <a:off x="2561589" y="2057400"/>
            <a:ext cx="40005" cy="0"/>
          </a:xfrm>
          <a:custGeom>
            <a:avLst/>
            <a:gdLst/>
            <a:ahLst/>
            <a:cxnLst/>
            <a:rect l="l" t="t" r="r" b="b"/>
            <a:pathLst>
              <a:path w="40005">
                <a:moveTo>
                  <a:pt x="0" y="0"/>
                </a:moveTo>
                <a:lnTo>
                  <a:pt x="40005" y="0"/>
                </a:lnTo>
              </a:path>
            </a:pathLst>
          </a:custGeom>
          <a:ln w="3682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9" name="object 219"/>
          <p:cNvSpPr/>
          <p:nvPr/>
        </p:nvSpPr>
        <p:spPr>
          <a:xfrm>
            <a:off x="2679700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0" name="object 220"/>
          <p:cNvSpPr/>
          <p:nvPr/>
        </p:nvSpPr>
        <p:spPr>
          <a:xfrm>
            <a:off x="2799079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1" name="object 221"/>
          <p:cNvSpPr/>
          <p:nvPr/>
        </p:nvSpPr>
        <p:spPr>
          <a:xfrm>
            <a:off x="2918460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2" name="object 222"/>
          <p:cNvSpPr/>
          <p:nvPr/>
        </p:nvSpPr>
        <p:spPr>
          <a:xfrm>
            <a:off x="3037839" y="2057400"/>
            <a:ext cx="71120" cy="0"/>
          </a:xfrm>
          <a:custGeom>
            <a:avLst/>
            <a:gdLst/>
            <a:ahLst/>
            <a:cxnLst/>
            <a:rect l="l" t="t" r="r" b="b"/>
            <a:pathLst>
              <a:path w="71119">
                <a:moveTo>
                  <a:pt x="0" y="0"/>
                </a:moveTo>
                <a:lnTo>
                  <a:pt x="7112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3" name="object 223"/>
          <p:cNvSpPr/>
          <p:nvPr/>
        </p:nvSpPr>
        <p:spPr>
          <a:xfrm>
            <a:off x="3155950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4" name="object 224"/>
          <p:cNvSpPr/>
          <p:nvPr/>
        </p:nvSpPr>
        <p:spPr>
          <a:xfrm>
            <a:off x="3275329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5" name="object 225"/>
          <p:cNvSpPr/>
          <p:nvPr/>
        </p:nvSpPr>
        <p:spPr>
          <a:xfrm>
            <a:off x="3394709" y="2057400"/>
            <a:ext cx="71120" cy="0"/>
          </a:xfrm>
          <a:custGeom>
            <a:avLst/>
            <a:gdLst/>
            <a:ahLst/>
            <a:cxnLst/>
            <a:rect l="l" t="t" r="r" b="b"/>
            <a:pathLst>
              <a:path w="71120">
                <a:moveTo>
                  <a:pt x="0" y="0"/>
                </a:moveTo>
                <a:lnTo>
                  <a:pt x="7111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6" name="object 226"/>
          <p:cNvSpPr/>
          <p:nvPr/>
        </p:nvSpPr>
        <p:spPr>
          <a:xfrm>
            <a:off x="3512820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7" name="object 227"/>
          <p:cNvSpPr/>
          <p:nvPr/>
        </p:nvSpPr>
        <p:spPr>
          <a:xfrm>
            <a:off x="3632200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8" name="object 228"/>
          <p:cNvSpPr/>
          <p:nvPr/>
        </p:nvSpPr>
        <p:spPr>
          <a:xfrm>
            <a:off x="3750309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9" name="object 229"/>
          <p:cNvSpPr/>
          <p:nvPr/>
        </p:nvSpPr>
        <p:spPr>
          <a:xfrm>
            <a:off x="3869690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0" name="object 230"/>
          <p:cNvSpPr/>
          <p:nvPr/>
        </p:nvSpPr>
        <p:spPr>
          <a:xfrm>
            <a:off x="3989070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1" name="object 231"/>
          <p:cNvSpPr/>
          <p:nvPr/>
        </p:nvSpPr>
        <p:spPr>
          <a:xfrm>
            <a:off x="4108450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2" name="object 232"/>
          <p:cNvSpPr/>
          <p:nvPr/>
        </p:nvSpPr>
        <p:spPr>
          <a:xfrm>
            <a:off x="4226559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3" name="object 233"/>
          <p:cNvSpPr/>
          <p:nvPr/>
        </p:nvSpPr>
        <p:spPr>
          <a:xfrm>
            <a:off x="4345940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4" name="object 234"/>
          <p:cNvSpPr/>
          <p:nvPr/>
        </p:nvSpPr>
        <p:spPr>
          <a:xfrm>
            <a:off x="4465320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5" name="object 235"/>
          <p:cNvSpPr/>
          <p:nvPr/>
        </p:nvSpPr>
        <p:spPr>
          <a:xfrm>
            <a:off x="4583429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6" name="object 236"/>
          <p:cNvSpPr/>
          <p:nvPr/>
        </p:nvSpPr>
        <p:spPr>
          <a:xfrm>
            <a:off x="4702809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7" name="object 237"/>
          <p:cNvSpPr/>
          <p:nvPr/>
        </p:nvSpPr>
        <p:spPr>
          <a:xfrm>
            <a:off x="4822190" y="2057400"/>
            <a:ext cx="65405" cy="0"/>
          </a:xfrm>
          <a:custGeom>
            <a:avLst/>
            <a:gdLst/>
            <a:ahLst/>
            <a:cxnLst/>
            <a:rect l="l" t="t" r="r" b="b"/>
            <a:pathLst>
              <a:path w="65404">
                <a:moveTo>
                  <a:pt x="0" y="0"/>
                </a:moveTo>
                <a:lnTo>
                  <a:pt x="65405" y="0"/>
                </a:lnTo>
              </a:path>
            </a:pathLst>
          </a:custGeom>
          <a:ln w="3682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8" name="object 238"/>
          <p:cNvSpPr/>
          <p:nvPr/>
        </p:nvSpPr>
        <p:spPr>
          <a:xfrm>
            <a:off x="4942204" y="2057400"/>
            <a:ext cx="70485" cy="0"/>
          </a:xfrm>
          <a:custGeom>
            <a:avLst/>
            <a:gdLst/>
            <a:ahLst/>
            <a:cxnLst/>
            <a:rect l="l" t="t" r="r" b="b"/>
            <a:pathLst>
              <a:path w="70485">
                <a:moveTo>
                  <a:pt x="0" y="0"/>
                </a:moveTo>
                <a:lnTo>
                  <a:pt x="70485" y="0"/>
                </a:lnTo>
              </a:path>
            </a:pathLst>
          </a:custGeom>
          <a:ln w="3682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9" name="object 239"/>
          <p:cNvSpPr/>
          <p:nvPr/>
        </p:nvSpPr>
        <p:spPr>
          <a:xfrm>
            <a:off x="5059679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0" name="object 240"/>
          <p:cNvSpPr/>
          <p:nvPr/>
        </p:nvSpPr>
        <p:spPr>
          <a:xfrm>
            <a:off x="5179059" y="2057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1" name="object 241"/>
          <p:cNvSpPr/>
          <p:nvPr/>
        </p:nvSpPr>
        <p:spPr>
          <a:xfrm>
            <a:off x="5278754" y="1830704"/>
            <a:ext cx="226059" cy="24510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2" name="object 242"/>
          <p:cNvSpPr/>
          <p:nvPr/>
        </p:nvSpPr>
        <p:spPr>
          <a:xfrm>
            <a:off x="5486400" y="173101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3" name="object 243"/>
          <p:cNvSpPr/>
          <p:nvPr/>
        </p:nvSpPr>
        <p:spPr>
          <a:xfrm>
            <a:off x="5486400" y="161163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4" name="object 244"/>
          <p:cNvSpPr/>
          <p:nvPr/>
        </p:nvSpPr>
        <p:spPr>
          <a:xfrm>
            <a:off x="5486400" y="1513205"/>
            <a:ext cx="0" cy="51435"/>
          </a:xfrm>
          <a:custGeom>
            <a:avLst/>
            <a:gdLst/>
            <a:ahLst/>
            <a:cxnLst/>
            <a:rect l="l" t="t" r="r" b="b"/>
            <a:pathLst>
              <a:path h="51434">
                <a:moveTo>
                  <a:pt x="0" y="0"/>
                </a:moveTo>
                <a:lnTo>
                  <a:pt x="0" y="51435"/>
                </a:lnTo>
              </a:path>
            </a:pathLst>
          </a:custGeom>
          <a:ln w="3682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5" name="object 245"/>
          <p:cNvSpPr/>
          <p:nvPr/>
        </p:nvSpPr>
        <p:spPr>
          <a:xfrm>
            <a:off x="5486400" y="1374139"/>
            <a:ext cx="0" cy="71120"/>
          </a:xfrm>
          <a:custGeom>
            <a:avLst/>
            <a:gdLst/>
            <a:ahLst/>
            <a:cxnLst/>
            <a:rect l="l" t="t" r="r" b="b"/>
            <a:pathLst>
              <a:path h="71119">
                <a:moveTo>
                  <a:pt x="0" y="7112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6" name="object 246"/>
          <p:cNvSpPr/>
          <p:nvPr/>
        </p:nvSpPr>
        <p:spPr>
          <a:xfrm>
            <a:off x="5486400" y="1254760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7" name="object 247"/>
          <p:cNvSpPr/>
          <p:nvPr/>
        </p:nvSpPr>
        <p:spPr>
          <a:xfrm>
            <a:off x="5486400" y="1135380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8" name="object 248"/>
          <p:cNvSpPr/>
          <p:nvPr/>
        </p:nvSpPr>
        <p:spPr>
          <a:xfrm>
            <a:off x="5247004" y="895985"/>
            <a:ext cx="256539" cy="21082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9" name="object 249"/>
          <p:cNvSpPr/>
          <p:nvPr/>
        </p:nvSpPr>
        <p:spPr>
          <a:xfrm>
            <a:off x="514604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0" name="object 250"/>
          <p:cNvSpPr/>
          <p:nvPr/>
        </p:nvSpPr>
        <p:spPr>
          <a:xfrm>
            <a:off x="502665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1" name="object 251"/>
          <p:cNvSpPr/>
          <p:nvPr/>
        </p:nvSpPr>
        <p:spPr>
          <a:xfrm>
            <a:off x="490727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2" name="object 252"/>
          <p:cNvSpPr/>
          <p:nvPr/>
        </p:nvSpPr>
        <p:spPr>
          <a:xfrm>
            <a:off x="478917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3" name="object 253"/>
          <p:cNvSpPr/>
          <p:nvPr/>
        </p:nvSpPr>
        <p:spPr>
          <a:xfrm>
            <a:off x="466979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4" name="object 254"/>
          <p:cNvSpPr/>
          <p:nvPr/>
        </p:nvSpPr>
        <p:spPr>
          <a:xfrm>
            <a:off x="455167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5" name="object 255"/>
          <p:cNvSpPr/>
          <p:nvPr/>
        </p:nvSpPr>
        <p:spPr>
          <a:xfrm>
            <a:off x="443230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6" name="object 256"/>
          <p:cNvSpPr/>
          <p:nvPr/>
        </p:nvSpPr>
        <p:spPr>
          <a:xfrm>
            <a:off x="431292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7" name="object 257"/>
          <p:cNvSpPr/>
          <p:nvPr/>
        </p:nvSpPr>
        <p:spPr>
          <a:xfrm>
            <a:off x="419354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8" name="object 258"/>
          <p:cNvSpPr/>
          <p:nvPr/>
        </p:nvSpPr>
        <p:spPr>
          <a:xfrm>
            <a:off x="407542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9" name="object 259"/>
          <p:cNvSpPr/>
          <p:nvPr/>
        </p:nvSpPr>
        <p:spPr>
          <a:xfrm>
            <a:off x="395605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0" name="object 260"/>
          <p:cNvSpPr/>
          <p:nvPr/>
        </p:nvSpPr>
        <p:spPr>
          <a:xfrm>
            <a:off x="383667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1" name="object 261"/>
          <p:cNvSpPr/>
          <p:nvPr/>
        </p:nvSpPr>
        <p:spPr>
          <a:xfrm>
            <a:off x="371855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2" name="object 262"/>
          <p:cNvSpPr/>
          <p:nvPr/>
        </p:nvSpPr>
        <p:spPr>
          <a:xfrm>
            <a:off x="359917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3" name="object 263"/>
          <p:cNvSpPr/>
          <p:nvPr/>
        </p:nvSpPr>
        <p:spPr>
          <a:xfrm>
            <a:off x="347980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4" name="object 264"/>
          <p:cNvSpPr/>
          <p:nvPr/>
        </p:nvSpPr>
        <p:spPr>
          <a:xfrm>
            <a:off x="336169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5" name="object 265"/>
          <p:cNvSpPr/>
          <p:nvPr/>
        </p:nvSpPr>
        <p:spPr>
          <a:xfrm>
            <a:off x="324231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6" name="object 266"/>
          <p:cNvSpPr/>
          <p:nvPr/>
        </p:nvSpPr>
        <p:spPr>
          <a:xfrm>
            <a:off x="312292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7" name="object 267"/>
          <p:cNvSpPr/>
          <p:nvPr/>
        </p:nvSpPr>
        <p:spPr>
          <a:xfrm>
            <a:off x="3004820" y="914400"/>
            <a:ext cx="71120" cy="0"/>
          </a:xfrm>
          <a:custGeom>
            <a:avLst/>
            <a:gdLst/>
            <a:ahLst/>
            <a:cxnLst/>
            <a:rect l="l" t="t" r="r" b="b"/>
            <a:pathLst>
              <a:path w="71119">
                <a:moveTo>
                  <a:pt x="7111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8" name="object 268"/>
          <p:cNvSpPr/>
          <p:nvPr/>
        </p:nvSpPr>
        <p:spPr>
          <a:xfrm>
            <a:off x="288543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9" name="object 269"/>
          <p:cNvSpPr/>
          <p:nvPr/>
        </p:nvSpPr>
        <p:spPr>
          <a:xfrm>
            <a:off x="276606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0" name="object 270"/>
          <p:cNvSpPr/>
          <p:nvPr/>
        </p:nvSpPr>
        <p:spPr>
          <a:xfrm>
            <a:off x="264795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1" name="object 271"/>
          <p:cNvSpPr/>
          <p:nvPr/>
        </p:nvSpPr>
        <p:spPr>
          <a:xfrm>
            <a:off x="252857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2" name="object 272"/>
          <p:cNvSpPr/>
          <p:nvPr/>
        </p:nvSpPr>
        <p:spPr>
          <a:xfrm>
            <a:off x="240918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3" name="object 273"/>
          <p:cNvSpPr/>
          <p:nvPr/>
        </p:nvSpPr>
        <p:spPr>
          <a:xfrm>
            <a:off x="2291079" y="914400"/>
            <a:ext cx="71120" cy="0"/>
          </a:xfrm>
          <a:custGeom>
            <a:avLst/>
            <a:gdLst/>
            <a:ahLst/>
            <a:cxnLst/>
            <a:rect l="l" t="t" r="r" b="b"/>
            <a:pathLst>
              <a:path w="71119">
                <a:moveTo>
                  <a:pt x="7111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4" name="object 274"/>
          <p:cNvSpPr/>
          <p:nvPr/>
        </p:nvSpPr>
        <p:spPr>
          <a:xfrm>
            <a:off x="2971800" y="1485900"/>
            <a:ext cx="1600200" cy="0"/>
          </a:xfrm>
          <a:custGeom>
            <a:avLst/>
            <a:gdLst/>
            <a:ahLst/>
            <a:cxnLst/>
            <a:rect l="l" t="t" r="r" b="b"/>
            <a:pathLst>
              <a:path w="1600200">
                <a:moveTo>
                  <a:pt x="0" y="0"/>
                </a:moveTo>
                <a:lnTo>
                  <a:pt x="1600200" y="0"/>
                </a:lnTo>
              </a:path>
            </a:pathLst>
          </a:custGeom>
          <a:ln w="5463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5" name="object 275"/>
          <p:cNvSpPr txBox="1"/>
          <p:nvPr/>
        </p:nvSpPr>
        <p:spPr>
          <a:xfrm>
            <a:off x="3662679" y="10972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76" name="object 276"/>
          <p:cNvSpPr/>
          <p:nvPr/>
        </p:nvSpPr>
        <p:spPr>
          <a:xfrm>
            <a:off x="2871470" y="172847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7" name="object 277"/>
          <p:cNvSpPr/>
          <p:nvPr/>
        </p:nvSpPr>
        <p:spPr>
          <a:xfrm>
            <a:off x="2997200" y="185420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8" name="object 278"/>
          <p:cNvSpPr/>
          <p:nvPr/>
        </p:nvSpPr>
        <p:spPr>
          <a:xfrm>
            <a:off x="3121660" y="197866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9" name="object 279"/>
          <p:cNvSpPr/>
          <p:nvPr/>
        </p:nvSpPr>
        <p:spPr>
          <a:xfrm>
            <a:off x="3247389" y="2104389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0" name="object 280"/>
          <p:cNvSpPr/>
          <p:nvPr/>
        </p:nvSpPr>
        <p:spPr>
          <a:xfrm>
            <a:off x="3373120" y="223012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1" name="object 281"/>
          <p:cNvSpPr/>
          <p:nvPr/>
        </p:nvSpPr>
        <p:spPr>
          <a:xfrm>
            <a:off x="3497579" y="2354579"/>
            <a:ext cx="77470" cy="77470"/>
          </a:xfrm>
          <a:custGeom>
            <a:avLst/>
            <a:gdLst/>
            <a:ahLst/>
            <a:cxnLst/>
            <a:rect l="l" t="t" r="r" b="b"/>
            <a:pathLst>
              <a:path w="77470" h="77469">
                <a:moveTo>
                  <a:pt x="0" y="0"/>
                </a:moveTo>
                <a:lnTo>
                  <a:pt x="77470" y="7747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2" name="object 282"/>
          <p:cNvSpPr/>
          <p:nvPr/>
        </p:nvSpPr>
        <p:spPr>
          <a:xfrm>
            <a:off x="3623309" y="248031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3" name="object 283"/>
          <p:cNvSpPr/>
          <p:nvPr/>
        </p:nvSpPr>
        <p:spPr>
          <a:xfrm>
            <a:off x="3749040" y="2606039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4" name="object 284"/>
          <p:cNvSpPr/>
          <p:nvPr/>
        </p:nvSpPr>
        <p:spPr>
          <a:xfrm>
            <a:off x="3874770" y="273177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5" name="object 285"/>
          <p:cNvSpPr/>
          <p:nvPr/>
        </p:nvSpPr>
        <p:spPr>
          <a:xfrm>
            <a:off x="3999229" y="2856229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6" name="object 286"/>
          <p:cNvSpPr/>
          <p:nvPr/>
        </p:nvSpPr>
        <p:spPr>
          <a:xfrm>
            <a:off x="4124959" y="298196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7" name="object 287"/>
          <p:cNvSpPr/>
          <p:nvPr/>
        </p:nvSpPr>
        <p:spPr>
          <a:xfrm>
            <a:off x="4250690" y="3107689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8" name="object 288"/>
          <p:cNvSpPr/>
          <p:nvPr/>
        </p:nvSpPr>
        <p:spPr>
          <a:xfrm>
            <a:off x="4376420" y="323342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9" name="object 289"/>
          <p:cNvSpPr/>
          <p:nvPr/>
        </p:nvSpPr>
        <p:spPr>
          <a:xfrm>
            <a:off x="4500879" y="3357879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0" name="object 290"/>
          <p:cNvSpPr/>
          <p:nvPr/>
        </p:nvSpPr>
        <p:spPr>
          <a:xfrm>
            <a:off x="4626609" y="3483609"/>
            <a:ext cx="45720" cy="45720"/>
          </a:xfrm>
          <a:custGeom>
            <a:avLst/>
            <a:gdLst/>
            <a:ahLst/>
            <a:cxnLst/>
            <a:rect l="l" t="t" r="r" b="b"/>
            <a:pathLst>
              <a:path w="45720" h="45720">
                <a:moveTo>
                  <a:pt x="0" y="0"/>
                </a:moveTo>
                <a:lnTo>
                  <a:pt x="45719" y="4571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1" name="object 291"/>
          <p:cNvSpPr txBox="1"/>
          <p:nvPr/>
        </p:nvSpPr>
        <p:spPr>
          <a:xfrm>
            <a:off x="3821429" y="2240279"/>
            <a:ext cx="2070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92" name="object 292"/>
          <p:cNvSpPr/>
          <p:nvPr/>
        </p:nvSpPr>
        <p:spPr>
          <a:xfrm>
            <a:off x="2628900" y="18288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3" name="object 293"/>
          <p:cNvSpPr/>
          <p:nvPr/>
        </p:nvSpPr>
        <p:spPr>
          <a:xfrm>
            <a:off x="2628900" y="2005329"/>
            <a:ext cx="0" cy="109220"/>
          </a:xfrm>
          <a:custGeom>
            <a:avLst/>
            <a:gdLst/>
            <a:ahLst/>
            <a:cxnLst/>
            <a:rect l="l" t="t" r="r" b="b"/>
            <a:pathLst>
              <a:path h="109219">
                <a:moveTo>
                  <a:pt x="0" y="0"/>
                </a:moveTo>
                <a:lnTo>
                  <a:pt x="0" y="109220"/>
                </a:lnTo>
              </a:path>
            </a:pathLst>
          </a:custGeom>
          <a:ln w="5461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4" name="object 294"/>
          <p:cNvSpPr/>
          <p:nvPr/>
        </p:nvSpPr>
        <p:spPr>
          <a:xfrm>
            <a:off x="2628900" y="21831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5" name="object 295"/>
          <p:cNvSpPr/>
          <p:nvPr/>
        </p:nvSpPr>
        <p:spPr>
          <a:xfrm>
            <a:off x="2628900" y="23609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6" name="object 296"/>
          <p:cNvSpPr/>
          <p:nvPr/>
        </p:nvSpPr>
        <p:spPr>
          <a:xfrm>
            <a:off x="2628900" y="253746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7" name="object 297"/>
          <p:cNvSpPr/>
          <p:nvPr/>
        </p:nvSpPr>
        <p:spPr>
          <a:xfrm>
            <a:off x="2628900" y="271526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8" name="object 298"/>
          <p:cNvSpPr/>
          <p:nvPr/>
        </p:nvSpPr>
        <p:spPr>
          <a:xfrm>
            <a:off x="2628900" y="2893060"/>
            <a:ext cx="0" cy="106680"/>
          </a:xfrm>
          <a:custGeom>
            <a:avLst/>
            <a:gdLst/>
            <a:ahLst/>
            <a:cxnLst/>
            <a:rect l="l" t="t" r="r" b="b"/>
            <a:pathLst>
              <a:path h="106680">
                <a:moveTo>
                  <a:pt x="0" y="0"/>
                </a:moveTo>
                <a:lnTo>
                  <a:pt x="0" y="106679"/>
                </a:lnTo>
              </a:path>
            </a:pathLst>
          </a:custGeom>
          <a:ln w="5461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9" name="object 299"/>
          <p:cNvSpPr/>
          <p:nvPr/>
        </p:nvSpPr>
        <p:spPr>
          <a:xfrm>
            <a:off x="2628900" y="306958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0" name="object 300"/>
          <p:cNvSpPr/>
          <p:nvPr/>
        </p:nvSpPr>
        <p:spPr>
          <a:xfrm>
            <a:off x="2628900" y="324738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1" name="object 301"/>
          <p:cNvSpPr/>
          <p:nvPr/>
        </p:nvSpPr>
        <p:spPr>
          <a:xfrm>
            <a:off x="2628900" y="3423920"/>
            <a:ext cx="0" cy="5080"/>
          </a:xfrm>
          <a:custGeom>
            <a:avLst/>
            <a:gdLst/>
            <a:ahLst/>
            <a:cxnLst/>
            <a:rect l="l" t="t" r="r" b="b"/>
            <a:pathLst>
              <a:path h="5079">
                <a:moveTo>
                  <a:pt x="0" y="0"/>
                </a:moveTo>
                <a:lnTo>
                  <a:pt x="0" y="5079"/>
                </a:lnTo>
              </a:path>
            </a:pathLst>
          </a:custGeom>
          <a:ln w="5461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2" name="object 302"/>
          <p:cNvSpPr txBox="1"/>
          <p:nvPr/>
        </p:nvSpPr>
        <p:spPr>
          <a:xfrm>
            <a:off x="2324100" y="24168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03" name="object 303"/>
          <p:cNvSpPr/>
          <p:nvPr/>
        </p:nvSpPr>
        <p:spPr>
          <a:xfrm>
            <a:off x="2971800" y="3771900"/>
            <a:ext cx="1600200" cy="0"/>
          </a:xfrm>
          <a:custGeom>
            <a:avLst/>
            <a:gdLst/>
            <a:ahLst/>
            <a:cxnLst/>
            <a:rect l="l" t="t" r="r" b="b"/>
            <a:pathLst>
              <a:path w="1600200">
                <a:moveTo>
                  <a:pt x="0" y="0"/>
                </a:moveTo>
                <a:lnTo>
                  <a:pt x="1600200" y="0"/>
                </a:lnTo>
              </a:path>
            </a:pathLst>
          </a:custGeom>
          <a:ln w="5463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4" name="object 304"/>
          <p:cNvSpPr txBox="1"/>
          <p:nvPr/>
        </p:nvSpPr>
        <p:spPr>
          <a:xfrm>
            <a:off x="3662679" y="33832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05" name="object 305"/>
          <p:cNvSpPr/>
          <p:nvPr/>
        </p:nvSpPr>
        <p:spPr>
          <a:xfrm>
            <a:off x="7200900" y="41148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6" name="object 306"/>
          <p:cNvSpPr/>
          <p:nvPr/>
        </p:nvSpPr>
        <p:spPr>
          <a:xfrm>
            <a:off x="7200900" y="4291329"/>
            <a:ext cx="0" cy="109220"/>
          </a:xfrm>
          <a:custGeom>
            <a:avLst/>
            <a:gdLst/>
            <a:ahLst/>
            <a:cxnLst/>
            <a:rect l="l" t="t" r="r" b="b"/>
            <a:pathLst>
              <a:path h="109220">
                <a:moveTo>
                  <a:pt x="0" y="0"/>
                </a:moveTo>
                <a:lnTo>
                  <a:pt x="0" y="10922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7" name="object 307"/>
          <p:cNvSpPr/>
          <p:nvPr/>
        </p:nvSpPr>
        <p:spPr>
          <a:xfrm>
            <a:off x="7200900" y="44691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8" name="object 308"/>
          <p:cNvSpPr/>
          <p:nvPr/>
        </p:nvSpPr>
        <p:spPr>
          <a:xfrm>
            <a:off x="7200900" y="46469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9" name="object 309"/>
          <p:cNvSpPr/>
          <p:nvPr/>
        </p:nvSpPr>
        <p:spPr>
          <a:xfrm>
            <a:off x="7200900" y="482345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0" name="object 310"/>
          <p:cNvSpPr/>
          <p:nvPr/>
        </p:nvSpPr>
        <p:spPr>
          <a:xfrm>
            <a:off x="7200900" y="500125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1" name="object 311"/>
          <p:cNvSpPr/>
          <p:nvPr/>
        </p:nvSpPr>
        <p:spPr>
          <a:xfrm>
            <a:off x="7200900" y="5179059"/>
            <a:ext cx="0" cy="106680"/>
          </a:xfrm>
          <a:custGeom>
            <a:avLst/>
            <a:gdLst/>
            <a:ahLst/>
            <a:cxnLst/>
            <a:rect l="l" t="t" r="r" b="b"/>
            <a:pathLst>
              <a:path h="106679">
                <a:moveTo>
                  <a:pt x="0" y="0"/>
                </a:moveTo>
                <a:lnTo>
                  <a:pt x="0" y="1066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2" name="object 312"/>
          <p:cNvSpPr/>
          <p:nvPr/>
        </p:nvSpPr>
        <p:spPr>
          <a:xfrm>
            <a:off x="7200900" y="535559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3" name="object 313"/>
          <p:cNvSpPr/>
          <p:nvPr/>
        </p:nvSpPr>
        <p:spPr>
          <a:xfrm>
            <a:off x="7200900" y="553339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4" name="object 314"/>
          <p:cNvSpPr/>
          <p:nvPr/>
        </p:nvSpPr>
        <p:spPr>
          <a:xfrm>
            <a:off x="7200900" y="570992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4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5" name="object 315"/>
          <p:cNvSpPr/>
          <p:nvPr/>
        </p:nvSpPr>
        <p:spPr>
          <a:xfrm>
            <a:off x="7200900" y="5887720"/>
            <a:ext cx="0" cy="55880"/>
          </a:xfrm>
          <a:custGeom>
            <a:avLst/>
            <a:gdLst/>
            <a:ahLst/>
            <a:cxnLst/>
            <a:rect l="l" t="t" r="r" b="b"/>
            <a:pathLst>
              <a:path h="55879">
                <a:moveTo>
                  <a:pt x="0" y="0"/>
                </a:moveTo>
                <a:lnTo>
                  <a:pt x="0" y="558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6" name="object 316"/>
          <p:cNvSpPr txBox="1"/>
          <p:nvPr/>
        </p:nvSpPr>
        <p:spPr>
          <a:xfrm>
            <a:off x="7287259" y="48171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17" name="object 317"/>
          <p:cNvSpPr/>
          <p:nvPr/>
        </p:nvSpPr>
        <p:spPr>
          <a:xfrm>
            <a:off x="7200900" y="1828800"/>
            <a:ext cx="0" cy="1600200"/>
          </a:xfrm>
          <a:custGeom>
            <a:avLst/>
            <a:gdLst/>
            <a:ahLst/>
            <a:cxnLst/>
            <a:rect l="l" t="t" r="r" b="b"/>
            <a:pathLst>
              <a:path h="1600200">
                <a:moveTo>
                  <a:pt x="0" y="0"/>
                </a:moveTo>
                <a:lnTo>
                  <a:pt x="0" y="1600200"/>
                </a:lnTo>
              </a:path>
            </a:pathLst>
          </a:custGeom>
          <a:ln w="5463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8" name="object 318"/>
          <p:cNvSpPr txBox="1"/>
          <p:nvPr/>
        </p:nvSpPr>
        <p:spPr>
          <a:xfrm>
            <a:off x="7383780" y="24168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19" name="object 319"/>
          <p:cNvSpPr/>
          <p:nvPr/>
        </p:nvSpPr>
        <p:spPr>
          <a:xfrm>
            <a:off x="5257800" y="1485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0" name="object 320"/>
          <p:cNvSpPr/>
          <p:nvPr/>
        </p:nvSpPr>
        <p:spPr>
          <a:xfrm>
            <a:off x="5435600" y="1485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1" name="object 321"/>
          <p:cNvSpPr/>
          <p:nvPr/>
        </p:nvSpPr>
        <p:spPr>
          <a:xfrm>
            <a:off x="5612129" y="1485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2" name="object 322"/>
          <p:cNvSpPr/>
          <p:nvPr/>
        </p:nvSpPr>
        <p:spPr>
          <a:xfrm>
            <a:off x="5789929" y="1485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3" name="object 323"/>
          <p:cNvSpPr/>
          <p:nvPr/>
        </p:nvSpPr>
        <p:spPr>
          <a:xfrm>
            <a:off x="5967729" y="148590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8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4" name="object 324"/>
          <p:cNvSpPr/>
          <p:nvPr/>
        </p:nvSpPr>
        <p:spPr>
          <a:xfrm>
            <a:off x="6144259" y="1485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5" name="object 325"/>
          <p:cNvSpPr/>
          <p:nvPr/>
        </p:nvSpPr>
        <p:spPr>
          <a:xfrm>
            <a:off x="6322059" y="1485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6" name="object 326"/>
          <p:cNvSpPr/>
          <p:nvPr/>
        </p:nvSpPr>
        <p:spPr>
          <a:xfrm>
            <a:off x="6498590" y="1485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7" name="object 327"/>
          <p:cNvSpPr/>
          <p:nvPr/>
        </p:nvSpPr>
        <p:spPr>
          <a:xfrm>
            <a:off x="6676390" y="1485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8" name="object 328"/>
          <p:cNvSpPr/>
          <p:nvPr/>
        </p:nvSpPr>
        <p:spPr>
          <a:xfrm>
            <a:off x="6854190" y="1485900"/>
            <a:ext cx="3810" cy="0"/>
          </a:xfrm>
          <a:custGeom>
            <a:avLst/>
            <a:gdLst/>
            <a:ahLst/>
            <a:cxnLst/>
            <a:rect l="l" t="t" r="r" b="b"/>
            <a:pathLst>
              <a:path w="3809">
                <a:moveTo>
                  <a:pt x="1904" y="-27304"/>
                </a:moveTo>
                <a:lnTo>
                  <a:pt x="1904" y="27304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9" name="object 329"/>
          <p:cNvSpPr txBox="1"/>
          <p:nvPr/>
        </p:nvSpPr>
        <p:spPr>
          <a:xfrm>
            <a:off x="5948679" y="10972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30" name="object 330"/>
          <p:cNvSpPr/>
          <p:nvPr/>
        </p:nvSpPr>
        <p:spPr>
          <a:xfrm>
            <a:off x="5257800" y="3771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1" name="object 331"/>
          <p:cNvSpPr/>
          <p:nvPr/>
        </p:nvSpPr>
        <p:spPr>
          <a:xfrm>
            <a:off x="5435600" y="3771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2" name="object 332"/>
          <p:cNvSpPr/>
          <p:nvPr/>
        </p:nvSpPr>
        <p:spPr>
          <a:xfrm>
            <a:off x="5612129" y="3771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3" name="object 333"/>
          <p:cNvSpPr/>
          <p:nvPr/>
        </p:nvSpPr>
        <p:spPr>
          <a:xfrm>
            <a:off x="5789929" y="3771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4" name="object 334"/>
          <p:cNvSpPr/>
          <p:nvPr/>
        </p:nvSpPr>
        <p:spPr>
          <a:xfrm>
            <a:off x="5967729" y="377190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8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5" name="object 335"/>
          <p:cNvSpPr/>
          <p:nvPr/>
        </p:nvSpPr>
        <p:spPr>
          <a:xfrm>
            <a:off x="6144259" y="3771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6" name="object 336"/>
          <p:cNvSpPr/>
          <p:nvPr/>
        </p:nvSpPr>
        <p:spPr>
          <a:xfrm>
            <a:off x="6322059" y="3771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7" name="object 337"/>
          <p:cNvSpPr/>
          <p:nvPr/>
        </p:nvSpPr>
        <p:spPr>
          <a:xfrm>
            <a:off x="6498590" y="3771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8" name="object 338"/>
          <p:cNvSpPr/>
          <p:nvPr/>
        </p:nvSpPr>
        <p:spPr>
          <a:xfrm>
            <a:off x="6676390" y="3771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9" name="object 339"/>
          <p:cNvSpPr/>
          <p:nvPr/>
        </p:nvSpPr>
        <p:spPr>
          <a:xfrm>
            <a:off x="6854190" y="3771900"/>
            <a:ext cx="3810" cy="0"/>
          </a:xfrm>
          <a:custGeom>
            <a:avLst/>
            <a:gdLst/>
            <a:ahLst/>
            <a:cxnLst/>
            <a:rect l="l" t="t" r="r" b="b"/>
            <a:pathLst>
              <a:path w="3809">
                <a:moveTo>
                  <a:pt x="1904" y="-27304"/>
                </a:moveTo>
                <a:lnTo>
                  <a:pt x="1904" y="27304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0" name="object 340"/>
          <p:cNvSpPr txBox="1"/>
          <p:nvPr/>
        </p:nvSpPr>
        <p:spPr>
          <a:xfrm>
            <a:off x="5948679" y="33832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41" name="object 341"/>
          <p:cNvSpPr/>
          <p:nvPr/>
        </p:nvSpPr>
        <p:spPr>
          <a:xfrm>
            <a:off x="5157470" y="1728470"/>
            <a:ext cx="1800860" cy="1800860"/>
          </a:xfrm>
          <a:custGeom>
            <a:avLst/>
            <a:gdLst/>
            <a:ahLst/>
            <a:cxnLst/>
            <a:rect l="l" t="t" r="r" b="b"/>
            <a:pathLst>
              <a:path w="1800859" h="1800860">
                <a:moveTo>
                  <a:pt x="1800859" y="0"/>
                </a:moveTo>
                <a:lnTo>
                  <a:pt x="0" y="1800859"/>
                </a:lnTo>
              </a:path>
            </a:pathLst>
          </a:custGeom>
          <a:ln w="5463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2" name="object 342"/>
          <p:cNvSpPr txBox="1"/>
          <p:nvPr/>
        </p:nvSpPr>
        <p:spPr>
          <a:xfrm>
            <a:off x="5802629" y="22402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43" name="object 343"/>
          <p:cNvSpPr/>
          <p:nvPr/>
        </p:nvSpPr>
        <p:spPr>
          <a:xfrm>
            <a:off x="2871470" y="4014470"/>
            <a:ext cx="71120" cy="80010"/>
          </a:xfrm>
          <a:custGeom>
            <a:avLst/>
            <a:gdLst/>
            <a:ahLst/>
            <a:cxnLst/>
            <a:rect l="l" t="t" r="r" b="b"/>
            <a:pathLst>
              <a:path w="71119" h="80010">
                <a:moveTo>
                  <a:pt x="0" y="0"/>
                </a:moveTo>
                <a:lnTo>
                  <a:pt x="71119" y="8000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4" name="object 344"/>
          <p:cNvSpPr/>
          <p:nvPr/>
        </p:nvSpPr>
        <p:spPr>
          <a:xfrm>
            <a:off x="2989579" y="4146550"/>
            <a:ext cx="71120" cy="81280"/>
          </a:xfrm>
          <a:custGeom>
            <a:avLst/>
            <a:gdLst/>
            <a:ahLst/>
            <a:cxnLst/>
            <a:rect l="l" t="t" r="r" b="b"/>
            <a:pathLst>
              <a:path w="71119" h="81279">
                <a:moveTo>
                  <a:pt x="0" y="0"/>
                </a:moveTo>
                <a:lnTo>
                  <a:pt x="71119" y="81279"/>
                </a:lnTo>
              </a:path>
            </a:pathLst>
          </a:custGeom>
          <a:ln w="5460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5" name="object 345"/>
          <p:cNvSpPr/>
          <p:nvPr/>
        </p:nvSpPr>
        <p:spPr>
          <a:xfrm>
            <a:off x="3106420" y="4279900"/>
            <a:ext cx="71120" cy="80010"/>
          </a:xfrm>
          <a:custGeom>
            <a:avLst/>
            <a:gdLst/>
            <a:ahLst/>
            <a:cxnLst/>
            <a:rect l="l" t="t" r="r" b="b"/>
            <a:pathLst>
              <a:path w="71119" h="80010">
                <a:moveTo>
                  <a:pt x="0" y="0"/>
                </a:moveTo>
                <a:lnTo>
                  <a:pt x="71119" y="8001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6" name="object 346"/>
          <p:cNvSpPr/>
          <p:nvPr/>
        </p:nvSpPr>
        <p:spPr>
          <a:xfrm>
            <a:off x="3224529" y="4411979"/>
            <a:ext cx="71120" cy="81280"/>
          </a:xfrm>
          <a:custGeom>
            <a:avLst/>
            <a:gdLst/>
            <a:ahLst/>
            <a:cxnLst/>
            <a:rect l="l" t="t" r="r" b="b"/>
            <a:pathLst>
              <a:path w="71120" h="81279">
                <a:moveTo>
                  <a:pt x="0" y="0"/>
                </a:moveTo>
                <a:lnTo>
                  <a:pt x="71119" y="8128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7" name="object 347"/>
          <p:cNvSpPr/>
          <p:nvPr/>
        </p:nvSpPr>
        <p:spPr>
          <a:xfrm>
            <a:off x="3341370" y="4544059"/>
            <a:ext cx="72390" cy="81280"/>
          </a:xfrm>
          <a:custGeom>
            <a:avLst/>
            <a:gdLst/>
            <a:ahLst/>
            <a:cxnLst/>
            <a:rect l="l" t="t" r="r" b="b"/>
            <a:pathLst>
              <a:path w="72389" h="81279">
                <a:moveTo>
                  <a:pt x="0" y="0"/>
                </a:moveTo>
                <a:lnTo>
                  <a:pt x="72389" y="812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8" name="object 348"/>
          <p:cNvSpPr/>
          <p:nvPr/>
        </p:nvSpPr>
        <p:spPr>
          <a:xfrm>
            <a:off x="3459479" y="4677409"/>
            <a:ext cx="72390" cy="81280"/>
          </a:xfrm>
          <a:custGeom>
            <a:avLst/>
            <a:gdLst/>
            <a:ahLst/>
            <a:cxnLst/>
            <a:rect l="l" t="t" r="r" b="b"/>
            <a:pathLst>
              <a:path w="72389" h="81279">
                <a:moveTo>
                  <a:pt x="0" y="0"/>
                </a:moveTo>
                <a:lnTo>
                  <a:pt x="72390" y="812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9" name="object 349"/>
          <p:cNvSpPr/>
          <p:nvPr/>
        </p:nvSpPr>
        <p:spPr>
          <a:xfrm>
            <a:off x="3577590" y="4809490"/>
            <a:ext cx="71120" cy="81280"/>
          </a:xfrm>
          <a:custGeom>
            <a:avLst/>
            <a:gdLst/>
            <a:ahLst/>
            <a:cxnLst/>
            <a:rect l="l" t="t" r="r" b="b"/>
            <a:pathLst>
              <a:path w="71120" h="81279">
                <a:moveTo>
                  <a:pt x="0" y="0"/>
                </a:moveTo>
                <a:lnTo>
                  <a:pt x="71120" y="81280"/>
                </a:lnTo>
              </a:path>
            </a:pathLst>
          </a:custGeom>
          <a:ln w="5460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0" name="object 350"/>
          <p:cNvSpPr/>
          <p:nvPr/>
        </p:nvSpPr>
        <p:spPr>
          <a:xfrm>
            <a:off x="3694429" y="4942840"/>
            <a:ext cx="72390" cy="80010"/>
          </a:xfrm>
          <a:custGeom>
            <a:avLst/>
            <a:gdLst/>
            <a:ahLst/>
            <a:cxnLst/>
            <a:rect l="l" t="t" r="r" b="b"/>
            <a:pathLst>
              <a:path w="72389" h="80010">
                <a:moveTo>
                  <a:pt x="0" y="0"/>
                </a:moveTo>
                <a:lnTo>
                  <a:pt x="72390" y="8001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1" name="object 351"/>
          <p:cNvSpPr/>
          <p:nvPr/>
        </p:nvSpPr>
        <p:spPr>
          <a:xfrm>
            <a:off x="3812540" y="5074920"/>
            <a:ext cx="72390" cy="81280"/>
          </a:xfrm>
          <a:custGeom>
            <a:avLst/>
            <a:gdLst/>
            <a:ahLst/>
            <a:cxnLst/>
            <a:rect l="l" t="t" r="r" b="b"/>
            <a:pathLst>
              <a:path w="72389" h="81279">
                <a:moveTo>
                  <a:pt x="0" y="0"/>
                </a:moveTo>
                <a:lnTo>
                  <a:pt x="72389" y="812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2" name="object 352"/>
          <p:cNvSpPr/>
          <p:nvPr/>
        </p:nvSpPr>
        <p:spPr>
          <a:xfrm>
            <a:off x="3930650" y="5208270"/>
            <a:ext cx="71120" cy="80010"/>
          </a:xfrm>
          <a:custGeom>
            <a:avLst/>
            <a:gdLst/>
            <a:ahLst/>
            <a:cxnLst/>
            <a:rect l="l" t="t" r="r" b="b"/>
            <a:pathLst>
              <a:path w="71120" h="80010">
                <a:moveTo>
                  <a:pt x="0" y="0"/>
                </a:moveTo>
                <a:lnTo>
                  <a:pt x="71120" y="8000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3" name="object 353"/>
          <p:cNvSpPr/>
          <p:nvPr/>
        </p:nvSpPr>
        <p:spPr>
          <a:xfrm>
            <a:off x="4048759" y="5340350"/>
            <a:ext cx="71120" cy="81280"/>
          </a:xfrm>
          <a:custGeom>
            <a:avLst/>
            <a:gdLst/>
            <a:ahLst/>
            <a:cxnLst/>
            <a:rect l="l" t="t" r="r" b="b"/>
            <a:pathLst>
              <a:path w="71120" h="81279">
                <a:moveTo>
                  <a:pt x="0" y="0"/>
                </a:moveTo>
                <a:lnTo>
                  <a:pt x="71119" y="8128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4" name="object 354"/>
          <p:cNvSpPr/>
          <p:nvPr/>
        </p:nvSpPr>
        <p:spPr>
          <a:xfrm>
            <a:off x="4165600" y="5473700"/>
            <a:ext cx="71120" cy="80010"/>
          </a:xfrm>
          <a:custGeom>
            <a:avLst/>
            <a:gdLst/>
            <a:ahLst/>
            <a:cxnLst/>
            <a:rect l="l" t="t" r="r" b="b"/>
            <a:pathLst>
              <a:path w="71120" h="80010">
                <a:moveTo>
                  <a:pt x="0" y="0"/>
                </a:moveTo>
                <a:lnTo>
                  <a:pt x="71120" y="8001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5" name="object 355"/>
          <p:cNvSpPr/>
          <p:nvPr/>
        </p:nvSpPr>
        <p:spPr>
          <a:xfrm>
            <a:off x="4283709" y="5605779"/>
            <a:ext cx="71120" cy="80010"/>
          </a:xfrm>
          <a:custGeom>
            <a:avLst/>
            <a:gdLst/>
            <a:ahLst/>
            <a:cxnLst/>
            <a:rect l="l" t="t" r="r" b="b"/>
            <a:pathLst>
              <a:path w="71120" h="80010">
                <a:moveTo>
                  <a:pt x="0" y="0"/>
                </a:moveTo>
                <a:lnTo>
                  <a:pt x="71119" y="8001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6" name="object 356"/>
          <p:cNvSpPr/>
          <p:nvPr/>
        </p:nvSpPr>
        <p:spPr>
          <a:xfrm>
            <a:off x="4400550" y="5737859"/>
            <a:ext cx="72390" cy="81280"/>
          </a:xfrm>
          <a:custGeom>
            <a:avLst/>
            <a:gdLst/>
            <a:ahLst/>
            <a:cxnLst/>
            <a:rect l="l" t="t" r="r" b="b"/>
            <a:pathLst>
              <a:path w="72389" h="81279">
                <a:moveTo>
                  <a:pt x="0" y="0"/>
                </a:moveTo>
                <a:lnTo>
                  <a:pt x="72389" y="812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7" name="object 357"/>
          <p:cNvSpPr/>
          <p:nvPr/>
        </p:nvSpPr>
        <p:spPr>
          <a:xfrm>
            <a:off x="4518659" y="5871209"/>
            <a:ext cx="71120" cy="80010"/>
          </a:xfrm>
          <a:custGeom>
            <a:avLst/>
            <a:gdLst/>
            <a:ahLst/>
            <a:cxnLst/>
            <a:rect l="l" t="t" r="r" b="b"/>
            <a:pathLst>
              <a:path w="71120" h="80010">
                <a:moveTo>
                  <a:pt x="0" y="0"/>
                </a:moveTo>
                <a:lnTo>
                  <a:pt x="71119" y="8000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8" name="object 358"/>
          <p:cNvSpPr/>
          <p:nvPr/>
        </p:nvSpPr>
        <p:spPr>
          <a:xfrm>
            <a:off x="4636770" y="6003290"/>
            <a:ext cx="35560" cy="40640"/>
          </a:xfrm>
          <a:custGeom>
            <a:avLst/>
            <a:gdLst/>
            <a:ahLst/>
            <a:cxnLst/>
            <a:rect l="l" t="t" r="r" b="b"/>
            <a:pathLst>
              <a:path w="35560" h="40639">
                <a:moveTo>
                  <a:pt x="0" y="0"/>
                </a:moveTo>
                <a:lnTo>
                  <a:pt x="35559" y="4064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9" name="object 359"/>
          <p:cNvSpPr txBox="1"/>
          <p:nvPr/>
        </p:nvSpPr>
        <p:spPr>
          <a:xfrm>
            <a:off x="3808729" y="46405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60" name="object 360"/>
          <p:cNvSpPr/>
          <p:nvPr/>
        </p:nvSpPr>
        <p:spPr>
          <a:xfrm>
            <a:off x="4914900" y="41148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1" name="object 361"/>
          <p:cNvSpPr/>
          <p:nvPr/>
        </p:nvSpPr>
        <p:spPr>
          <a:xfrm>
            <a:off x="4914900" y="42926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2" name="object 362"/>
          <p:cNvSpPr/>
          <p:nvPr/>
        </p:nvSpPr>
        <p:spPr>
          <a:xfrm>
            <a:off x="4914900" y="44691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3" name="object 363"/>
          <p:cNvSpPr/>
          <p:nvPr/>
        </p:nvSpPr>
        <p:spPr>
          <a:xfrm>
            <a:off x="4914900" y="46469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4" name="object 364"/>
          <p:cNvSpPr/>
          <p:nvPr/>
        </p:nvSpPr>
        <p:spPr>
          <a:xfrm>
            <a:off x="4914900" y="4824729"/>
            <a:ext cx="0" cy="106680"/>
          </a:xfrm>
          <a:custGeom>
            <a:avLst/>
            <a:gdLst/>
            <a:ahLst/>
            <a:cxnLst/>
            <a:rect l="l" t="t" r="r" b="b"/>
            <a:pathLst>
              <a:path h="106679">
                <a:moveTo>
                  <a:pt x="0" y="0"/>
                </a:moveTo>
                <a:lnTo>
                  <a:pt x="0" y="10668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5" name="object 365"/>
          <p:cNvSpPr/>
          <p:nvPr/>
        </p:nvSpPr>
        <p:spPr>
          <a:xfrm>
            <a:off x="4914900" y="500125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6" name="object 366"/>
          <p:cNvSpPr/>
          <p:nvPr/>
        </p:nvSpPr>
        <p:spPr>
          <a:xfrm>
            <a:off x="4914900" y="517905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7" name="object 367"/>
          <p:cNvSpPr/>
          <p:nvPr/>
        </p:nvSpPr>
        <p:spPr>
          <a:xfrm>
            <a:off x="4914900" y="535559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8" name="object 368"/>
          <p:cNvSpPr/>
          <p:nvPr/>
        </p:nvSpPr>
        <p:spPr>
          <a:xfrm>
            <a:off x="4914900" y="553339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9" name="object 369"/>
          <p:cNvSpPr/>
          <p:nvPr/>
        </p:nvSpPr>
        <p:spPr>
          <a:xfrm>
            <a:off x="4914900" y="571119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0" name="object 370"/>
          <p:cNvSpPr/>
          <p:nvPr/>
        </p:nvSpPr>
        <p:spPr>
          <a:xfrm>
            <a:off x="4914900" y="5887720"/>
            <a:ext cx="0" cy="55880"/>
          </a:xfrm>
          <a:custGeom>
            <a:avLst/>
            <a:gdLst/>
            <a:ahLst/>
            <a:cxnLst/>
            <a:rect l="l" t="t" r="r" b="b"/>
            <a:pathLst>
              <a:path h="55879">
                <a:moveTo>
                  <a:pt x="0" y="0"/>
                </a:moveTo>
                <a:lnTo>
                  <a:pt x="0" y="558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1" name="object 371"/>
          <p:cNvSpPr txBox="1"/>
          <p:nvPr/>
        </p:nvSpPr>
        <p:spPr>
          <a:xfrm>
            <a:off x="5013959" y="4818379"/>
            <a:ext cx="2070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72" name="object 372"/>
          <p:cNvSpPr/>
          <p:nvPr/>
        </p:nvSpPr>
        <p:spPr>
          <a:xfrm>
            <a:off x="5157470" y="4014470"/>
            <a:ext cx="72390" cy="81280"/>
          </a:xfrm>
          <a:custGeom>
            <a:avLst/>
            <a:gdLst/>
            <a:ahLst/>
            <a:cxnLst/>
            <a:rect l="l" t="t" r="r" b="b"/>
            <a:pathLst>
              <a:path w="72389" h="81279">
                <a:moveTo>
                  <a:pt x="0" y="0"/>
                </a:moveTo>
                <a:lnTo>
                  <a:pt x="72389" y="812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3" name="object 373"/>
          <p:cNvSpPr/>
          <p:nvPr/>
        </p:nvSpPr>
        <p:spPr>
          <a:xfrm>
            <a:off x="5275579" y="4147820"/>
            <a:ext cx="71120" cy="80010"/>
          </a:xfrm>
          <a:custGeom>
            <a:avLst/>
            <a:gdLst/>
            <a:ahLst/>
            <a:cxnLst/>
            <a:rect l="l" t="t" r="r" b="b"/>
            <a:pathLst>
              <a:path w="71120" h="80010">
                <a:moveTo>
                  <a:pt x="0" y="0"/>
                </a:moveTo>
                <a:lnTo>
                  <a:pt x="71120" y="8000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4" name="object 374"/>
          <p:cNvSpPr/>
          <p:nvPr/>
        </p:nvSpPr>
        <p:spPr>
          <a:xfrm>
            <a:off x="5393690" y="4279900"/>
            <a:ext cx="71120" cy="81280"/>
          </a:xfrm>
          <a:custGeom>
            <a:avLst/>
            <a:gdLst/>
            <a:ahLst/>
            <a:cxnLst/>
            <a:rect l="l" t="t" r="r" b="b"/>
            <a:pathLst>
              <a:path w="71120" h="81279">
                <a:moveTo>
                  <a:pt x="0" y="0"/>
                </a:moveTo>
                <a:lnTo>
                  <a:pt x="71120" y="81280"/>
                </a:lnTo>
              </a:path>
            </a:pathLst>
          </a:custGeom>
          <a:ln w="5460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5" name="object 375"/>
          <p:cNvSpPr/>
          <p:nvPr/>
        </p:nvSpPr>
        <p:spPr>
          <a:xfrm>
            <a:off x="5510529" y="4411979"/>
            <a:ext cx="71120" cy="81280"/>
          </a:xfrm>
          <a:custGeom>
            <a:avLst/>
            <a:gdLst/>
            <a:ahLst/>
            <a:cxnLst/>
            <a:rect l="l" t="t" r="r" b="b"/>
            <a:pathLst>
              <a:path w="71120" h="81279">
                <a:moveTo>
                  <a:pt x="0" y="0"/>
                </a:moveTo>
                <a:lnTo>
                  <a:pt x="71120" y="81280"/>
                </a:lnTo>
              </a:path>
            </a:pathLst>
          </a:custGeom>
          <a:ln w="5460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6" name="object 376"/>
          <p:cNvSpPr/>
          <p:nvPr/>
        </p:nvSpPr>
        <p:spPr>
          <a:xfrm>
            <a:off x="5628640" y="4545329"/>
            <a:ext cx="71120" cy="80010"/>
          </a:xfrm>
          <a:custGeom>
            <a:avLst/>
            <a:gdLst/>
            <a:ahLst/>
            <a:cxnLst/>
            <a:rect l="l" t="t" r="r" b="b"/>
            <a:pathLst>
              <a:path w="71120" h="80010">
                <a:moveTo>
                  <a:pt x="0" y="0"/>
                </a:moveTo>
                <a:lnTo>
                  <a:pt x="71120" y="8001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7" name="object 377"/>
          <p:cNvSpPr/>
          <p:nvPr/>
        </p:nvSpPr>
        <p:spPr>
          <a:xfrm>
            <a:off x="5745479" y="4677409"/>
            <a:ext cx="72390" cy="81280"/>
          </a:xfrm>
          <a:custGeom>
            <a:avLst/>
            <a:gdLst/>
            <a:ahLst/>
            <a:cxnLst/>
            <a:rect l="l" t="t" r="r" b="b"/>
            <a:pathLst>
              <a:path w="72389" h="81279">
                <a:moveTo>
                  <a:pt x="0" y="0"/>
                </a:moveTo>
                <a:lnTo>
                  <a:pt x="72390" y="812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8" name="object 378"/>
          <p:cNvSpPr/>
          <p:nvPr/>
        </p:nvSpPr>
        <p:spPr>
          <a:xfrm>
            <a:off x="5863590" y="4810759"/>
            <a:ext cx="71120" cy="80010"/>
          </a:xfrm>
          <a:custGeom>
            <a:avLst/>
            <a:gdLst/>
            <a:ahLst/>
            <a:cxnLst/>
            <a:rect l="l" t="t" r="r" b="b"/>
            <a:pathLst>
              <a:path w="71120" h="80010">
                <a:moveTo>
                  <a:pt x="0" y="0"/>
                </a:moveTo>
                <a:lnTo>
                  <a:pt x="71120" y="8000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9" name="object 379"/>
          <p:cNvSpPr/>
          <p:nvPr/>
        </p:nvSpPr>
        <p:spPr>
          <a:xfrm>
            <a:off x="5981700" y="4942840"/>
            <a:ext cx="71120" cy="81280"/>
          </a:xfrm>
          <a:custGeom>
            <a:avLst/>
            <a:gdLst/>
            <a:ahLst/>
            <a:cxnLst/>
            <a:rect l="l" t="t" r="r" b="b"/>
            <a:pathLst>
              <a:path w="71120" h="81279">
                <a:moveTo>
                  <a:pt x="0" y="0"/>
                </a:moveTo>
                <a:lnTo>
                  <a:pt x="71120" y="81280"/>
                </a:lnTo>
              </a:path>
            </a:pathLst>
          </a:custGeom>
          <a:ln w="5460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0" name="object 380"/>
          <p:cNvSpPr/>
          <p:nvPr/>
        </p:nvSpPr>
        <p:spPr>
          <a:xfrm>
            <a:off x="6098540" y="5076190"/>
            <a:ext cx="72390" cy="80010"/>
          </a:xfrm>
          <a:custGeom>
            <a:avLst/>
            <a:gdLst/>
            <a:ahLst/>
            <a:cxnLst/>
            <a:rect l="l" t="t" r="r" b="b"/>
            <a:pathLst>
              <a:path w="72389" h="80010">
                <a:moveTo>
                  <a:pt x="0" y="0"/>
                </a:moveTo>
                <a:lnTo>
                  <a:pt x="72389" y="8001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1" name="object 381"/>
          <p:cNvSpPr/>
          <p:nvPr/>
        </p:nvSpPr>
        <p:spPr>
          <a:xfrm>
            <a:off x="6216650" y="5208270"/>
            <a:ext cx="72390" cy="80010"/>
          </a:xfrm>
          <a:custGeom>
            <a:avLst/>
            <a:gdLst/>
            <a:ahLst/>
            <a:cxnLst/>
            <a:rect l="l" t="t" r="r" b="b"/>
            <a:pathLst>
              <a:path w="72389" h="80010">
                <a:moveTo>
                  <a:pt x="0" y="0"/>
                </a:moveTo>
                <a:lnTo>
                  <a:pt x="72389" y="8000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2" name="object 382"/>
          <p:cNvSpPr/>
          <p:nvPr/>
        </p:nvSpPr>
        <p:spPr>
          <a:xfrm>
            <a:off x="6334759" y="5340350"/>
            <a:ext cx="71120" cy="81280"/>
          </a:xfrm>
          <a:custGeom>
            <a:avLst/>
            <a:gdLst/>
            <a:ahLst/>
            <a:cxnLst/>
            <a:rect l="l" t="t" r="r" b="b"/>
            <a:pathLst>
              <a:path w="71120" h="81279">
                <a:moveTo>
                  <a:pt x="0" y="0"/>
                </a:moveTo>
                <a:lnTo>
                  <a:pt x="71119" y="8128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3" name="object 383"/>
          <p:cNvSpPr/>
          <p:nvPr/>
        </p:nvSpPr>
        <p:spPr>
          <a:xfrm>
            <a:off x="6452870" y="5473700"/>
            <a:ext cx="71120" cy="80010"/>
          </a:xfrm>
          <a:custGeom>
            <a:avLst/>
            <a:gdLst/>
            <a:ahLst/>
            <a:cxnLst/>
            <a:rect l="l" t="t" r="r" b="b"/>
            <a:pathLst>
              <a:path w="71120" h="80010">
                <a:moveTo>
                  <a:pt x="0" y="0"/>
                </a:moveTo>
                <a:lnTo>
                  <a:pt x="71120" y="8001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4" name="object 384"/>
          <p:cNvSpPr/>
          <p:nvPr/>
        </p:nvSpPr>
        <p:spPr>
          <a:xfrm>
            <a:off x="6569709" y="5605779"/>
            <a:ext cx="71120" cy="81280"/>
          </a:xfrm>
          <a:custGeom>
            <a:avLst/>
            <a:gdLst/>
            <a:ahLst/>
            <a:cxnLst/>
            <a:rect l="l" t="t" r="r" b="b"/>
            <a:pathLst>
              <a:path w="71120" h="81279">
                <a:moveTo>
                  <a:pt x="0" y="0"/>
                </a:moveTo>
                <a:lnTo>
                  <a:pt x="71120" y="81280"/>
                </a:lnTo>
              </a:path>
            </a:pathLst>
          </a:custGeom>
          <a:ln w="5460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5" name="object 385"/>
          <p:cNvSpPr/>
          <p:nvPr/>
        </p:nvSpPr>
        <p:spPr>
          <a:xfrm>
            <a:off x="6687819" y="5739129"/>
            <a:ext cx="71120" cy="80010"/>
          </a:xfrm>
          <a:custGeom>
            <a:avLst/>
            <a:gdLst/>
            <a:ahLst/>
            <a:cxnLst/>
            <a:rect l="l" t="t" r="r" b="b"/>
            <a:pathLst>
              <a:path w="71120" h="80010">
                <a:moveTo>
                  <a:pt x="0" y="0"/>
                </a:moveTo>
                <a:lnTo>
                  <a:pt x="71120" y="8001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6" name="object 386"/>
          <p:cNvSpPr/>
          <p:nvPr/>
        </p:nvSpPr>
        <p:spPr>
          <a:xfrm>
            <a:off x="6804659" y="5871209"/>
            <a:ext cx="72390" cy="81280"/>
          </a:xfrm>
          <a:custGeom>
            <a:avLst/>
            <a:gdLst/>
            <a:ahLst/>
            <a:cxnLst/>
            <a:rect l="l" t="t" r="r" b="b"/>
            <a:pathLst>
              <a:path w="72390" h="81279">
                <a:moveTo>
                  <a:pt x="0" y="0"/>
                </a:moveTo>
                <a:lnTo>
                  <a:pt x="72390" y="812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7" name="object 387"/>
          <p:cNvSpPr/>
          <p:nvPr/>
        </p:nvSpPr>
        <p:spPr>
          <a:xfrm>
            <a:off x="6922769" y="6003290"/>
            <a:ext cx="35560" cy="40640"/>
          </a:xfrm>
          <a:custGeom>
            <a:avLst/>
            <a:gdLst/>
            <a:ahLst/>
            <a:cxnLst/>
            <a:rect l="l" t="t" r="r" b="b"/>
            <a:pathLst>
              <a:path w="35559" h="40639">
                <a:moveTo>
                  <a:pt x="0" y="0"/>
                </a:moveTo>
                <a:lnTo>
                  <a:pt x="35559" y="4064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8" name="object 388"/>
          <p:cNvSpPr txBox="1"/>
          <p:nvPr/>
        </p:nvSpPr>
        <p:spPr>
          <a:xfrm>
            <a:off x="6107429" y="4640579"/>
            <a:ext cx="2070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89" name="object 389"/>
          <p:cNvSpPr/>
          <p:nvPr/>
        </p:nvSpPr>
        <p:spPr>
          <a:xfrm>
            <a:off x="5257800" y="6286500"/>
            <a:ext cx="1600200" cy="0"/>
          </a:xfrm>
          <a:custGeom>
            <a:avLst/>
            <a:gdLst/>
            <a:ahLst/>
            <a:cxnLst/>
            <a:rect l="l" t="t" r="r" b="b"/>
            <a:pathLst>
              <a:path w="1600200">
                <a:moveTo>
                  <a:pt x="0" y="0"/>
                </a:moveTo>
                <a:lnTo>
                  <a:pt x="1600200" y="0"/>
                </a:lnTo>
              </a:path>
            </a:pathLst>
          </a:custGeom>
          <a:ln w="5463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0" name="object 390"/>
          <p:cNvSpPr/>
          <p:nvPr/>
        </p:nvSpPr>
        <p:spPr>
          <a:xfrm>
            <a:off x="4914900" y="18288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1" name="object 391"/>
          <p:cNvSpPr/>
          <p:nvPr/>
        </p:nvSpPr>
        <p:spPr>
          <a:xfrm>
            <a:off x="4914900" y="20066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2" name="object 392"/>
          <p:cNvSpPr/>
          <p:nvPr/>
        </p:nvSpPr>
        <p:spPr>
          <a:xfrm>
            <a:off x="4914900" y="21831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3" name="object 393"/>
          <p:cNvSpPr/>
          <p:nvPr/>
        </p:nvSpPr>
        <p:spPr>
          <a:xfrm>
            <a:off x="4914900" y="23609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4" name="object 394"/>
          <p:cNvSpPr/>
          <p:nvPr/>
        </p:nvSpPr>
        <p:spPr>
          <a:xfrm>
            <a:off x="4914900" y="2538729"/>
            <a:ext cx="0" cy="106680"/>
          </a:xfrm>
          <a:custGeom>
            <a:avLst/>
            <a:gdLst/>
            <a:ahLst/>
            <a:cxnLst/>
            <a:rect l="l" t="t" r="r" b="b"/>
            <a:pathLst>
              <a:path h="106680">
                <a:moveTo>
                  <a:pt x="0" y="0"/>
                </a:moveTo>
                <a:lnTo>
                  <a:pt x="0" y="10668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5" name="object 395"/>
          <p:cNvSpPr/>
          <p:nvPr/>
        </p:nvSpPr>
        <p:spPr>
          <a:xfrm>
            <a:off x="4914900" y="271526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6" name="object 396"/>
          <p:cNvSpPr/>
          <p:nvPr/>
        </p:nvSpPr>
        <p:spPr>
          <a:xfrm>
            <a:off x="4914900" y="289306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7" name="object 397"/>
          <p:cNvSpPr/>
          <p:nvPr/>
        </p:nvSpPr>
        <p:spPr>
          <a:xfrm>
            <a:off x="4914900" y="306958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8" name="object 398"/>
          <p:cNvSpPr/>
          <p:nvPr/>
        </p:nvSpPr>
        <p:spPr>
          <a:xfrm>
            <a:off x="4914900" y="324738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9" name="object 399"/>
          <p:cNvSpPr/>
          <p:nvPr/>
        </p:nvSpPr>
        <p:spPr>
          <a:xfrm>
            <a:off x="4914900" y="3425190"/>
            <a:ext cx="0" cy="3810"/>
          </a:xfrm>
          <a:custGeom>
            <a:avLst/>
            <a:gdLst/>
            <a:ahLst/>
            <a:cxnLst/>
            <a:rect l="l" t="t" r="r" b="b"/>
            <a:pathLst>
              <a:path h="3810">
                <a:moveTo>
                  <a:pt x="0" y="0"/>
                </a:moveTo>
                <a:lnTo>
                  <a:pt x="0" y="381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0" name="object 400"/>
          <p:cNvSpPr txBox="1"/>
          <p:nvPr/>
        </p:nvSpPr>
        <p:spPr>
          <a:xfrm>
            <a:off x="5001259" y="24180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01" name="object 401"/>
          <p:cNvSpPr/>
          <p:nvPr/>
        </p:nvSpPr>
        <p:spPr>
          <a:xfrm>
            <a:off x="2286000" y="1143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2" name="object 402"/>
          <p:cNvSpPr/>
          <p:nvPr/>
        </p:nvSpPr>
        <p:spPr>
          <a:xfrm>
            <a:off x="2286000" y="1143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3" name="object 403"/>
          <p:cNvSpPr/>
          <p:nvPr/>
        </p:nvSpPr>
        <p:spPr>
          <a:xfrm>
            <a:off x="2286000" y="1143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4" name="object 404"/>
          <p:cNvSpPr/>
          <p:nvPr/>
        </p:nvSpPr>
        <p:spPr>
          <a:xfrm>
            <a:off x="2971800" y="1828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5" name="object 405"/>
          <p:cNvSpPr/>
          <p:nvPr/>
        </p:nvSpPr>
        <p:spPr>
          <a:xfrm>
            <a:off x="4572000" y="1143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6" name="object 406"/>
          <p:cNvSpPr/>
          <p:nvPr/>
        </p:nvSpPr>
        <p:spPr>
          <a:xfrm>
            <a:off x="4572000" y="1143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7" name="object 407"/>
          <p:cNvSpPr/>
          <p:nvPr/>
        </p:nvSpPr>
        <p:spPr>
          <a:xfrm>
            <a:off x="4572000" y="1143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8" name="object 408"/>
          <p:cNvSpPr/>
          <p:nvPr/>
        </p:nvSpPr>
        <p:spPr>
          <a:xfrm>
            <a:off x="5257800" y="1828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9" name="object 409"/>
          <p:cNvSpPr/>
          <p:nvPr/>
        </p:nvSpPr>
        <p:spPr>
          <a:xfrm>
            <a:off x="45720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0" name="object 410"/>
          <p:cNvSpPr/>
          <p:nvPr/>
        </p:nvSpPr>
        <p:spPr>
          <a:xfrm>
            <a:off x="45720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1" name="object 411"/>
          <p:cNvSpPr/>
          <p:nvPr/>
        </p:nvSpPr>
        <p:spPr>
          <a:xfrm>
            <a:off x="4572000" y="3429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2" name="object 412"/>
          <p:cNvSpPr/>
          <p:nvPr/>
        </p:nvSpPr>
        <p:spPr>
          <a:xfrm>
            <a:off x="5257800" y="4114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3" name="object 413"/>
          <p:cNvSpPr/>
          <p:nvPr/>
        </p:nvSpPr>
        <p:spPr>
          <a:xfrm>
            <a:off x="22860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4" name="object 414"/>
          <p:cNvSpPr/>
          <p:nvPr/>
        </p:nvSpPr>
        <p:spPr>
          <a:xfrm>
            <a:off x="22860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5" name="object 415"/>
          <p:cNvSpPr/>
          <p:nvPr/>
        </p:nvSpPr>
        <p:spPr>
          <a:xfrm>
            <a:off x="2286000" y="3429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6" name="object 416"/>
          <p:cNvSpPr/>
          <p:nvPr/>
        </p:nvSpPr>
        <p:spPr>
          <a:xfrm>
            <a:off x="2971800" y="4114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7" name="object 417"/>
          <p:cNvSpPr/>
          <p:nvPr/>
        </p:nvSpPr>
        <p:spPr>
          <a:xfrm>
            <a:off x="6858000" y="1143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8" name="object 418"/>
          <p:cNvSpPr/>
          <p:nvPr/>
        </p:nvSpPr>
        <p:spPr>
          <a:xfrm>
            <a:off x="6858000" y="1143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9" name="object 419"/>
          <p:cNvSpPr/>
          <p:nvPr/>
        </p:nvSpPr>
        <p:spPr>
          <a:xfrm>
            <a:off x="6858000" y="1143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0" name="object 420"/>
          <p:cNvSpPr/>
          <p:nvPr/>
        </p:nvSpPr>
        <p:spPr>
          <a:xfrm>
            <a:off x="7543800" y="1828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1" name="object 421"/>
          <p:cNvSpPr/>
          <p:nvPr/>
        </p:nvSpPr>
        <p:spPr>
          <a:xfrm>
            <a:off x="68580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2" name="object 422"/>
          <p:cNvSpPr/>
          <p:nvPr/>
        </p:nvSpPr>
        <p:spPr>
          <a:xfrm>
            <a:off x="68580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3" name="object 423"/>
          <p:cNvSpPr/>
          <p:nvPr/>
        </p:nvSpPr>
        <p:spPr>
          <a:xfrm>
            <a:off x="6858000" y="3429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4" name="object 424"/>
          <p:cNvSpPr/>
          <p:nvPr/>
        </p:nvSpPr>
        <p:spPr>
          <a:xfrm>
            <a:off x="7543800" y="4114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5" name="object 425"/>
          <p:cNvSpPr/>
          <p:nvPr/>
        </p:nvSpPr>
        <p:spPr>
          <a:xfrm>
            <a:off x="68580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6" name="object 426"/>
          <p:cNvSpPr/>
          <p:nvPr/>
        </p:nvSpPr>
        <p:spPr>
          <a:xfrm>
            <a:off x="68580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79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7" name="object 427"/>
          <p:cNvSpPr/>
          <p:nvPr/>
        </p:nvSpPr>
        <p:spPr>
          <a:xfrm>
            <a:off x="6858000" y="5943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8" name="object 428"/>
          <p:cNvSpPr/>
          <p:nvPr/>
        </p:nvSpPr>
        <p:spPr>
          <a:xfrm>
            <a:off x="7543800" y="6629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9" name="object 429"/>
          <p:cNvSpPr/>
          <p:nvPr/>
        </p:nvSpPr>
        <p:spPr>
          <a:xfrm>
            <a:off x="45720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0" name="object 430"/>
          <p:cNvSpPr/>
          <p:nvPr/>
        </p:nvSpPr>
        <p:spPr>
          <a:xfrm>
            <a:off x="45720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79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1" name="object 431"/>
          <p:cNvSpPr/>
          <p:nvPr/>
        </p:nvSpPr>
        <p:spPr>
          <a:xfrm>
            <a:off x="4572000" y="5943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2" name="object 432"/>
          <p:cNvSpPr/>
          <p:nvPr/>
        </p:nvSpPr>
        <p:spPr>
          <a:xfrm>
            <a:off x="5257800" y="6629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3" name="object 433"/>
          <p:cNvSpPr txBox="1"/>
          <p:nvPr/>
        </p:nvSpPr>
        <p:spPr>
          <a:xfrm>
            <a:off x="5948679" y="5919757"/>
            <a:ext cx="219710" cy="380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10"/>
              </a:lnSpc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771900" y="6115050"/>
            <a:ext cx="0" cy="109220"/>
          </a:xfrm>
          <a:custGeom>
            <a:avLst/>
            <a:gdLst/>
            <a:ahLst/>
            <a:cxnLst/>
            <a:rect l="l" t="t" r="r" b="b"/>
            <a:pathLst>
              <a:path h="109220">
                <a:moveTo>
                  <a:pt x="0" y="109219"/>
                </a:moveTo>
                <a:lnTo>
                  <a:pt x="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771900" y="593852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107949"/>
                </a:moveTo>
                <a:lnTo>
                  <a:pt x="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771900" y="576072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107949"/>
                </a:moveTo>
                <a:lnTo>
                  <a:pt x="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771900" y="558419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107950"/>
                </a:moveTo>
                <a:lnTo>
                  <a:pt x="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771900" y="540639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107950"/>
                </a:moveTo>
                <a:lnTo>
                  <a:pt x="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771900" y="5229859"/>
            <a:ext cx="0" cy="106680"/>
          </a:xfrm>
          <a:custGeom>
            <a:avLst/>
            <a:gdLst/>
            <a:ahLst/>
            <a:cxnLst/>
            <a:rect l="l" t="t" r="r" b="b"/>
            <a:pathLst>
              <a:path h="106679">
                <a:moveTo>
                  <a:pt x="0" y="106679"/>
                </a:moveTo>
                <a:lnTo>
                  <a:pt x="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3858259" y="55029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633979" y="51485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291329" y="4686300"/>
            <a:ext cx="109220" cy="0"/>
          </a:xfrm>
          <a:custGeom>
            <a:avLst/>
            <a:gdLst/>
            <a:ahLst/>
            <a:cxnLst/>
            <a:rect l="l" t="t" r="r" b="b"/>
            <a:pathLst>
              <a:path w="109220">
                <a:moveTo>
                  <a:pt x="0" y="0"/>
                </a:moveTo>
                <a:lnTo>
                  <a:pt x="10922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469129" y="46863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646929" y="46863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823459" y="46863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001259" y="46863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179059" y="468630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79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4691379" y="41198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4291329" y="6743700"/>
            <a:ext cx="109220" cy="0"/>
          </a:xfrm>
          <a:custGeom>
            <a:avLst/>
            <a:gdLst/>
            <a:ahLst/>
            <a:cxnLst/>
            <a:rect l="l" t="t" r="r" b="b"/>
            <a:pathLst>
              <a:path w="109220">
                <a:moveTo>
                  <a:pt x="0" y="0"/>
                </a:moveTo>
                <a:lnTo>
                  <a:pt x="10922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469129" y="67437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646929" y="67437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823459" y="67437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001259" y="67437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179059" y="674370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79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829300" y="5205729"/>
            <a:ext cx="0" cy="109220"/>
          </a:xfrm>
          <a:custGeom>
            <a:avLst/>
            <a:gdLst/>
            <a:ahLst/>
            <a:cxnLst/>
            <a:rect l="l" t="t" r="r" b="b"/>
            <a:pathLst>
              <a:path h="109220">
                <a:moveTo>
                  <a:pt x="0" y="0"/>
                </a:moveTo>
                <a:lnTo>
                  <a:pt x="0" y="10922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829300" y="53835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829300" y="55613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829300" y="573785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829300" y="591565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4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829300" y="6093459"/>
            <a:ext cx="0" cy="106680"/>
          </a:xfrm>
          <a:custGeom>
            <a:avLst/>
            <a:gdLst/>
            <a:ahLst/>
            <a:cxnLst/>
            <a:rect l="l" t="t" r="r" b="b"/>
            <a:pathLst>
              <a:path h="106679">
                <a:moveTo>
                  <a:pt x="0" y="0"/>
                </a:moveTo>
                <a:lnTo>
                  <a:pt x="0" y="1066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5915659" y="55029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4885690" y="53263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6553200" y="53263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6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6348729" y="4686300"/>
            <a:ext cx="109220" cy="0"/>
          </a:xfrm>
          <a:custGeom>
            <a:avLst/>
            <a:gdLst/>
            <a:ahLst/>
            <a:cxnLst/>
            <a:rect l="l" t="t" r="r" b="b"/>
            <a:pathLst>
              <a:path w="109220">
                <a:moveTo>
                  <a:pt x="0" y="0"/>
                </a:moveTo>
                <a:lnTo>
                  <a:pt x="10922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6526530" y="46863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6704330" y="46863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880859" y="46863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7058659" y="46863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7236459" y="468630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8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6748780" y="41198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7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6348729" y="6743700"/>
            <a:ext cx="109220" cy="0"/>
          </a:xfrm>
          <a:custGeom>
            <a:avLst/>
            <a:gdLst/>
            <a:ahLst/>
            <a:cxnLst/>
            <a:rect l="l" t="t" r="r" b="b"/>
            <a:pathLst>
              <a:path w="109220">
                <a:moveTo>
                  <a:pt x="0" y="0"/>
                </a:moveTo>
                <a:lnTo>
                  <a:pt x="10922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6526530" y="67437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6704330" y="67437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6880859" y="67437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7058659" y="67437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7236459" y="674370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8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>
            <a:off x="8021319" y="55029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2233929" y="6743700"/>
            <a:ext cx="109220" cy="0"/>
          </a:xfrm>
          <a:custGeom>
            <a:avLst/>
            <a:gdLst/>
            <a:ahLst/>
            <a:cxnLst/>
            <a:rect l="l" t="t" r="r" b="b"/>
            <a:pathLst>
              <a:path w="109219">
                <a:moveTo>
                  <a:pt x="0" y="0"/>
                </a:moveTo>
                <a:lnTo>
                  <a:pt x="109219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2411729" y="67437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2589529" y="67437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2766060" y="67437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2943860" y="67437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3121660" y="674370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80">
                <a:moveTo>
                  <a:pt x="0" y="0"/>
                </a:moveTo>
                <a:lnTo>
                  <a:pt x="106679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5829300" y="3148329"/>
            <a:ext cx="0" cy="109220"/>
          </a:xfrm>
          <a:custGeom>
            <a:avLst/>
            <a:gdLst/>
            <a:ahLst/>
            <a:cxnLst/>
            <a:rect l="l" t="t" r="r" b="b"/>
            <a:pathLst>
              <a:path h="109220">
                <a:moveTo>
                  <a:pt x="0" y="0"/>
                </a:moveTo>
                <a:lnTo>
                  <a:pt x="0" y="10922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5829300" y="33261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5829300" y="35039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5829300" y="368045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5829300" y="385825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5829300" y="4036059"/>
            <a:ext cx="0" cy="106680"/>
          </a:xfrm>
          <a:custGeom>
            <a:avLst/>
            <a:gdLst/>
            <a:ahLst/>
            <a:cxnLst/>
            <a:rect l="l" t="t" r="r" b="b"/>
            <a:pathLst>
              <a:path h="106679">
                <a:moveTo>
                  <a:pt x="0" y="0"/>
                </a:moveTo>
                <a:lnTo>
                  <a:pt x="0" y="1066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 txBox="1"/>
          <p:nvPr/>
        </p:nvSpPr>
        <p:spPr>
          <a:xfrm>
            <a:off x="5915659" y="34455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5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7886700" y="3148329"/>
            <a:ext cx="0" cy="109220"/>
          </a:xfrm>
          <a:custGeom>
            <a:avLst/>
            <a:gdLst/>
            <a:ahLst/>
            <a:cxnLst/>
            <a:rect l="l" t="t" r="r" b="b"/>
            <a:pathLst>
              <a:path h="109220">
                <a:moveTo>
                  <a:pt x="0" y="0"/>
                </a:moveTo>
                <a:lnTo>
                  <a:pt x="0" y="10922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7886700" y="33261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7886700" y="35039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7886700" y="368045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7886700" y="385825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7886700" y="4036059"/>
            <a:ext cx="0" cy="106680"/>
          </a:xfrm>
          <a:custGeom>
            <a:avLst/>
            <a:gdLst/>
            <a:ahLst/>
            <a:cxnLst/>
            <a:rect l="l" t="t" r="r" b="b"/>
            <a:pathLst>
              <a:path h="106679">
                <a:moveTo>
                  <a:pt x="0" y="0"/>
                </a:moveTo>
                <a:lnTo>
                  <a:pt x="0" y="1066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 txBox="1"/>
          <p:nvPr/>
        </p:nvSpPr>
        <p:spPr>
          <a:xfrm>
            <a:off x="8021319" y="34455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6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7886700" y="1090930"/>
            <a:ext cx="0" cy="109220"/>
          </a:xfrm>
          <a:custGeom>
            <a:avLst/>
            <a:gdLst/>
            <a:ahLst/>
            <a:cxnLst/>
            <a:rect l="l" t="t" r="r" b="b"/>
            <a:pathLst>
              <a:path h="109219">
                <a:moveTo>
                  <a:pt x="0" y="0"/>
                </a:moveTo>
                <a:lnTo>
                  <a:pt x="0" y="10922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7886700" y="126873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7886700" y="144653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7886700" y="162306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7886700" y="180086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7886700" y="1978660"/>
            <a:ext cx="0" cy="106680"/>
          </a:xfrm>
          <a:custGeom>
            <a:avLst/>
            <a:gdLst/>
            <a:ahLst/>
            <a:cxnLst/>
            <a:rect l="l" t="t" r="r" b="b"/>
            <a:pathLst>
              <a:path h="106680">
                <a:moveTo>
                  <a:pt x="0" y="0"/>
                </a:moveTo>
                <a:lnTo>
                  <a:pt x="0" y="1066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 txBox="1"/>
          <p:nvPr/>
        </p:nvSpPr>
        <p:spPr>
          <a:xfrm>
            <a:off x="4691379" y="30911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5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73" name="object 73"/>
          <p:cNvSpPr/>
          <p:nvPr/>
        </p:nvSpPr>
        <p:spPr>
          <a:xfrm>
            <a:off x="6348729" y="2628900"/>
            <a:ext cx="109220" cy="0"/>
          </a:xfrm>
          <a:custGeom>
            <a:avLst/>
            <a:gdLst/>
            <a:ahLst/>
            <a:cxnLst/>
            <a:rect l="l" t="t" r="r" b="b"/>
            <a:pathLst>
              <a:path w="109220">
                <a:moveTo>
                  <a:pt x="0" y="0"/>
                </a:moveTo>
                <a:lnTo>
                  <a:pt x="10922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1353270" y="210270"/>
            <a:ext cx="6894659" cy="68946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6526530" y="2628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6704330" y="2628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6880859" y="2628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7058659" y="2628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7236459" y="262890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8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 txBox="1"/>
          <p:nvPr/>
        </p:nvSpPr>
        <p:spPr>
          <a:xfrm>
            <a:off x="6553200" y="1033779"/>
            <a:ext cx="1687830" cy="1419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835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7</a:t>
            </a:r>
            <a:endParaRPr sz="2400">
              <a:latin typeface="DejaVu Serif"/>
              <a:cs typeface="DejaVu Serif"/>
            </a:endParaRPr>
          </a:p>
          <a:p>
            <a:pPr marL="1480820">
              <a:lnSpc>
                <a:spcPts val="2835"/>
              </a:lnSpc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7</a:t>
            </a:r>
            <a:endParaRPr sz="2400">
              <a:latin typeface="DejaVu Serif"/>
              <a:cs typeface="DejaVu Serif"/>
            </a:endParaRPr>
          </a:p>
          <a:p>
            <a:pPr marL="207645">
              <a:lnSpc>
                <a:spcPct val="100000"/>
              </a:lnSpc>
              <a:spcBef>
                <a:spcPts val="243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5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82" name="object 82"/>
          <p:cNvSpPr txBox="1"/>
          <p:nvPr/>
        </p:nvSpPr>
        <p:spPr>
          <a:xfrm>
            <a:off x="2633979" y="6199157"/>
            <a:ext cx="219710" cy="380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10"/>
              </a:lnSpc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83" name="object 83"/>
          <p:cNvSpPr txBox="1"/>
          <p:nvPr/>
        </p:nvSpPr>
        <p:spPr>
          <a:xfrm>
            <a:off x="4691379" y="6199157"/>
            <a:ext cx="219710" cy="380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10"/>
              </a:lnSpc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6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84" name="object 84"/>
          <p:cNvSpPr txBox="1"/>
          <p:nvPr/>
        </p:nvSpPr>
        <p:spPr>
          <a:xfrm>
            <a:off x="6748780" y="6199157"/>
            <a:ext cx="219710" cy="380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10"/>
              </a:lnSpc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81" name="object 81"/>
          <p:cNvSpPr txBox="1"/>
          <p:nvPr/>
        </p:nvSpPr>
        <p:spPr>
          <a:xfrm>
            <a:off x="6943090" y="32689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6</a:t>
            </a:r>
            <a:endParaRPr sz="2400">
              <a:latin typeface="DejaVu Serif"/>
              <a:cs typeface="DejaVu Serif"/>
            </a:endParaRP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343400" y="5715000"/>
            <a:ext cx="3429000" cy="1143000"/>
          </a:xfrm>
          <a:custGeom>
            <a:avLst/>
            <a:gdLst/>
            <a:ahLst/>
            <a:cxnLst/>
            <a:rect l="l" t="t" r="r" b="b"/>
            <a:pathLst>
              <a:path w="3429000" h="1143000">
                <a:moveTo>
                  <a:pt x="3238500" y="0"/>
                </a:moveTo>
                <a:lnTo>
                  <a:pt x="190500" y="0"/>
                </a:lnTo>
                <a:lnTo>
                  <a:pt x="143315" y="7496"/>
                </a:lnTo>
                <a:lnTo>
                  <a:pt x="98777" y="28222"/>
                </a:lnTo>
                <a:lnTo>
                  <a:pt x="59531" y="59531"/>
                </a:lnTo>
                <a:lnTo>
                  <a:pt x="28222" y="98777"/>
                </a:lnTo>
                <a:lnTo>
                  <a:pt x="7496" y="143315"/>
                </a:lnTo>
                <a:lnTo>
                  <a:pt x="0" y="190500"/>
                </a:lnTo>
                <a:lnTo>
                  <a:pt x="0" y="952500"/>
                </a:lnTo>
                <a:lnTo>
                  <a:pt x="7496" y="999684"/>
                </a:lnTo>
                <a:lnTo>
                  <a:pt x="28222" y="1044222"/>
                </a:lnTo>
                <a:lnTo>
                  <a:pt x="59531" y="1083468"/>
                </a:lnTo>
                <a:lnTo>
                  <a:pt x="98777" y="1114777"/>
                </a:lnTo>
                <a:lnTo>
                  <a:pt x="143315" y="1135503"/>
                </a:lnTo>
                <a:lnTo>
                  <a:pt x="190500" y="1143000"/>
                </a:lnTo>
                <a:lnTo>
                  <a:pt x="3238500" y="1143000"/>
                </a:lnTo>
                <a:lnTo>
                  <a:pt x="3285684" y="1135503"/>
                </a:lnTo>
                <a:lnTo>
                  <a:pt x="3330222" y="1114777"/>
                </a:lnTo>
                <a:lnTo>
                  <a:pt x="3369468" y="1083468"/>
                </a:lnTo>
                <a:lnTo>
                  <a:pt x="3400777" y="1044222"/>
                </a:lnTo>
                <a:lnTo>
                  <a:pt x="3421503" y="999684"/>
                </a:lnTo>
                <a:lnTo>
                  <a:pt x="3429000" y="952500"/>
                </a:lnTo>
                <a:lnTo>
                  <a:pt x="3429000" y="190500"/>
                </a:lnTo>
                <a:lnTo>
                  <a:pt x="3421503" y="143315"/>
                </a:lnTo>
                <a:lnTo>
                  <a:pt x="3400777" y="98777"/>
                </a:lnTo>
                <a:lnTo>
                  <a:pt x="3369468" y="59531"/>
                </a:lnTo>
                <a:lnTo>
                  <a:pt x="3330222" y="28222"/>
                </a:lnTo>
                <a:lnTo>
                  <a:pt x="3285684" y="7496"/>
                </a:lnTo>
                <a:lnTo>
                  <a:pt x="323850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324984" y="5696584"/>
            <a:ext cx="227329" cy="24256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343400" y="596772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343400" y="608584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343400" y="620522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343400" y="632460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343400" y="6442709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343400" y="6562090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324984" y="6663055"/>
            <a:ext cx="256539" cy="2133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608829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728209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847590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965700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085079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204459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323840" y="6858000"/>
            <a:ext cx="71120" cy="0"/>
          </a:xfrm>
          <a:custGeom>
            <a:avLst/>
            <a:gdLst/>
            <a:ahLst/>
            <a:cxnLst/>
            <a:rect l="l" t="t" r="r" b="b"/>
            <a:pathLst>
              <a:path w="71120">
                <a:moveTo>
                  <a:pt x="0" y="0"/>
                </a:moveTo>
                <a:lnTo>
                  <a:pt x="7112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441950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561329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680709" y="6858000"/>
            <a:ext cx="71120" cy="0"/>
          </a:xfrm>
          <a:custGeom>
            <a:avLst/>
            <a:gdLst/>
            <a:ahLst/>
            <a:cxnLst/>
            <a:rect l="l" t="t" r="r" b="b"/>
            <a:pathLst>
              <a:path w="71120">
                <a:moveTo>
                  <a:pt x="0" y="0"/>
                </a:moveTo>
                <a:lnTo>
                  <a:pt x="7111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798820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918200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036309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155690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275070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394450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512559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631940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751319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6869430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6988809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7108190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7226300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7345680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7465059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7564755" y="6631305"/>
            <a:ext cx="226060" cy="24511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7772400" y="6531609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7772400" y="641222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7772400" y="629285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7772400" y="6174740"/>
            <a:ext cx="0" cy="71120"/>
          </a:xfrm>
          <a:custGeom>
            <a:avLst/>
            <a:gdLst/>
            <a:ahLst/>
            <a:cxnLst/>
            <a:rect l="l" t="t" r="r" b="b"/>
            <a:pathLst>
              <a:path h="71120">
                <a:moveTo>
                  <a:pt x="0" y="7112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7772400" y="605535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7772400" y="593597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7533005" y="5696584"/>
            <a:ext cx="256540" cy="21081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7432040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7312659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7193280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7075169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6955790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6837680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6718300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6598919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6479540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6361429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6242050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6122670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6004559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5885179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5765800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5647690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5528309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5408929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5290820" y="5715000"/>
            <a:ext cx="71120" cy="0"/>
          </a:xfrm>
          <a:custGeom>
            <a:avLst/>
            <a:gdLst/>
            <a:ahLst/>
            <a:cxnLst/>
            <a:rect l="l" t="t" r="r" b="b"/>
            <a:pathLst>
              <a:path w="71120">
                <a:moveTo>
                  <a:pt x="7111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5171440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5052059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4933950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4814570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4695190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4577079" y="5715000"/>
            <a:ext cx="71120" cy="0"/>
          </a:xfrm>
          <a:custGeom>
            <a:avLst/>
            <a:gdLst/>
            <a:ahLst/>
            <a:cxnLst/>
            <a:rect l="l" t="t" r="r" b="b"/>
            <a:pathLst>
              <a:path w="71120">
                <a:moveTo>
                  <a:pt x="7112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2057400" y="914400"/>
            <a:ext cx="5715000" cy="3429000"/>
          </a:xfrm>
          <a:custGeom>
            <a:avLst/>
            <a:gdLst/>
            <a:ahLst/>
            <a:cxnLst/>
            <a:rect l="l" t="t" r="r" b="b"/>
            <a:pathLst>
              <a:path w="5715000" h="3429000">
                <a:moveTo>
                  <a:pt x="5143500" y="0"/>
                </a:moveTo>
                <a:lnTo>
                  <a:pt x="571500" y="0"/>
                </a:lnTo>
                <a:lnTo>
                  <a:pt x="526423" y="2332"/>
                </a:lnTo>
                <a:lnTo>
                  <a:pt x="481596" y="9165"/>
                </a:lnTo>
                <a:lnTo>
                  <a:pt x="437269" y="20247"/>
                </a:lnTo>
                <a:lnTo>
                  <a:pt x="393692" y="35328"/>
                </a:lnTo>
                <a:lnTo>
                  <a:pt x="351115" y="54158"/>
                </a:lnTo>
                <a:lnTo>
                  <a:pt x="309788" y="76488"/>
                </a:lnTo>
                <a:lnTo>
                  <a:pt x="269960" y="102068"/>
                </a:lnTo>
                <a:lnTo>
                  <a:pt x="231882" y="130647"/>
                </a:lnTo>
                <a:lnTo>
                  <a:pt x="195804" y="161976"/>
                </a:lnTo>
                <a:lnTo>
                  <a:pt x="161976" y="195804"/>
                </a:lnTo>
                <a:lnTo>
                  <a:pt x="130647" y="231882"/>
                </a:lnTo>
                <a:lnTo>
                  <a:pt x="102068" y="269960"/>
                </a:lnTo>
                <a:lnTo>
                  <a:pt x="76488" y="309788"/>
                </a:lnTo>
                <a:lnTo>
                  <a:pt x="54158" y="351115"/>
                </a:lnTo>
                <a:lnTo>
                  <a:pt x="35328" y="393692"/>
                </a:lnTo>
                <a:lnTo>
                  <a:pt x="20247" y="437269"/>
                </a:lnTo>
                <a:lnTo>
                  <a:pt x="9165" y="481596"/>
                </a:lnTo>
                <a:lnTo>
                  <a:pt x="2332" y="526423"/>
                </a:lnTo>
                <a:lnTo>
                  <a:pt x="0" y="571500"/>
                </a:lnTo>
                <a:lnTo>
                  <a:pt x="0" y="2857500"/>
                </a:lnTo>
                <a:lnTo>
                  <a:pt x="2332" y="2902576"/>
                </a:lnTo>
                <a:lnTo>
                  <a:pt x="9165" y="2947403"/>
                </a:lnTo>
                <a:lnTo>
                  <a:pt x="20247" y="2991730"/>
                </a:lnTo>
                <a:lnTo>
                  <a:pt x="35328" y="3035307"/>
                </a:lnTo>
                <a:lnTo>
                  <a:pt x="54158" y="3077884"/>
                </a:lnTo>
                <a:lnTo>
                  <a:pt x="76488" y="3119211"/>
                </a:lnTo>
                <a:lnTo>
                  <a:pt x="102068" y="3159039"/>
                </a:lnTo>
                <a:lnTo>
                  <a:pt x="130647" y="3197117"/>
                </a:lnTo>
                <a:lnTo>
                  <a:pt x="161976" y="3233195"/>
                </a:lnTo>
                <a:lnTo>
                  <a:pt x="195804" y="3267023"/>
                </a:lnTo>
                <a:lnTo>
                  <a:pt x="231882" y="3298352"/>
                </a:lnTo>
                <a:lnTo>
                  <a:pt x="269960" y="3326931"/>
                </a:lnTo>
                <a:lnTo>
                  <a:pt x="309788" y="3352511"/>
                </a:lnTo>
                <a:lnTo>
                  <a:pt x="351115" y="3374841"/>
                </a:lnTo>
                <a:lnTo>
                  <a:pt x="393692" y="3393671"/>
                </a:lnTo>
                <a:lnTo>
                  <a:pt x="437269" y="3408752"/>
                </a:lnTo>
                <a:lnTo>
                  <a:pt x="481596" y="3419834"/>
                </a:lnTo>
                <a:lnTo>
                  <a:pt x="526423" y="3426667"/>
                </a:lnTo>
                <a:lnTo>
                  <a:pt x="571500" y="3429000"/>
                </a:lnTo>
                <a:lnTo>
                  <a:pt x="5143500" y="3429000"/>
                </a:lnTo>
                <a:lnTo>
                  <a:pt x="5188576" y="3426667"/>
                </a:lnTo>
                <a:lnTo>
                  <a:pt x="5233403" y="3419834"/>
                </a:lnTo>
                <a:lnTo>
                  <a:pt x="5277730" y="3408752"/>
                </a:lnTo>
                <a:lnTo>
                  <a:pt x="5321307" y="3393671"/>
                </a:lnTo>
                <a:lnTo>
                  <a:pt x="5363884" y="3374841"/>
                </a:lnTo>
                <a:lnTo>
                  <a:pt x="5405211" y="3352511"/>
                </a:lnTo>
                <a:lnTo>
                  <a:pt x="5445039" y="3326931"/>
                </a:lnTo>
                <a:lnTo>
                  <a:pt x="5483117" y="3298352"/>
                </a:lnTo>
                <a:lnTo>
                  <a:pt x="5519195" y="3267023"/>
                </a:lnTo>
                <a:lnTo>
                  <a:pt x="5553023" y="3233195"/>
                </a:lnTo>
                <a:lnTo>
                  <a:pt x="5584352" y="3197117"/>
                </a:lnTo>
                <a:lnTo>
                  <a:pt x="5612931" y="3159039"/>
                </a:lnTo>
                <a:lnTo>
                  <a:pt x="5638511" y="3119211"/>
                </a:lnTo>
                <a:lnTo>
                  <a:pt x="5660841" y="3077884"/>
                </a:lnTo>
                <a:lnTo>
                  <a:pt x="5679671" y="3035307"/>
                </a:lnTo>
                <a:lnTo>
                  <a:pt x="5694752" y="2991730"/>
                </a:lnTo>
                <a:lnTo>
                  <a:pt x="5705834" y="2947403"/>
                </a:lnTo>
                <a:lnTo>
                  <a:pt x="5712667" y="2902576"/>
                </a:lnTo>
                <a:lnTo>
                  <a:pt x="5715000" y="2857500"/>
                </a:lnTo>
                <a:lnTo>
                  <a:pt x="5715000" y="571500"/>
                </a:lnTo>
                <a:lnTo>
                  <a:pt x="5712667" y="526423"/>
                </a:lnTo>
                <a:lnTo>
                  <a:pt x="5705834" y="481596"/>
                </a:lnTo>
                <a:lnTo>
                  <a:pt x="5694752" y="437269"/>
                </a:lnTo>
                <a:lnTo>
                  <a:pt x="5679671" y="393692"/>
                </a:lnTo>
                <a:lnTo>
                  <a:pt x="5660841" y="351115"/>
                </a:lnTo>
                <a:lnTo>
                  <a:pt x="5638511" y="309788"/>
                </a:lnTo>
                <a:lnTo>
                  <a:pt x="5612931" y="269960"/>
                </a:lnTo>
                <a:lnTo>
                  <a:pt x="5584352" y="231882"/>
                </a:lnTo>
                <a:lnTo>
                  <a:pt x="5553023" y="195804"/>
                </a:lnTo>
                <a:lnTo>
                  <a:pt x="5519195" y="161976"/>
                </a:lnTo>
                <a:lnTo>
                  <a:pt x="5483117" y="130647"/>
                </a:lnTo>
                <a:lnTo>
                  <a:pt x="5445039" y="102068"/>
                </a:lnTo>
                <a:lnTo>
                  <a:pt x="5405211" y="76488"/>
                </a:lnTo>
                <a:lnTo>
                  <a:pt x="5363884" y="54158"/>
                </a:lnTo>
                <a:lnTo>
                  <a:pt x="5321307" y="35328"/>
                </a:lnTo>
                <a:lnTo>
                  <a:pt x="5277730" y="20247"/>
                </a:lnTo>
                <a:lnTo>
                  <a:pt x="5233403" y="9165"/>
                </a:lnTo>
                <a:lnTo>
                  <a:pt x="5188576" y="2332"/>
                </a:lnTo>
                <a:lnTo>
                  <a:pt x="514350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2556510" y="914400"/>
            <a:ext cx="74930" cy="5080"/>
          </a:xfrm>
          <a:custGeom>
            <a:avLst/>
            <a:gdLst/>
            <a:ahLst/>
            <a:cxnLst/>
            <a:rect l="l" t="t" r="r" b="b"/>
            <a:pathLst>
              <a:path w="74930" h="5080">
                <a:moveTo>
                  <a:pt x="74929" y="0"/>
                </a:moveTo>
                <a:lnTo>
                  <a:pt x="72389" y="0"/>
                </a:lnTo>
                <a:lnTo>
                  <a:pt x="54292" y="257"/>
                </a:lnTo>
                <a:lnTo>
                  <a:pt x="36194" y="1111"/>
                </a:lnTo>
                <a:lnTo>
                  <a:pt x="18097" y="2678"/>
                </a:lnTo>
                <a:lnTo>
                  <a:pt x="0" y="507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2442210" y="929639"/>
            <a:ext cx="68580" cy="22860"/>
          </a:xfrm>
          <a:custGeom>
            <a:avLst/>
            <a:gdLst/>
            <a:ahLst/>
            <a:cxnLst/>
            <a:rect l="l" t="t" r="r" b="b"/>
            <a:pathLst>
              <a:path w="68580" h="22859">
                <a:moveTo>
                  <a:pt x="68579" y="0"/>
                </a:moveTo>
                <a:lnTo>
                  <a:pt x="51434" y="5000"/>
                </a:lnTo>
                <a:lnTo>
                  <a:pt x="34289" y="10477"/>
                </a:lnTo>
                <a:lnTo>
                  <a:pt x="17144" y="16430"/>
                </a:lnTo>
                <a:lnTo>
                  <a:pt x="0" y="22859"/>
                </a:lnTo>
              </a:path>
            </a:pathLst>
          </a:custGeom>
          <a:ln w="3682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2338070" y="972819"/>
            <a:ext cx="62230" cy="35560"/>
          </a:xfrm>
          <a:custGeom>
            <a:avLst/>
            <a:gdLst/>
            <a:ahLst/>
            <a:cxnLst/>
            <a:rect l="l" t="t" r="r" b="b"/>
            <a:pathLst>
              <a:path w="62230" h="35559">
                <a:moveTo>
                  <a:pt x="62230" y="0"/>
                </a:moveTo>
                <a:lnTo>
                  <a:pt x="46077" y="8056"/>
                </a:lnTo>
                <a:lnTo>
                  <a:pt x="30162" y="16827"/>
                </a:lnTo>
                <a:lnTo>
                  <a:pt x="14724" y="26074"/>
                </a:lnTo>
                <a:lnTo>
                  <a:pt x="0" y="3555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2244089" y="1036319"/>
            <a:ext cx="54610" cy="46990"/>
          </a:xfrm>
          <a:custGeom>
            <a:avLst/>
            <a:gdLst/>
            <a:ahLst/>
            <a:cxnLst/>
            <a:rect l="l" t="t" r="r" b="b"/>
            <a:pathLst>
              <a:path w="54610" h="46990">
                <a:moveTo>
                  <a:pt x="54610" y="0"/>
                </a:moveTo>
                <a:lnTo>
                  <a:pt x="40540" y="10914"/>
                </a:lnTo>
                <a:lnTo>
                  <a:pt x="26828" y="22542"/>
                </a:lnTo>
                <a:lnTo>
                  <a:pt x="13354" y="34647"/>
                </a:lnTo>
                <a:lnTo>
                  <a:pt x="0" y="469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2166620" y="1117600"/>
            <a:ext cx="45720" cy="55880"/>
          </a:xfrm>
          <a:custGeom>
            <a:avLst/>
            <a:gdLst/>
            <a:ahLst/>
            <a:cxnLst/>
            <a:rect l="l" t="t" r="r" b="b"/>
            <a:pathLst>
              <a:path w="45719" h="55880">
                <a:moveTo>
                  <a:pt x="45719" y="0"/>
                </a:moveTo>
                <a:lnTo>
                  <a:pt x="33575" y="13553"/>
                </a:lnTo>
                <a:lnTo>
                  <a:pt x="21907" y="27463"/>
                </a:lnTo>
                <a:lnTo>
                  <a:pt x="10715" y="41612"/>
                </a:lnTo>
                <a:lnTo>
                  <a:pt x="0" y="5587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2105660" y="1211580"/>
            <a:ext cx="34290" cy="64769"/>
          </a:xfrm>
          <a:custGeom>
            <a:avLst/>
            <a:gdLst/>
            <a:ahLst/>
            <a:cxnLst/>
            <a:rect l="l" t="t" r="r" b="b"/>
            <a:pathLst>
              <a:path w="34289" h="64769">
                <a:moveTo>
                  <a:pt x="34289" y="0"/>
                </a:moveTo>
                <a:lnTo>
                  <a:pt x="25003" y="16013"/>
                </a:lnTo>
                <a:lnTo>
                  <a:pt x="16192" y="31908"/>
                </a:lnTo>
                <a:lnTo>
                  <a:pt x="7858" y="48041"/>
                </a:lnTo>
                <a:lnTo>
                  <a:pt x="0" y="6477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2067560" y="1318260"/>
            <a:ext cx="20320" cy="69850"/>
          </a:xfrm>
          <a:custGeom>
            <a:avLst/>
            <a:gdLst/>
            <a:ahLst/>
            <a:cxnLst/>
            <a:rect l="l" t="t" r="r" b="b"/>
            <a:pathLst>
              <a:path w="20319" h="69850">
                <a:moveTo>
                  <a:pt x="20319" y="0"/>
                </a:moveTo>
                <a:lnTo>
                  <a:pt x="14644" y="17343"/>
                </a:lnTo>
                <a:lnTo>
                  <a:pt x="9207" y="34925"/>
                </a:lnTo>
                <a:lnTo>
                  <a:pt x="4246" y="52506"/>
                </a:lnTo>
                <a:lnTo>
                  <a:pt x="0" y="6985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2057400" y="1433830"/>
            <a:ext cx="2540" cy="72390"/>
          </a:xfrm>
          <a:custGeom>
            <a:avLst/>
            <a:gdLst/>
            <a:ahLst/>
            <a:cxnLst/>
            <a:rect l="l" t="t" r="r" b="b"/>
            <a:pathLst>
              <a:path w="2539" h="72390">
                <a:moveTo>
                  <a:pt x="2539" y="0"/>
                </a:moveTo>
                <a:lnTo>
                  <a:pt x="1607" y="13136"/>
                </a:lnTo>
                <a:lnTo>
                  <a:pt x="793" y="26035"/>
                </a:lnTo>
                <a:lnTo>
                  <a:pt x="218" y="38933"/>
                </a:lnTo>
                <a:lnTo>
                  <a:pt x="0" y="52070"/>
                </a:ln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2057400" y="155321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2057400" y="167258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2057400" y="179070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2057400" y="191007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2057400" y="202946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2057400" y="214757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2057400" y="226695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2057400" y="2386329"/>
            <a:ext cx="0" cy="71120"/>
          </a:xfrm>
          <a:custGeom>
            <a:avLst/>
            <a:gdLst/>
            <a:ahLst/>
            <a:cxnLst/>
            <a:rect l="l" t="t" r="r" b="b"/>
            <a:pathLst>
              <a:path h="71119">
                <a:moveTo>
                  <a:pt x="0" y="0"/>
                </a:moveTo>
                <a:lnTo>
                  <a:pt x="0" y="7112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2057400" y="250443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2057400" y="262382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2057400" y="274320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2057400" y="286131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2057400" y="298068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2057400" y="310007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2057400" y="321817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2057400" y="333755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2057400" y="345694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2057400" y="357505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2057400" y="369442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2058670" y="3813809"/>
            <a:ext cx="12700" cy="71120"/>
          </a:xfrm>
          <a:custGeom>
            <a:avLst/>
            <a:gdLst/>
            <a:ahLst/>
            <a:cxnLst/>
            <a:rect l="l" t="t" r="r" b="b"/>
            <a:pathLst>
              <a:path w="12700" h="71120">
                <a:moveTo>
                  <a:pt x="0" y="0"/>
                </a:moveTo>
                <a:lnTo>
                  <a:pt x="2162" y="17363"/>
                </a:lnTo>
                <a:lnTo>
                  <a:pt x="4921" y="35083"/>
                </a:lnTo>
                <a:lnTo>
                  <a:pt x="8393" y="53042"/>
                </a:lnTo>
                <a:lnTo>
                  <a:pt x="12700" y="7111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2085339" y="3929379"/>
            <a:ext cx="27940" cy="66040"/>
          </a:xfrm>
          <a:custGeom>
            <a:avLst/>
            <a:gdLst/>
            <a:ahLst/>
            <a:cxnLst/>
            <a:rect l="l" t="t" r="r" b="b"/>
            <a:pathLst>
              <a:path w="27939" h="66039">
                <a:moveTo>
                  <a:pt x="0" y="0"/>
                </a:moveTo>
                <a:lnTo>
                  <a:pt x="5972" y="16926"/>
                </a:lnTo>
                <a:lnTo>
                  <a:pt x="12541" y="33496"/>
                </a:lnTo>
                <a:lnTo>
                  <a:pt x="19823" y="49827"/>
                </a:lnTo>
                <a:lnTo>
                  <a:pt x="27940" y="6604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2136139" y="4037329"/>
            <a:ext cx="40640" cy="59690"/>
          </a:xfrm>
          <a:custGeom>
            <a:avLst/>
            <a:gdLst/>
            <a:ahLst/>
            <a:cxnLst/>
            <a:rect l="l" t="t" r="r" b="b"/>
            <a:pathLst>
              <a:path w="40639" h="59689">
                <a:moveTo>
                  <a:pt x="0" y="0"/>
                </a:moveTo>
                <a:lnTo>
                  <a:pt x="9028" y="15220"/>
                </a:lnTo>
                <a:lnTo>
                  <a:pt x="18891" y="30321"/>
                </a:lnTo>
                <a:lnTo>
                  <a:pt x="29467" y="45184"/>
                </a:lnTo>
                <a:lnTo>
                  <a:pt x="40640" y="59690"/>
                </a:lnTo>
              </a:path>
            </a:pathLst>
          </a:custGeom>
          <a:ln w="3682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2205989" y="4132579"/>
            <a:ext cx="50800" cy="52069"/>
          </a:xfrm>
          <a:custGeom>
            <a:avLst/>
            <a:gdLst/>
            <a:ahLst/>
            <a:cxnLst/>
            <a:rect l="l" t="t" r="r" b="b"/>
            <a:pathLst>
              <a:path w="50800" h="52070">
                <a:moveTo>
                  <a:pt x="0" y="0"/>
                </a:moveTo>
                <a:lnTo>
                  <a:pt x="11866" y="13850"/>
                </a:lnTo>
                <a:lnTo>
                  <a:pt x="24447" y="26987"/>
                </a:lnTo>
                <a:lnTo>
                  <a:pt x="37504" y="39647"/>
                </a:lnTo>
                <a:lnTo>
                  <a:pt x="50800" y="5207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2292350" y="4215129"/>
            <a:ext cx="58419" cy="41910"/>
          </a:xfrm>
          <a:custGeom>
            <a:avLst/>
            <a:gdLst/>
            <a:ahLst/>
            <a:cxnLst/>
            <a:rect l="l" t="t" r="r" b="b"/>
            <a:pathLst>
              <a:path w="58419" h="41910">
                <a:moveTo>
                  <a:pt x="0" y="0"/>
                </a:moveTo>
                <a:lnTo>
                  <a:pt x="14307" y="11191"/>
                </a:lnTo>
                <a:lnTo>
                  <a:pt x="28733" y="21907"/>
                </a:lnTo>
                <a:lnTo>
                  <a:pt x="43398" y="32146"/>
                </a:lnTo>
                <a:lnTo>
                  <a:pt x="58419" y="41910"/>
                </a:lnTo>
              </a:path>
            </a:pathLst>
          </a:custGeom>
          <a:ln w="3682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2391410" y="4281170"/>
            <a:ext cx="66040" cy="29209"/>
          </a:xfrm>
          <a:custGeom>
            <a:avLst/>
            <a:gdLst/>
            <a:ahLst/>
            <a:cxnLst/>
            <a:rect l="l" t="t" r="r" b="b"/>
            <a:pathLst>
              <a:path w="66039" h="29210">
                <a:moveTo>
                  <a:pt x="0" y="0"/>
                </a:moveTo>
                <a:lnTo>
                  <a:pt x="16212" y="7600"/>
                </a:lnTo>
                <a:lnTo>
                  <a:pt x="32543" y="15081"/>
                </a:lnTo>
                <a:lnTo>
                  <a:pt x="49113" y="22324"/>
                </a:lnTo>
                <a:lnTo>
                  <a:pt x="66039" y="29209"/>
                </a:lnTo>
              </a:path>
            </a:pathLst>
          </a:custGeom>
          <a:ln w="3682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2501900" y="4325620"/>
            <a:ext cx="69850" cy="13970"/>
          </a:xfrm>
          <a:custGeom>
            <a:avLst/>
            <a:gdLst/>
            <a:ahLst/>
            <a:cxnLst/>
            <a:rect l="l" t="t" r="r" b="b"/>
            <a:pathLst>
              <a:path w="69850" h="13970">
                <a:moveTo>
                  <a:pt x="0" y="0"/>
                </a:moveTo>
                <a:lnTo>
                  <a:pt x="17343" y="4504"/>
                </a:lnTo>
                <a:lnTo>
                  <a:pt x="34925" y="8413"/>
                </a:lnTo>
                <a:lnTo>
                  <a:pt x="52506" y="11608"/>
                </a:lnTo>
                <a:lnTo>
                  <a:pt x="69850" y="1396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2600325" y="4343400"/>
            <a:ext cx="109220" cy="0"/>
          </a:xfrm>
          <a:custGeom>
            <a:avLst/>
            <a:gdLst/>
            <a:ahLst/>
            <a:cxnLst/>
            <a:rect l="l" t="t" r="r" b="b"/>
            <a:pathLst>
              <a:path w="109219">
                <a:moveTo>
                  <a:pt x="0" y="0"/>
                </a:moveTo>
                <a:lnTo>
                  <a:pt x="109219" y="0"/>
                </a:lnTo>
              </a:path>
            </a:pathLst>
          </a:custGeom>
          <a:ln w="3682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273812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285622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297561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309498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321310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333247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345185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356997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368935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380872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3928109" y="4343400"/>
            <a:ext cx="71120" cy="0"/>
          </a:xfrm>
          <a:custGeom>
            <a:avLst/>
            <a:gdLst/>
            <a:ahLst/>
            <a:cxnLst/>
            <a:rect l="l" t="t" r="r" b="b"/>
            <a:pathLst>
              <a:path w="71120">
                <a:moveTo>
                  <a:pt x="0" y="0"/>
                </a:moveTo>
                <a:lnTo>
                  <a:pt x="7111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404622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416560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4284979" y="4343400"/>
            <a:ext cx="71120" cy="0"/>
          </a:xfrm>
          <a:custGeom>
            <a:avLst/>
            <a:gdLst/>
            <a:ahLst/>
            <a:cxnLst/>
            <a:rect l="l" t="t" r="r" b="b"/>
            <a:pathLst>
              <a:path w="71120">
                <a:moveTo>
                  <a:pt x="0" y="0"/>
                </a:moveTo>
                <a:lnTo>
                  <a:pt x="7112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440309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452247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464057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475995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4946967" y="4324984"/>
            <a:ext cx="0" cy="36830"/>
          </a:xfrm>
          <a:custGeom>
            <a:avLst/>
            <a:gdLst/>
            <a:ahLst/>
            <a:cxnLst/>
            <a:rect l="l" t="t" r="r" b="b"/>
            <a:pathLst>
              <a:path h="36829">
                <a:moveTo>
                  <a:pt x="0" y="0"/>
                </a:moveTo>
                <a:lnTo>
                  <a:pt x="0" y="36829"/>
                </a:lnTo>
              </a:path>
            </a:pathLst>
          </a:custGeom>
          <a:ln w="825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4883467" y="4324984"/>
            <a:ext cx="0" cy="36830"/>
          </a:xfrm>
          <a:custGeom>
            <a:avLst/>
            <a:gdLst/>
            <a:ahLst/>
            <a:cxnLst/>
            <a:rect l="l" t="t" r="r" b="b"/>
            <a:pathLst>
              <a:path h="36829">
                <a:moveTo>
                  <a:pt x="0" y="0"/>
                </a:moveTo>
                <a:lnTo>
                  <a:pt x="0" y="36829"/>
                </a:lnTo>
              </a:path>
            </a:pathLst>
          </a:custGeom>
          <a:ln w="825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499872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511682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523620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535559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547370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559307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571245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583057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594995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606932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618744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630682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642620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654430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666369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678306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6902450" y="4343400"/>
            <a:ext cx="71120" cy="0"/>
          </a:xfrm>
          <a:custGeom>
            <a:avLst/>
            <a:gdLst/>
            <a:ahLst/>
            <a:cxnLst/>
            <a:rect l="l" t="t" r="r" b="b"/>
            <a:pathLst>
              <a:path w="71120">
                <a:moveTo>
                  <a:pt x="0" y="0"/>
                </a:moveTo>
                <a:lnTo>
                  <a:pt x="7112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702055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7156767" y="4324984"/>
            <a:ext cx="0" cy="36830"/>
          </a:xfrm>
          <a:custGeom>
            <a:avLst/>
            <a:gdLst/>
            <a:ahLst/>
            <a:cxnLst/>
            <a:rect l="l" t="t" r="r" b="b"/>
            <a:pathLst>
              <a:path h="36829">
                <a:moveTo>
                  <a:pt x="0" y="0"/>
                </a:moveTo>
                <a:lnTo>
                  <a:pt x="0" y="36829"/>
                </a:lnTo>
              </a:path>
            </a:pathLst>
          </a:custGeom>
          <a:ln w="33654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7258050" y="4324350"/>
            <a:ext cx="71120" cy="15240"/>
          </a:xfrm>
          <a:custGeom>
            <a:avLst/>
            <a:gdLst/>
            <a:ahLst/>
            <a:cxnLst/>
            <a:rect l="l" t="t" r="r" b="b"/>
            <a:pathLst>
              <a:path w="71120" h="15239">
                <a:moveTo>
                  <a:pt x="0" y="15239"/>
                </a:moveTo>
                <a:lnTo>
                  <a:pt x="18077" y="12858"/>
                </a:lnTo>
                <a:lnTo>
                  <a:pt x="36036" y="9525"/>
                </a:lnTo>
                <a:lnTo>
                  <a:pt x="53756" y="5238"/>
                </a:lnTo>
                <a:lnTo>
                  <a:pt x="7112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7373619" y="4279900"/>
            <a:ext cx="66040" cy="30480"/>
          </a:xfrm>
          <a:custGeom>
            <a:avLst/>
            <a:gdLst/>
            <a:ahLst/>
            <a:cxnLst/>
            <a:rect l="l" t="t" r="r" b="b"/>
            <a:pathLst>
              <a:path w="66040" h="30479">
                <a:moveTo>
                  <a:pt x="0" y="30480"/>
                </a:moveTo>
                <a:lnTo>
                  <a:pt x="16390" y="23574"/>
                </a:lnTo>
                <a:lnTo>
                  <a:pt x="33020" y="16192"/>
                </a:lnTo>
                <a:lnTo>
                  <a:pt x="49649" y="8334"/>
                </a:lnTo>
                <a:lnTo>
                  <a:pt x="66039" y="0"/>
                </a:lnTo>
              </a:path>
            </a:pathLst>
          </a:custGeom>
          <a:ln w="3682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7480300" y="4213859"/>
            <a:ext cx="58419" cy="41910"/>
          </a:xfrm>
          <a:custGeom>
            <a:avLst/>
            <a:gdLst/>
            <a:ahLst/>
            <a:cxnLst/>
            <a:rect l="l" t="t" r="r" b="b"/>
            <a:pathLst>
              <a:path w="58420" h="41910">
                <a:moveTo>
                  <a:pt x="0" y="41910"/>
                </a:moveTo>
                <a:lnTo>
                  <a:pt x="14485" y="32146"/>
                </a:lnTo>
                <a:lnTo>
                  <a:pt x="29209" y="21907"/>
                </a:lnTo>
                <a:lnTo>
                  <a:pt x="43934" y="11191"/>
                </a:lnTo>
                <a:lnTo>
                  <a:pt x="5842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7574280" y="4131309"/>
            <a:ext cx="49530" cy="52069"/>
          </a:xfrm>
          <a:custGeom>
            <a:avLst/>
            <a:gdLst/>
            <a:ahLst/>
            <a:cxnLst/>
            <a:rect l="l" t="t" r="r" b="b"/>
            <a:pathLst>
              <a:path w="49529" h="52070">
                <a:moveTo>
                  <a:pt x="0" y="52069"/>
                </a:moveTo>
                <a:lnTo>
                  <a:pt x="13096" y="39469"/>
                </a:lnTo>
                <a:lnTo>
                  <a:pt x="25717" y="26511"/>
                </a:lnTo>
                <a:lnTo>
                  <a:pt x="37861" y="13315"/>
                </a:lnTo>
                <a:lnTo>
                  <a:pt x="4952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7654290" y="4036059"/>
            <a:ext cx="39370" cy="59690"/>
          </a:xfrm>
          <a:custGeom>
            <a:avLst/>
            <a:gdLst/>
            <a:ahLst/>
            <a:cxnLst/>
            <a:rect l="l" t="t" r="r" b="b"/>
            <a:pathLst>
              <a:path w="39370" h="59689">
                <a:moveTo>
                  <a:pt x="0" y="59689"/>
                </a:moveTo>
                <a:lnTo>
                  <a:pt x="10437" y="45184"/>
                </a:lnTo>
                <a:lnTo>
                  <a:pt x="20637" y="30321"/>
                </a:lnTo>
                <a:lnTo>
                  <a:pt x="30360" y="15220"/>
                </a:lnTo>
                <a:lnTo>
                  <a:pt x="3936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7716519" y="3928109"/>
            <a:ext cx="27940" cy="66040"/>
          </a:xfrm>
          <a:custGeom>
            <a:avLst/>
            <a:gdLst/>
            <a:ahLst/>
            <a:cxnLst/>
            <a:rect l="l" t="t" r="r" b="b"/>
            <a:pathLst>
              <a:path w="27940" h="66039">
                <a:moveTo>
                  <a:pt x="0" y="66039"/>
                </a:moveTo>
                <a:lnTo>
                  <a:pt x="8116" y="49649"/>
                </a:lnTo>
                <a:lnTo>
                  <a:pt x="15398" y="33020"/>
                </a:lnTo>
                <a:lnTo>
                  <a:pt x="21967" y="16390"/>
                </a:lnTo>
                <a:lnTo>
                  <a:pt x="2793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7758430" y="3811270"/>
            <a:ext cx="11430" cy="71120"/>
          </a:xfrm>
          <a:custGeom>
            <a:avLst/>
            <a:gdLst/>
            <a:ahLst/>
            <a:cxnLst/>
            <a:rect l="l" t="t" r="r" b="b"/>
            <a:pathLst>
              <a:path w="11429" h="71120">
                <a:moveTo>
                  <a:pt x="0" y="71119"/>
                </a:moveTo>
                <a:lnTo>
                  <a:pt x="3750" y="53756"/>
                </a:lnTo>
                <a:lnTo>
                  <a:pt x="7143" y="36036"/>
                </a:lnTo>
                <a:lnTo>
                  <a:pt x="9822" y="18077"/>
                </a:lnTo>
                <a:lnTo>
                  <a:pt x="1142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7772400" y="369315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7772400" y="357377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7772400" y="345440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154"/>
          <p:cNvSpPr/>
          <p:nvPr/>
        </p:nvSpPr>
        <p:spPr>
          <a:xfrm>
            <a:off x="7772400" y="333629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object 155"/>
          <p:cNvSpPr/>
          <p:nvPr/>
        </p:nvSpPr>
        <p:spPr>
          <a:xfrm>
            <a:off x="7772400" y="321691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object 156"/>
          <p:cNvSpPr/>
          <p:nvPr/>
        </p:nvSpPr>
        <p:spPr>
          <a:xfrm>
            <a:off x="7772400" y="309752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object 157"/>
          <p:cNvSpPr/>
          <p:nvPr/>
        </p:nvSpPr>
        <p:spPr>
          <a:xfrm>
            <a:off x="7772400" y="297942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object 158"/>
          <p:cNvSpPr/>
          <p:nvPr/>
        </p:nvSpPr>
        <p:spPr>
          <a:xfrm>
            <a:off x="7772400" y="286003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" name="object 159"/>
          <p:cNvSpPr/>
          <p:nvPr/>
        </p:nvSpPr>
        <p:spPr>
          <a:xfrm>
            <a:off x="7772400" y="274066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160"/>
          <p:cNvSpPr/>
          <p:nvPr/>
        </p:nvSpPr>
        <p:spPr>
          <a:xfrm>
            <a:off x="7772400" y="262255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object 161"/>
          <p:cNvSpPr/>
          <p:nvPr/>
        </p:nvSpPr>
        <p:spPr>
          <a:xfrm>
            <a:off x="7772400" y="250317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object 162"/>
          <p:cNvSpPr/>
          <p:nvPr/>
        </p:nvSpPr>
        <p:spPr>
          <a:xfrm>
            <a:off x="7772400" y="238378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" name="object 163"/>
          <p:cNvSpPr/>
          <p:nvPr/>
        </p:nvSpPr>
        <p:spPr>
          <a:xfrm>
            <a:off x="7772400" y="226567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object 164"/>
          <p:cNvSpPr/>
          <p:nvPr/>
        </p:nvSpPr>
        <p:spPr>
          <a:xfrm>
            <a:off x="7772400" y="214630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object 165"/>
          <p:cNvSpPr/>
          <p:nvPr/>
        </p:nvSpPr>
        <p:spPr>
          <a:xfrm>
            <a:off x="7772400" y="202692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" name="object 166"/>
          <p:cNvSpPr/>
          <p:nvPr/>
        </p:nvSpPr>
        <p:spPr>
          <a:xfrm>
            <a:off x="7772400" y="190881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" name="object 167"/>
          <p:cNvSpPr/>
          <p:nvPr/>
        </p:nvSpPr>
        <p:spPr>
          <a:xfrm>
            <a:off x="7772400" y="178942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" name="object 168"/>
          <p:cNvSpPr/>
          <p:nvPr/>
        </p:nvSpPr>
        <p:spPr>
          <a:xfrm>
            <a:off x="7772400" y="167005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9" name="object 169"/>
          <p:cNvSpPr/>
          <p:nvPr/>
        </p:nvSpPr>
        <p:spPr>
          <a:xfrm>
            <a:off x="7772400" y="1550669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0" name="object 170"/>
          <p:cNvSpPr/>
          <p:nvPr/>
        </p:nvSpPr>
        <p:spPr>
          <a:xfrm>
            <a:off x="7768590" y="1432560"/>
            <a:ext cx="3810" cy="72390"/>
          </a:xfrm>
          <a:custGeom>
            <a:avLst/>
            <a:gdLst/>
            <a:ahLst/>
            <a:cxnLst/>
            <a:rect l="l" t="t" r="r" b="b"/>
            <a:pathLst>
              <a:path w="3809" h="72390">
                <a:moveTo>
                  <a:pt x="3809" y="72389"/>
                </a:moveTo>
                <a:lnTo>
                  <a:pt x="3809" y="53339"/>
                </a:lnTo>
                <a:lnTo>
                  <a:pt x="3571" y="40004"/>
                </a:lnTo>
                <a:lnTo>
                  <a:pt x="2857" y="26669"/>
                </a:lnTo>
                <a:lnTo>
                  <a:pt x="1666" y="13334"/>
                </a:lnTo>
                <a:lnTo>
                  <a:pt x="0" y="0"/>
                </a:lnTo>
              </a:path>
            </a:pathLst>
          </a:custGeom>
          <a:ln w="3682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" name="object 171"/>
          <p:cNvSpPr/>
          <p:nvPr/>
        </p:nvSpPr>
        <p:spPr>
          <a:xfrm>
            <a:off x="7740650" y="1316989"/>
            <a:ext cx="20320" cy="69850"/>
          </a:xfrm>
          <a:custGeom>
            <a:avLst/>
            <a:gdLst/>
            <a:ahLst/>
            <a:cxnLst/>
            <a:rect l="l" t="t" r="r" b="b"/>
            <a:pathLst>
              <a:path w="20320" h="69850">
                <a:moveTo>
                  <a:pt x="20320" y="69850"/>
                </a:moveTo>
                <a:lnTo>
                  <a:pt x="16252" y="51970"/>
                </a:lnTo>
                <a:lnTo>
                  <a:pt x="11588" y="34448"/>
                </a:lnTo>
                <a:lnTo>
                  <a:pt x="6211" y="17164"/>
                </a:ln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" name="object 172"/>
          <p:cNvSpPr/>
          <p:nvPr/>
        </p:nvSpPr>
        <p:spPr>
          <a:xfrm>
            <a:off x="7687309" y="1210310"/>
            <a:ext cx="35560" cy="63500"/>
          </a:xfrm>
          <a:custGeom>
            <a:avLst/>
            <a:gdLst/>
            <a:ahLst/>
            <a:cxnLst/>
            <a:rect l="l" t="t" r="r" b="b"/>
            <a:pathLst>
              <a:path w="35559" h="63500">
                <a:moveTo>
                  <a:pt x="35560" y="63500"/>
                </a:moveTo>
                <a:lnTo>
                  <a:pt x="27503" y="47327"/>
                </a:lnTo>
                <a:lnTo>
                  <a:pt x="18732" y="31273"/>
                </a:lnTo>
                <a:lnTo>
                  <a:pt x="9485" y="15458"/>
                </a:ln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" name="object 173"/>
          <p:cNvSpPr/>
          <p:nvPr/>
        </p:nvSpPr>
        <p:spPr>
          <a:xfrm>
            <a:off x="7616190" y="1116330"/>
            <a:ext cx="45720" cy="55880"/>
          </a:xfrm>
          <a:custGeom>
            <a:avLst/>
            <a:gdLst/>
            <a:ahLst/>
            <a:cxnLst/>
            <a:rect l="l" t="t" r="r" b="b"/>
            <a:pathLst>
              <a:path w="45720" h="55880">
                <a:moveTo>
                  <a:pt x="45719" y="55880"/>
                </a:moveTo>
                <a:lnTo>
                  <a:pt x="34289" y="41076"/>
                </a:lnTo>
                <a:lnTo>
                  <a:pt x="22859" y="26987"/>
                </a:lnTo>
                <a:lnTo>
                  <a:pt x="11429" y="13374"/>
                </a:ln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4" name="object 174"/>
          <p:cNvSpPr/>
          <p:nvPr/>
        </p:nvSpPr>
        <p:spPr>
          <a:xfrm>
            <a:off x="7528559" y="1035050"/>
            <a:ext cx="54610" cy="46990"/>
          </a:xfrm>
          <a:custGeom>
            <a:avLst/>
            <a:gdLst/>
            <a:ahLst/>
            <a:cxnLst/>
            <a:rect l="l" t="t" r="r" b="b"/>
            <a:pathLst>
              <a:path w="54609" h="46990">
                <a:moveTo>
                  <a:pt x="54610" y="46989"/>
                </a:moveTo>
                <a:lnTo>
                  <a:pt x="41255" y="34825"/>
                </a:lnTo>
                <a:lnTo>
                  <a:pt x="27781" y="23018"/>
                </a:lnTo>
                <a:lnTo>
                  <a:pt x="14069" y="11449"/>
                </a:ln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5" name="object 175"/>
          <p:cNvSpPr/>
          <p:nvPr/>
        </p:nvSpPr>
        <p:spPr>
          <a:xfrm>
            <a:off x="7426959" y="971550"/>
            <a:ext cx="63500" cy="36830"/>
          </a:xfrm>
          <a:custGeom>
            <a:avLst/>
            <a:gdLst/>
            <a:ahLst/>
            <a:cxnLst/>
            <a:rect l="l" t="t" r="r" b="b"/>
            <a:pathLst>
              <a:path w="63500" h="36830">
                <a:moveTo>
                  <a:pt x="63500" y="36829"/>
                </a:moveTo>
                <a:lnTo>
                  <a:pt x="48041" y="26789"/>
                </a:lnTo>
                <a:lnTo>
                  <a:pt x="32226" y="17462"/>
                </a:lnTo>
                <a:lnTo>
                  <a:pt x="16172" y="8612"/>
                </a:ln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6" name="object 176"/>
          <p:cNvSpPr/>
          <p:nvPr/>
        </p:nvSpPr>
        <p:spPr>
          <a:xfrm>
            <a:off x="7316469" y="929639"/>
            <a:ext cx="68580" cy="22860"/>
          </a:xfrm>
          <a:custGeom>
            <a:avLst/>
            <a:gdLst/>
            <a:ahLst/>
            <a:cxnLst/>
            <a:rect l="l" t="t" r="r" b="b"/>
            <a:pathLst>
              <a:path w="68579" h="22859">
                <a:moveTo>
                  <a:pt x="68579" y="22859"/>
                </a:moveTo>
                <a:lnTo>
                  <a:pt x="51434" y="15716"/>
                </a:lnTo>
                <a:lnTo>
                  <a:pt x="34289" y="9525"/>
                </a:lnTo>
                <a:lnTo>
                  <a:pt x="17144" y="4286"/>
                </a:lnTo>
                <a:lnTo>
                  <a:pt x="0" y="0"/>
                </a:lnTo>
              </a:path>
            </a:pathLst>
          </a:custGeom>
          <a:ln w="3682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7" name="object 177"/>
          <p:cNvSpPr/>
          <p:nvPr/>
        </p:nvSpPr>
        <p:spPr>
          <a:xfrm>
            <a:off x="7198359" y="914400"/>
            <a:ext cx="72390" cy="5080"/>
          </a:xfrm>
          <a:custGeom>
            <a:avLst/>
            <a:gdLst/>
            <a:ahLst/>
            <a:cxnLst/>
            <a:rect l="l" t="t" r="r" b="b"/>
            <a:pathLst>
              <a:path w="72390" h="5080">
                <a:moveTo>
                  <a:pt x="72390" y="5079"/>
                </a:moveTo>
                <a:lnTo>
                  <a:pt x="55046" y="2678"/>
                </a:lnTo>
                <a:lnTo>
                  <a:pt x="37465" y="1111"/>
                </a:lnTo>
                <a:lnTo>
                  <a:pt x="19883" y="257"/>
                </a:lnTo>
                <a:lnTo>
                  <a:pt x="2540" y="0"/>
                </a:ln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8" name="object 178"/>
          <p:cNvSpPr/>
          <p:nvPr/>
        </p:nvSpPr>
        <p:spPr>
          <a:xfrm>
            <a:off x="708025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9" name="object 179"/>
          <p:cNvSpPr/>
          <p:nvPr/>
        </p:nvSpPr>
        <p:spPr>
          <a:xfrm>
            <a:off x="696086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0" name="object 180"/>
          <p:cNvSpPr/>
          <p:nvPr/>
        </p:nvSpPr>
        <p:spPr>
          <a:xfrm>
            <a:off x="684149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1" name="object 181"/>
          <p:cNvSpPr/>
          <p:nvPr/>
        </p:nvSpPr>
        <p:spPr>
          <a:xfrm>
            <a:off x="672338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2" name="object 182"/>
          <p:cNvSpPr/>
          <p:nvPr/>
        </p:nvSpPr>
        <p:spPr>
          <a:xfrm>
            <a:off x="660400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3" name="object 183"/>
          <p:cNvSpPr/>
          <p:nvPr/>
        </p:nvSpPr>
        <p:spPr>
          <a:xfrm>
            <a:off x="648462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4" name="object 184"/>
          <p:cNvSpPr/>
          <p:nvPr/>
        </p:nvSpPr>
        <p:spPr>
          <a:xfrm>
            <a:off x="636650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5" name="object 185"/>
          <p:cNvSpPr/>
          <p:nvPr/>
        </p:nvSpPr>
        <p:spPr>
          <a:xfrm>
            <a:off x="624712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6" name="object 186"/>
          <p:cNvSpPr/>
          <p:nvPr/>
        </p:nvSpPr>
        <p:spPr>
          <a:xfrm>
            <a:off x="612775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7" name="object 187"/>
          <p:cNvSpPr/>
          <p:nvPr/>
        </p:nvSpPr>
        <p:spPr>
          <a:xfrm>
            <a:off x="600964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8" name="object 188"/>
          <p:cNvSpPr/>
          <p:nvPr/>
        </p:nvSpPr>
        <p:spPr>
          <a:xfrm>
            <a:off x="589025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9" name="object 189"/>
          <p:cNvSpPr/>
          <p:nvPr/>
        </p:nvSpPr>
        <p:spPr>
          <a:xfrm>
            <a:off x="577087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0" name="object 190"/>
          <p:cNvSpPr/>
          <p:nvPr/>
        </p:nvSpPr>
        <p:spPr>
          <a:xfrm>
            <a:off x="565277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1" name="object 191"/>
          <p:cNvSpPr/>
          <p:nvPr/>
        </p:nvSpPr>
        <p:spPr>
          <a:xfrm>
            <a:off x="553339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2" name="object 192"/>
          <p:cNvSpPr/>
          <p:nvPr/>
        </p:nvSpPr>
        <p:spPr>
          <a:xfrm>
            <a:off x="541400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3" name="object 193"/>
          <p:cNvSpPr/>
          <p:nvPr/>
        </p:nvSpPr>
        <p:spPr>
          <a:xfrm>
            <a:off x="529462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4" name="object 194"/>
          <p:cNvSpPr/>
          <p:nvPr/>
        </p:nvSpPr>
        <p:spPr>
          <a:xfrm>
            <a:off x="517652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5" name="object 195"/>
          <p:cNvSpPr/>
          <p:nvPr/>
        </p:nvSpPr>
        <p:spPr>
          <a:xfrm>
            <a:off x="505714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6" name="object 196"/>
          <p:cNvSpPr/>
          <p:nvPr/>
        </p:nvSpPr>
        <p:spPr>
          <a:xfrm>
            <a:off x="493902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7" name="object 197"/>
          <p:cNvSpPr/>
          <p:nvPr/>
        </p:nvSpPr>
        <p:spPr>
          <a:xfrm>
            <a:off x="481965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8" name="object 198"/>
          <p:cNvSpPr/>
          <p:nvPr/>
        </p:nvSpPr>
        <p:spPr>
          <a:xfrm>
            <a:off x="470027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9" name="object 199"/>
          <p:cNvSpPr/>
          <p:nvPr/>
        </p:nvSpPr>
        <p:spPr>
          <a:xfrm>
            <a:off x="458089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0" name="object 200"/>
          <p:cNvSpPr/>
          <p:nvPr/>
        </p:nvSpPr>
        <p:spPr>
          <a:xfrm>
            <a:off x="446277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1" name="object 201"/>
          <p:cNvSpPr/>
          <p:nvPr/>
        </p:nvSpPr>
        <p:spPr>
          <a:xfrm>
            <a:off x="434340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2" name="object 202"/>
          <p:cNvSpPr/>
          <p:nvPr/>
        </p:nvSpPr>
        <p:spPr>
          <a:xfrm>
            <a:off x="422402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3" name="object 203"/>
          <p:cNvSpPr/>
          <p:nvPr/>
        </p:nvSpPr>
        <p:spPr>
          <a:xfrm>
            <a:off x="410590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4" name="object 204"/>
          <p:cNvSpPr/>
          <p:nvPr/>
        </p:nvSpPr>
        <p:spPr>
          <a:xfrm>
            <a:off x="398652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5" name="object 205"/>
          <p:cNvSpPr/>
          <p:nvPr/>
        </p:nvSpPr>
        <p:spPr>
          <a:xfrm>
            <a:off x="386715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6" name="object 206"/>
          <p:cNvSpPr/>
          <p:nvPr/>
        </p:nvSpPr>
        <p:spPr>
          <a:xfrm>
            <a:off x="374904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7" name="object 207"/>
          <p:cNvSpPr/>
          <p:nvPr/>
        </p:nvSpPr>
        <p:spPr>
          <a:xfrm>
            <a:off x="362965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8" name="object 208"/>
          <p:cNvSpPr/>
          <p:nvPr/>
        </p:nvSpPr>
        <p:spPr>
          <a:xfrm>
            <a:off x="351027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9" name="object 209"/>
          <p:cNvSpPr/>
          <p:nvPr/>
        </p:nvSpPr>
        <p:spPr>
          <a:xfrm>
            <a:off x="339217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0" name="object 210"/>
          <p:cNvSpPr/>
          <p:nvPr/>
        </p:nvSpPr>
        <p:spPr>
          <a:xfrm>
            <a:off x="327279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1" name="object 211"/>
          <p:cNvSpPr/>
          <p:nvPr/>
        </p:nvSpPr>
        <p:spPr>
          <a:xfrm>
            <a:off x="315341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2" name="object 212"/>
          <p:cNvSpPr/>
          <p:nvPr/>
        </p:nvSpPr>
        <p:spPr>
          <a:xfrm>
            <a:off x="303530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3" name="object 213"/>
          <p:cNvSpPr/>
          <p:nvPr/>
        </p:nvSpPr>
        <p:spPr>
          <a:xfrm>
            <a:off x="291592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4" name="object 214"/>
          <p:cNvSpPr/>
          <p:nvPr/>
        </p:nvSpPr>
        <p:spPr>
          <a:xfrm>
            <a:off x="279653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5" name="object 215"/>
          <p:cNvSpPr/>
          <p:nvPr/>
        </p:nvSpPr>
        <p:spPr>
          <a:xfrm>
            <a:off x="267842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6" name="object 216"/>
          <p:cNvSpPr/>
          <p:nvPr/>
        </p:nvSpPr>
        <p:spPr>
          <a:xfrm>
            <a:off x="2971800" y="1485900"/>
            <a:ext cx="1600200" cy="0"/>
          </a:xfrm>
          <a:custGeom>
            <a:avLst/>
            <a:gdLst/>
            <a:ahLst/>
            <a:cxnLst/>
            <a:rect l="l" t="t" r="r" b="b"/>
            <a:pathLst>
              <a:path w="1600200">
                <a:moveTo>
                  <a:pt x="0" y="0"/>
                </a:moveTo>
                <a:lnTo>
                  <a:pt x="1600200" y="0"/>
                </a:lnTo>
              </a:path>
            </a:pathLst>
          </a:custGeom>
          <a:ln w="5463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7" name="object 217"/>
          <p:cNvSpPr txBox="1"/>
          <p:nvPr/>
        </p:nvSpPr>
        <p:spPr>
          <a:xfrm>
            <a:off x="3662679" y="10972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18" name="object 218"/>
          <p:cNvSpPr/>
          <p:nvPr/>
        </p:nvSpPr>
        <p:spPr>
          <a:xfrm>
            <a:off x="2871470" y="172847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9" name="object 219"/>
          <p:cNvSpPr/>
          <p:nvPr/>
        </p:nvSpPr>
        <p:spPr>
          <a:xfrm>
            <a:off x="2997200" y="185420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0" name="object 220"/>
          <p:cNvSpPr/>
          <p:nvPr/>
        </p:nvSpPr>
        <p:spPr>
          <a:xfrm>
            <a:off x="3121660" y="197866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1" name="object 221"/>
          <p:cNvSpPr/>
          <p:nvPr/>
        </p:nvSpPr>
        <p:spPr>
          <a:xfrm>
            <a:off x="3247389" y="2104389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2" name="object 222"/>
          <p:cNvSpPr/>
          <p:nvPr/>
        </p:nvSpPr>
        <p:spPr>
          <a:xfrm>
            <a:off x="3373120" y="223012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3" name="object 223"/>
          <p:cNvSpPr/>
          <p:nvPr/>
        </p:nvSpPr>
        <p:spPr>
          <a:xfrm>
            <a:off x="3497579" y="2354579"/>
            <a:ext cx="77470" cy="77470"/>
          </a:xfrm>
          <a:custGeom>
            <a:avLst/>
            <a:gdLst/>
            <a:ahLst/>
            <a:cxnLst/>
            <a:rect l="l" t="t" r="r" b="b"/>
            <a:pathLst>
              <a:path w="77470" h="77469">
                <a:moveTo>
                  <a:pt x="0" y="0"/>
                </a:moveTo>
                <a:lnTo>
                  <a:pt x="77470" y="7747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4" name="object 224"/>
          <p:cNvSpPr/>
          <p:nvPr/>
        </p:nvSpPr>
        <p:spPr>
          <a:xfrm>
            <a:off x="3623309" y="248031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5" name="object 225"/>
          <p:cNvSpPr/>
          <p:nvPr/>
        </p:nvSpPr>
        <p:spPr>
          <a:xfrm>
            <a:off x="3749040" y="2606039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6" name="object 226"/>
          <p:cNvSpPr/>
          <p:nvPr/>
        </p:nvSpPr>
        <p:spPr>
          <a:xfrm>
            <a:off x="3874770" y="273177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7" name="object 227"/>
          <p:cNvSpPr/>
          <p:nvPr/>
        </p:nvSpPr>
        <p:spPr>
          <a:xfrm>
            <a:off x="3999229" y="2856229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8" name="object 228"/>
          <p:cNvSpPr/>
          <p:nvPr/>
        </p:nvSpPr>
        <p:spPr>
          <a:xfrm>
            <a:off x="4124959" y="298196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9" name="object 229"/>
          <p:cNvSpPr/>
          <p:nvPr/>
        </p:nvSpPr>
        <p:spPr>
          <a:xfrm>
            <a:off x="4250690" y="3107689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0" name="object 230"/>
          <p:cNvSpPr/>
          <p:nvPr/>
        </p:nvSpPr>
        <p:spPr>
          <a:xfrm>
            <a:off x="4376420" y="323342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1" name="object 231"/>
          <p:cNvSpPr/>
          <p:nvPr/>
        </p:nvSpPr>
        <p:spPr>
          <a:xfrm>
            <a:off x="4500879" y="3357879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2" name="object 232"/>
          <p:cNvSpPr/>
          <p:nvPr/>
        </p:nvSpPr>
        <p:spPr>
          <a:xfrm>
            <a:off x="4626609" y="3483609"/>
            <a:ext cx="45720" cy="45720"/>
          </a:xfrm>
          <a:custGeom>
            <a:avLst/>
            <a:gdLst/>
            <a:ahLst/>
            <a:cxnLst/>
            <a:rect l="l" t="t" r="r" b="b"/>
            <a:pathLst>
              <a:path w="45720" h="45720">
                <a:moveTo>
                  <a:pt x="0" y="0"/>
                </a:moveTo>
                <a:lnTo>
                  <a:pt x="45719" y="4571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3" name="object 233"/>
          <p:cNvSpPr txBox="1"/>
          <p:nvPr/>
        </p:nvSpPr>
        <p:spPr>
          <a:xfrm>
            <a:off x="3808729" y="22402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34" name="object 234"/>
          <p:cNvSpPr/>
          <p:nvPr/>
        </p:nvSpPr>
        <p:spPr>
          <a:xfrm>
            <a:off x="2628900" y="1828800"/>
            <a:ext cx="0" cy="1600200"/>
          </a:xfrm>
          <a:custGeom>
            <a:avLst/>
            <a:gdLst/>
            <a:ahLst/>
            <a:cxnLst/>
            <a:rect l="l" t="t" r="r" b="b"/>
            <a:pathLst>
              <a:path h="1600200">
                <a:moveTo>
                  <a:pt x="0" y="0"/>
                </a:moveTo>
                <a:lnTo>
                  <a:pt x="0" y="1600200"/>
                </a:lnTo>
              </a:path>
            </a:pathLst>
          </a:custGeom>
          <a:ln w="5463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5" name="object 235"/>
          <p:cNvSpPr txBox="1"/>
          <p:nvPr/>
        </p:nvSpPr>
        <p:spPr>
          <a:xfrm>
            <a:off x="2324100" y="24168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36" name="object 236"/>
          <p:cNvSpPr/>
          <p:nvPr/>
        </p:nvSpPr>
        <p:spPr>
          <a:xfrm>
            <a:off x="2971800" y="3771900"/>
            <a:ext cx="1600200" cy="0"/>
          </a:xfrm>
          <a:custGeom>
            <a:avLst/>
            <a:gdLst/>
            <a:ahLst/>
            <a:cxnLst/>
            <a:rect l="l" t="t" r="r" b="b"/>
            <a:pathLst>
              <a:path w="1600200">
                <a:moveTo>
                  <a:pt x="0" y="0"/>
                </a:moveTo>
                <a:lnTo>
                  <a:pt x="1600200" y="0"/>
                </a:lnTo>
              </a:path>
            </a:pathLst>
          </a:custGeom>
          <a:ln w="5463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7" name="object 237"/>
          <p:cNvSpPr txBox="1"/>
          <p:nvPr/>
        </p:nvSpPr>
        <p:spPr>
          <a:xfrm>
            <a:off x="3662679" y="33832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38" name="object 238"/>
          <p:cNvSpPr/>
          <p:nvPr/>
        </p:nvSpPr>
        <p:spPr>
          <a:xfrm>
            <a:off x="7200900" y="41148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9" name="object 239"/>
          <p:cNvSpPr/>
          <p:nvPr/>
        </p:nvSpPr>
        <p:spPr>
          <a:xfrm>
            <a:off x="7200900" y="4291329"/>
            <a:ext cx="0" cy="109220"/>
          </a:xfrm>
          <a:custGeom>
            <a:avLst/>
            <a:gdLst/>
            <a:ahLst/>
            <a:cxnLst/>
            <a:rect l="l" t="t" r="r" b="b"/>
            <a:pathLst>
              <a:path h="109220">
                <a:moveTo>
                  <a:pt x="0" y="0"/>
                </a:moveTo>
                <a:lnTo>
                  <a:pt x="0" y="10922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0" name="object 240"/>
          <p:cNvSpPr/>
          <p:nvPr/>
        </p:nvSpPr>
        <p:spPr>
          <a:xfrm>
            <a:off x="7200900" y="44691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1" name="object 241"/>
          <p:cNvSpPr/>
          <p:nvPr/>
        </p:nvSpPr>
        <p:spPr>
          <a:xfrm>
            <a:off x="7200900" y="46469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2" name="object 242"/>
          <p:cNvSpPr/>
          <p:nvPr/>
        </p:nvSpPr>
        <p:spPr>
          <a:xfrm>
            <a:off x="7200900" y="482345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3" name="object 243"/>
          <p:cNvSpPr/>
          <p:nvPr/>
        </p:nvSpPr>
        <p:spPr>
          <a:xfrm>
            <a:off x="7200900" y="500125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4" name="object 244"/>
          <p:cNvSpPr/>
          <p:nvPr/>
        </p:nvSpPr>
        <p:spPr>
          <a:xfrm>
            <a:off x="7200900" y="5179059"/>
            <a:ext cx="0" cy="106680"/>
          </a:xfrm>
          <a:custGeom>
            <a:avLst/>
            <a:gdLst/>
            <a:ahLst/>
            <a:cxnLst/>
            <a:rect l="l" t="t" r="r" b="b"/>
            <a:pathLst>
              <a:path h="106679">
                <a:moveTo>
                  <a:pt x="0" y="0"/>
                </a:moveTo>
                <a:lnTo>
                  <a:pt x="0" y="1066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5" name="object 245"/>
          <p:cNvSpPr/>
          <p:nvPr/>
        </p:nvSpPr>
        <p:spPr>
          <a:xfrm>
            <a:off x="7200900" y="535559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6" name="object 246"/>
          <p:cNvSpPr/>
          <p:nvPr/>
        </p:nvSpPr>
        <p:spPr>
          <a:xfrm>
            <a:off x="7200900" y="553339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7" name="object 247"/>
          <p:cNvSpPr/>
          <p:nvPr/>
        </p:nvSpPr>
        <p:spPr>
          <a:xfrm>
            <a:off x="7200900" y="570992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4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8" name="object 248"/>
          <p:cNvSpPr/>
          <p:nvPr/>
        </p:nvSpPr>
        <p:spPr>
          <a:xfrm>
            <a:off x="7200900" y="5887720"/>
            <a:ext cx="0" cy="55880"/>
          </a:xfrm>
          <a:custGeom>
            <a:avLst/>
            <a:gdLst/>
            <a:ahLst/>
            <a:cxnLst/>
            <a:rect l="l" t="t" r="r" b="b"/>
            <a:pathLst>
              <a:path h="55879">
                <a:moveTo>
                  <a:pt x="0" y="0"/>
                </a:moveTo>
                <a:lnTo>
                  <a:pt x="0" y="558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9" name="object 249"/>
          <p:cNvSpPr txBox="1"/>
          <p:nvPr/>
        </p:nvSpPr>
        <p:spPr>
          <a:xfrm>
            <a:off x="7287259" y="48171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50" name="object 250"/>
          <p:cNvSpPr/>
          <p:nvPr/>
        </p:nvSpPr>
        <p:spPr>
          <a:xfrm>
            <a:off x="7200900" y="1828800"/>
            <a:ext cx="0" cy="1600200"/>
          </a:xfrm>
          <a:custGeom>
            <a:avLst/>
            <a:gdLst/>
            <a:ahLst/>
            <a:cxnLst/>
            <a:rect l="l" t="t" r="r" b="b"/>
            <a:pathLst>
              <a:path h="1600200">
                <a:moveTo>
                  <a:pt x="0" y="0"/>
                </a:moveTo>
                <a:lnTo>
                  <a:pt x="0" y="1600200"/>
                </a:lnTo>
              </a:path>
            </a:pathLst>
          </a:custGeom>
          <a:ln w="5463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1" name="object 251"/>
          <p:cNvSpPr txBox="1"/>
          <p:nvPr/>
        </p:nvSpPr>
        <p:spPr>
          <a:xfrm>
            <a:off x="7383780" y="24168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52" name="object 252"/>
          <p:cNvSpPr/>
          <p:nvPr/>
        </p:nvSpPr>
        <p:spPr>
          <a:xfrm>
            <a:off x="5257800" y="1485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3" name="object 253"/>
          <p:cNvSpPr/>
          <p:nvPr/>
        </p:nvSpPr>
        <p:spPr>
          <a:xfrm>
            <a:off x="5435600" y="1485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4" name="object 254"/>
          <p:cNvSpPr/>
          <p:nvPr/>
        </p:nvSpPr>
        <p:spPr>
          <a:xfrm>
            <a:off x="5612129" y="1485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5" name="object 255"/>
          <p:cNvSpPr/>
          <p:nvPr/>
        </p:nvSpPr>
        <p:spPr>
          <a:xfrm>
            <a:off x="5789929" y="1485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6" name="object 256"/>
          <p:cNvSpPr/>
          <p:nvPr/>
        </p:nvSpPr>
        <p:spPr>
          <a:xfrm>
            <a:off x="5967729" y="148590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8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7" name="object 257"/>
          <p:cNvSpPr/>
          <p:nvPr/>
        </p:nvSpPr>
        <p:spPr>
          <a:xfrm>
            <a:off x="6144259" y="1485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8" name="object 258"/>
          <p:cNvSpPr/>
          <p:nvPr/>
        </p:nvSpPr>
        <p:spPr>
          <a:xfrm>
            <a:off x="6322059" y="1485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9" name="object 259"/>
          <p:cNvSpPr/>
          <p:nvPr/>
        </p:nvSpPr>
        <p:spPr>
          <a:xfrm>
            <a:off x="6498590" y="1485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0" name="object 260"/>
          <p:cNvSpPr/>
          <p:nvPr/>
        </p:nvSpPr>
        <p:spPr>
          <a:xfrm>
            <a:off x="6676390" y="1485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1" name="object 261"/>
          <p:cNvSpPr/>
          <p:nvPr/>
        </p:nvSpPr>
        <p:spPr>
          <a:xfrm>
            <a:off x="6854190" y="1485900"/>
            <a:ext cx="3810" cy="0"/>
          </a:xfrm>
          <a:custGeom>
            <a:avLst/>
            <a:gdLst/>
            <a:ahLst/>
            <a:cxnLst/>
            <a:rect l="l" t="t" r="r" b="b"/>
            <a:pathLst>
              <a:path w="3809">
                <a:moveTo>
                  <a:pt x="1904" y="-27304"/>
                </a:moveTo>
                <a:lnTo>
                  <a:pt x="1904" y="27304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2" name="object 262"/>
          <p:cNvSpPr txBox="1"/>
          <p:nvPr/>
        </p:nvSpPr>
        <p:spPr>
          <a:xfrm>
            <a:off x="5948679" y="10972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63" name="object 263"/>
          <p:cNvSpPr/>
          <p:nvPr/>
        </p:nvSpPr>
        <p:spPr>
          <a:xfrm>
            <a:off x="5257800" y="3771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4" name="object 264"/>
          <p:cNvSpPr/>
          <p:nvPr/>
        </p:nvSpPr>
        <p:spPr>
          <a:xfrm>
            <a:off x="5435600" y="3771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5" name="object 265"/>
          <p:cNvSpPr/>
          <p:nvPr/>
        </p:nvSpPr>
        <p:spPr>
          <a:xfrm>
            <a:off x="5612129" y="3771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6" name="object 266"/>
          <p:cNvSpPr/>
          <p:nvPr/>
        </p:nvSpPr>
        <p:spPr>
          <a:xfrm>
            <a:off x="5789929" y="3771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7" name="object 267"/>
          <p:cNvSpPr/>
          <p:nvPr/>
        </p:nvSpPr>
        <p:spPr>
          <a:xfrm>
            <a:off x="5967729" y="377190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8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8" name="object 268"/>
          <p:cNvSpPr/>
          <p:nvPr/>
        </p:nvSpPr>
        <p:spPr>
          <a:xfrm>
            <a:off x="6144259" y="3771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9" name="object 269"/>
          <p:cNvSpPr/>
          <p:nvPr/>
        </p:nvSpPr>
        <p:spPr>
          <a:xfrm>
            <a:off x="6322059" y="3771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0" name="object 270"/>
          <p:cNvSpPr/>
          <p:nvPr/>
        </p:nvSpPr>
        <p:spPr>
          <a:xfrm>
            <a:off x="6498590" y="3771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1" name="object 271"/>
          <p:cNvSpPr/>
          <p:nvPr/>
        </p:nvSpPr>
        <p:spPr>
          <a:xfrm>
            <a:off x="6676390" y="3771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2" name="object 272"/>
          <p:cNvSpPr/>
          <p:nvPr/>
        </p:nvSpPr>
        <p:spPr>
          <a:xfrm>
            <a:off x="6854190" y="3771900"/>
            <a:ext cx="3810" cy="0"/>
          </a:xfrm>
          <a:custGeom>
            <a:avLst/>
            <a:gdLst/>
            <a:ahLst/>
            <a:cxnLst/>
            <a:rect l="l" t="t" r="r" b="b"/>
            <a:pathLst>
              <a:path w="3809">
                <a:moveTo>
                  <a:pt x="1904" y="-27304"/>
                </a:moveTo>
                <a:lnTo>
                  <a:pt x="1904" y="27304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3" name="object 273"/>
          <p:cNvSpPr txBox="1"/>
          <p:nvPr/>
        </p:nvSpPr>
        <p:spPr>
          <a:xfrm>
            <a:off x="5948679" y="33832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74" name="object 274"/>
          <p:cNvSpPr/>
          <p:nvPr/>
        </p:nvSpPr>
        <p:spPr>
          <a:xfrm>
            <a:off x="5157470" y="1728470"/>
            <a:ext cx="1800860" cy="1800860"/>
          </a:xfrm>
          <a:custGeom>
            <a:avLst/>
            <a:gdLst/>
            <a:ahLst/>
            <a:cxnLst/>
            <a:rect l="l" t="t" r="r" b="b"/>
            <a:pathLst>
              <a:path w="1800859" h="1800860">
                <a:moveTo>
                  <a:pt x="1800859" y="0"/>
                </a:moveTo>
                <a:lnTo>
                  <a:pt x="0" y="1800859"/>
                </a:lnTo>
              </a:path>
            </a:pathLst>
          </a:custGeom>
          <a:ln w="5463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5" name="object 275"/>
          <p:cNvSpPr txBox="1"/>
          <p:nvPr/>
        </p:nvSpPr>
        <p:spPr>
          <a:xfrm>
            <a:off x="5802629" y="22402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76" name="object 276"/>
          <p:cNvSpPr/>
          <p:nvPr/>
        </p:nvSpPr>
        <p:spPr>
          <a:xfrm>
            <a:off x="2871470" y="4014470"/>
            <a:ext cx="71120" cy="80010"/>
          </a:xfrm>
          <a:custGeom>
            <a:avLst/>
            <a:gdLst/>
            <a:ahLst/>
            <a:cxnLst/>
            <a:rect l="l" t="t" r="r" b="b"/>
            <a:pathLst>
              <a:path w="71119" h="80010">
                <a:moveTo>
                  <a:pt x="0" y="0"/>
                </a:moveTo>
                <a:lnTo>
                  <a:pt x="71119" y="8000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7" name="object 277"/>
          <p:cNvSpPr/>
          <p:nvPr/>
        </p:nvSpPr>
        <p:spPr>
          <a:xfrm>
            <a:off x="2989579" y="4146550"/>
            <a:ext cx="71120" cy="81280"/>
          </a:xfrm>
          <a:custGeom>
            <a:avLst/>
            <a:gdLst/>
            <a:ahLst/>
            <a:cxnLst/>
            <a:rect l="l" t="t" r="r" b="b"/>
            <a:pathLst>
              <a:path w="71119" h="81279">
                <a:moveTo>
                  <a:pt x="0" y="0"/>
                </a:moveTo>
                <a:lnTo>
                  <a:pt x="71119" y="81279"/>
                </a:lnTo>
              </a:path>
            </a:pathLst>
          </a:custGeom>
          <a:ln w="5460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8" name="object 278"/>
          <p:cNvSpPr/>
          <p:nvPr/>
        </p:nvSpPr>
        <p:spPr>
          <a:xfrm>
            <a:off x="3106420" y="4279900"/>
            <a:ext cx="71120" cy="80010"/>
          </a:xfrm>
          <a:custGeom>
            <a:avLst/>
            <a:gdLst/>
            <a:ahLst/>
            <a:cxnLst/>
            <a:rect l="l" t="t" r="r" b="b"/>
            <a:pathLst>
              <a:path w="71119" h="80010">
                <a:moveTo>
                  <a:pt x="0" y="0"/>
                </a:moveTo>
                <a:lnTo>
                  <a:pt x="71119" y="8001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9" name="object 279"/>
          <p:cNvSpPr/>
          <p:nvPr/>
        </p:nvSpPr>
        <p:spPr>
          <a:xfrm>
            <a:off x="3224529" y="4411979"/>
            <a:ext cx="71120" cy="81280"/>
          </a:xfrm>
          <a:custGeom>
            <a:avLst/>
            <a:gdLst/>
            <a:ahLst/>
            <a:cxnLst/>
            <a:rect l="l" t="t" r="r" b="b"/>
            <a:pathLst>
              <a:path w="71120" h="81279">
                <a:moveTo>
                  <a:pt x="0" y="0"/>
                </a:moveTo>
                <a:lnTo>
                  <a:pt x="71119" y="8128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0" name="object 280"/>
          <p:cNvSpPr/>
          <p:nvPr/>
        </p:nvSpPr>
        <p:spPr>
          <a:xfrm>
            <a:off x="3341370" y="4544059"/>
            <a:ext cx="72390" cy="81280"/>
          </a:xfrm>
          <a:custGeom>
            <a:avLst/>
            <a:gdLst/>
            <a:ahLst/>
            <a:cxnLst/>
            <a:rect l="l" t="t" r="r" b="b"/>
            <a:pathLst>
              <a:path w="72389" h="81279">
                <a:moveTo>
                  <a:pt x="0" y="0"/>
                </a:moveTo>
                <a:lnTo>
                  <a:pt x="72389" y="812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1" name="object 281"/>
          <p:cNvSpPr/>
          <p:nvPr/>
        </p:nvSpPr>
        <p:spPr>
          <a:xfrm>
            <a:off x="3459479" y="4677409"/>
            <a:ext cx="72390" cy="81280"/>
          </a:xfrm>
          <a:custGeom>
            <a:avLst/>
            <a:gdLst/>
            <a:ahLst/>
            <a:cxnLst/>
            <a:rect l="l" t="t" r="r" b="b"/>
            <a:pathLst>
              <a:path w="72389" h="81279">
                <a:moveTo>
                  <a:pt x="0" y="0"/>
                </a:moveTo>
                <a:lnTo>
                  <a:pt x="72390" y="812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2" name="object 282"/>
          <p:cNvSpPr/>
          <p:nvPr/>
        </p:nvSpPr>
        <p:spPr>
          <a:xfrm>
            <a:off x="3577590" y="4809490"/>
            <a:ext cx="71120" cy="81280"/>
          </a:xfrm>
          <a:custGeom>
            <a:avLst/>
            <a:gdLst/>
            <a:ahLst/>
            <a:cxnLst/>
            <a:rect l="l" t="t" r="r" b="b"/>
            <a:pathLst>
              <a:path w="71120" h="81279">
                <a:moveTo>
                  <a:pt x="0" y="0"/>
                </a:moveTo>
                <a:lnTo>
                  <a:pt x="71120" y="81280"/>
                </a:lnTo>
              </a:path>
            </a:pathLst>
          </a:custGeom>
          <a:ln w="5460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3" name="object 283"/>
          <p:cNvSpPr/>
          <p:nvPr/>
        </p:nvSpPr>
        <p:spPr>
          <a:xfrm>
            <a:off x="3694429" y="4942840"/>
            <a:ext cx="72390" cy="80010"/>
          </a:xfrm>
          <a:custGeom>
            <a:avLst/>
            <a:gdLst/>
            <a:ahLst/>
            <a:cxnLst/>
            <a:rect l="l" t="t" r="r" b="b"/>
            <a:pathLst>
              <a:path w="72389" h="80010">
                <a:moveTo>
                  <a:pt x="0" y="0"/>
                </a:moveTo>
                <a:lnTo>
                  <a:pt x="72390" y="8001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4" name="object 284"/>
          <p:cNvSpPr/>
          <p:nvPr/>
        </p:nvSpPr>
        <p:spPr>
          <a:xfrm>
            <a:off x="3812540" y="5074920"/>
            <a:ext cx="72390" cy="81280"/>
          </a:xfrm>
          <a:custGeom>
            <a:avLst/>
            <a:gdLst/>
            <a:ahLst/>
            <a:cxnLst/>
            <a:rect l="l" t="t" r="r" b="b"/>
            <a:pathLst>
              <a:path w="72389" h="81279">
                <a:moveTo>
                  <a:pt x="0" y="0"/>
                </a:moveTo>
                <a:lnTo>
                  <a:pt x="72389" y="812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5" name="object 285"/>
          <p:cNvSpPr/>
          <p:nvPr/>
        </p:nvSpPr>
        <p:spPr>
          <a:xfrm>
            <a:off x="3930650" y="5208270"/>
            <a:ext cx="71120" cy="80010"/>
          </a:xfrm>
          <a:custGeom>
            <a:avLst/>
            <a:gdLst/>
            <a:ahLst/>
            <a:cxnLst/>
            <a:rect l="l" t="t" r="r" b="b"/>
            <a:pathLst>
              <a:path w="71120" h="80010">
                <a:moveTo>
                  <a:pt x="0" y="0"/>
                </a:moveTo>
                <a:lnTo>
                  <a:pt x="71120" y="8000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6" name="object 286"/>
          <p:cNvSpPr/>
          <p:nvPr/>
        </p:nvSpPr>
        <p:spPr>
          <a:xfrm>
            <a:off x="4048759" y="5340350"/>
            <a:ext cx="71120" cy="81280"/>
          </a:xfrm>
          <a:custGeom>
            <a:avLst/>
            <a:gdLst/>
            <a:ahLst/>
            <a:cxnLst/>
            <a:rect l="l" t="t" r="r" b="b"/>
            <a:pathLst>
              <a:path w="71120" h="81279">
                <a:moveTo>
                  <a:pt x="0" y="0"/>
                </a:moveTo>
                <a:lnTo>
                  <a:pt x="71119" y="8128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7" name="object 287"/>
          <p:cNvSpPr/>
          <p:nvPr/>
        </p:nvSpPr>
        <p:spPr>
          <a:xfrm>
            <a:off x="4165600" y="5473700"/>
            <a:ext cx="71120" cy="80010"/>
          </a:xfrm>
          <a:custGeom>
            <a:avLst/>
            <a:gdLst/>
            <a:ahLst/>
            <a:cxnLst/>
            <a:rect l="l" t="t" r="r" b="b"/>
            <a:pathLst>
              <a:path w="71120" h="80010">
                <a:moveTo>
                  <a:pt x="0" y="0"/>
                </a:moveTo>
                <a:lnTo>
                  <a:pt x="71120" y="8001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8" name="object 288"/>
          <p:cNvSpPr/>
          <p:nvPr/>
        </p:nvSpPr>
        <p:spPr>
          <a:xfrm>
            <a:off x="4283709" y="5605779"/>
            <a:ext cx="71120" cy="80010"/>
          </a:xfrm>
          <a:custGeom>
            <a:avLst/>
            <a:gdLst/>
            <a:ahLst/>
            <a:cxnLst/>
            <a:rect l="l" t="t" r="r" b="b"/>
            <a:pathLst>
              <a:path w="71120" h="80010">
                <a:moveTo>
                  <a:pt x="0" y="0"/>
                </a:moveTo>
                <a:lnTo>
                  <a:pt x="71119" y="8001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9" name="object 289"/>
          <p:cNvSpPr/>
          <p:nvPr/>
        </p:nvSpPr>
        <p:spPr>
          <a:xfrm>
            <a:off x="4400550" y="5737859"/>
            <a:ext cx="72390" cy="81280"/>
          </a:xfrm>
          <a:custGeom>
            <a:avLst/>
            <a:gdLst/>
            <a:ahLst/>
            <a:cxnLst/>
            <a:rect l="l" t="t" r="r" b="b"/>
            <a:pathLst>
              <a:path w="72389" h="81279">
                <a:moveTo>
                  <a:pt x="0" y="0"/>
                </a:moveTo>
                <a:lnTo>
                  <a:pt x="72389" y="812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0" name="object 290"/>
          <p:cNvSpPr/>
          <p:nvPr/>
        </p:nvSpPr>
        <p:spPr>
          <a:xfrm>
            <a:off x="4518659" y="5871209"/>
            <a:ext cx="71120" cy="80010"/>
          </a:xfrm>
          <a:custGeom>
            <a:avLst/>
            <a:gdLst/>
            <a:ahLst/>
            <a:cxnLst/>
            <a:rect l="l" t="t" r="r" b="b"/>
            <a:pathLst>
              <a:path w="71120" h="80010">
                <a:moveTo>
                  <a:pt x="0" y="0"/>
                </a:moveTo>
                <a:lnTo>
                  <a:pt x="71119" y="8000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1" name="object 291"/>
          <p:cNvSpPr/>
          <p:nvPr/>
        </p:nvSpPr>
        <p:spPr>
          <a:xfrm>
            <a:off x="4636770" y="6003290"/>
            <a:ext cx="35560" cy="40640"/>
          </a:xfrm>
          <a:custGeom>
            <a:avLst/>
            <a:gdLst/>
            <a:ahLst/>
            <a:cxnLst/>
            <a:rect l="l" t="t" r="r" b="b"/>
            <a:pathLst>
              <a:path w="35560" h="40639">
                <a:moveTo>
                  <a:pt x="0" y="0"/>
                </a:moveTo>
                <a:lnTo>
                  <a:pt x="35559" y="4064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2" name="object 292"/>
          <p:cNvSpPr txBox="1"/>
          <p:nvPr/>
        </p:nvSpPr>
        <p:spPr>
          <a:xfrm>
            <a:off x="3808729" y="46405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93" name="object 293"/>
          <p:cNvSpPr/>
          <p:nvPr/>
        </p:nvSpPr>
        <p:spPr>
          <a:xfrm>
            <a:off x="4914900" y="41148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4" name="object 294"/>
          <p:cNvSpPr/>
          <p:nvPr/>
        </p:nvSpPr>
        <p:spPr>
          <a:xfrm>
            <a:off x="4914900" y="42926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5" name="object 295"/>
          <p:cNvSpPr/>
          <p:nvPr/>
        </p:nvSpPr>
        <p:spPr>
          <a:xfrm>
            <a:off x="4914900" y="44691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6" name="object 296"/>
          <p:cNvSpPr/>
          <p:nvPr/>
        </p:nvSpPr>
        <p:spPr>
          <a:xfrm>
            <a:off x="4914900" y="46469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7" name="object 297"/>
          <p:cNvSpPr/>
          <p:nvPr/>
        </p:nvSpPr>
        <p:spPr>
          <a:xfrm>
            <a:off x="4914900" y="4824729"/>
            <a:ext cx="0" cy="106680"/>
          </a:xfrm>
          <a:custGeom>
            <a:avLst/>
            <a:gdLst/>
            <a:ahLst/>
            <a:cxnLst/>
            <a:rect l="l" t="t" r="r" b="b"/>
            <a:pathLst>
              <a:path h="106679">
                <a:moveTo>
                  <a:pt x="0" y="0"/>
                </a:moveTo>
                <a:lnTo>
                  <a:pt x="0" y="10668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8" name="object 298"/>
          <p:cNvSpPr/>
          <p:nvPr/>
        </p:nvSpPr>
        <p:spPr>
          <a:xfrm>
            <a:off x="4914900" y="500125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9" name="object 299"/>
          <p:cNvSpPr/>
          <p:nvPr/>
        </p:nvSpPr>
        <p:spPr>
          <a:xfrm>
            <a:off x="4914900" y="517905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0" name="object 300"/>
          <p:cNvSpPr/>
          <p:nvPr/>
        </p:nvSpPr>
        <p:spPr>
          <a:xfrm>
            <a:off x="4914900" y="535559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1" name="object 301"/>
          <p:cNvSpPr/>
          <p:nvPr/>
        </p:nvSpPr>
        <p:spPr>
          <a:xfrm>
            <a:off x="4914900" y="553339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2" name="object 302"/>
          <p:cNvSpPr/>
          <p:nvPr/>
        </p:nvSpPr>
        <p:spPr>
          <a:xfrm>
            <a:off x="4914900" y="571119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3" name="object 303"/>
          <p:cNvSpPr/>
          <p:nvPr/>
        </p:nvSpPr>
        <p:spPr>
          <a:xfrm>
            <a:off x="4914900" y="5887720"/>
            <a:ext cx="0" cy="55880"/>
          </a:xfrm>
          <a:custGeom>
            <a:avLst/>
            <a:gdLst/>
            <a:ahLst/>
            <a:cxnLst/>
            <a:rect l="l" t="t" r="r" b="b"/>
            <a:pathLst>
              <a:path h="55879">
                <a:moveTo>
                  <a:pt x="0" y="0"/>
                </a:moveTo>
                <a:lnTo>
                  <a:pt x="0" y="558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4" name="object 304"/>
          <p:cNvSpPr txBox="1"/>
          <p:nvPr/>
        </p:nvSpPr>
        <p:spPr>
          <a:xfrm>
            <a:off x="5013959" y="4818379"/>
            <a:ext cx="2070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05" name="object 305"/>
          <p:cNvSpPr/>
          <p:nvPr/>
        </p:nvSpPr>
        <p:spPr>
          <a:xfrm>
            <a:off x="5157470" y="4014470"/>
            <a:ext cx="72390" cy="81280"/>
          </a:xfrm>
          <a:custGeom>
            <a:avLst/>
            <a:gdLst/>
            <a:ahLst/>
            <a:cxnLst/>
            <a:rect l="l" t="t" r="r" b="b"/>
            <a:pathLst>
              <a:path w="72389" h="81279">
                <a:moveTo>
                  <a:pt x="0" y="0"/>
                </a:moveTo>
                <a:lnTo>
                  <a:pt x="72389" y="812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6" name="object 306"/>
          <p:cNvSpPr/>
          <p:nvPr/>
        </p:nvSpPr>
        <p:spPr>
          <a:xfrm>
            <a:off x="5275579" y="4147820"/>
            <a:ext cx="71120" cy="80010"/>
          </a:xfrm>
          <a:custGeom>
            <a:avLst/>
            <a:gdLst/>
            <a:ahLst/>
            <a:cxnLst/>
            <a:rect l="l" t="t" r="r" b="b"/>
            <a:pathLst>
              <a:path w="71120" h="80010">
                <a:moveTo>
                  <a:pt x="0" y="0"/>
                </a:moveTo>
                <a:lnTo>
                  <a:pt x="71120" y="8000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7" name="object 307"/>
          <p:cNvSpPr/>
          <p:nvPr/>
        </p:nvSpPr>
        <p:spPr>
          <a:xfrm>
            <a:off x="5393690" y="4279900"/>
            <a:ext cx="71120" cy="81280"/>
          </a:xfrm>
          <a:custGeom>
            <a:avLst/>
            <a:gdLst/>
            <a:ahLst/>
            <a:cxnLst/>
            <a:rect l="l" t="t" r="r" b="b"/>
            <a:pathLst>
              <a:path w="71120" h="81279">
                <a:moveTo>
                  <a:pt x="0" y="0"/>
                </a:moveTo>
                <a:lnTo>
                  <a:pt x="71120" y="81280"/>
                </a:lnTo>
              </a:path>
            </a:pathLst>
          </a:custGeom>
          <a:ln w="5460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8" name="object 308"/>
          <p:cNvSpPr/>
          <p:nvPr/>
        </p:nvSpPr>
        <p:spPr>
          <a:xfrm>
            <a:off x="5510529" y="4411979"/>
            <a:ext cx="71120" cy="81280"/>
          </a:xfrm>
          <a:custGeom>
            <a:avLst/>
            <a:gdLst/>
            <a:ahLst/>
            <a:cxnLst/>
            <a:rect l="l" t="t" r="r" b="b"/>
            <a:pathLst>
              <a:path w="71120" h="81279">
                <a:moveTo>
                  <a:pt x="0" y="0"/>
                </a:moveTo>
                <a:lnTo>
                  <a:pt x="71120" y="81280"/>
                </a:lnTo>
              </a:path>
            </a:pathLst>
          </a:custGeom>
          <a:ln w="5460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9" name="object 309"/>
          <p:cNvSpPr/>
          <p:nvPr/>
        </p:nvSpPr>
        <p:spPr>
          <a:xfrm>
            <a:off x="5628640" y="4545329"/>
            <a:ext cx="71120" cy="80010"/>
          </a:xfrm>
          <a:custGeom>
            <a:avLst/>
            <a:gdLst/>
            <a:ahLst/>
            <a:cxnLst/>
            <a:rect l="l" t="t" r="r" b="b"/>
            <a:pathLst>
              <a:path w="71120" h="80010">
                <a:moveTo>
                  <a:pt x="0" y="0"/>
                </a:moveTo>
                <a:lnTo>
                  <a:pt x="71120" y="8001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0" name="object 310"/>
          <p:cNvSpPr/>
          <p:nvPr/>
        </p:nvSpPr>
        <p:spPr>
          <a:xfrm>
            <a:off x="5745479" y="4677409"/>
            <a:ext cx="72390" cy="81280"/>
          </a:xfrm>
          <a:custGeom>
            <a:avLst/>
            <a:gdLst/>
            <a:ahLst/>
            <a:cxnLst/>
            <a:rect l="l" t="t" r="r" b="b"/>
            <a:pathLst>
              <a:path w="72389" h="81279">
                <a:moveTo>
                  <a:pt x="0" y="0"/>
                </a:moveTo>
                <a:lnTo>
                  <a:pt x="72390" y="812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1" name="object 311"/>
          <p:cNvSpPr/>
          <p:nvPr/>
        </p:nvSpPr>
        <p:spPr>
          <a:xfrm>
            <a:off x="5863590" y="4810759"/>
            <a:ext cx="71120" cy="80010"/>
          </a:xfrm>
          <a:custGeom>
            <a:avLst/>
            <a:gdLst/>
            <a:ahLst/>
            <a:cxnLst/>
            <a:rect l="l" t="t" r="r" b="b"/>
            <a:pathLst>
              <a:path w="71120" h="80010">
                <a:moveTo>
                  <a:pt x="0" y="0"/>
                </a:moveTo>
                <a:lnTo>
                  <a:pt x="71120" y="8000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2" name="object 312"/>
          <p:cNvSpPr/>
          <p:nvPr/>
        </p:nvSpPr>
        <p:spPr>
          <a:xfrm>
            <a:off x="5981700" y="4942840"/>
            <a:ext cx="71120" cy="81280"/>
          </a:xfrm>
          <a:custGeom>
            <a:avLst/>
            <a:gdLst/>
            <a:ahLst/>
            <a:cxnLst/>
            <a:rect l="l" t="t" r="r" b="b"/>
            <a:pathLst>
              <a:path w="71120" h="81279">
                <a:moveTo>
                  <a:pt x="0" y="0"/>
                </a:moveTo>
                <a:lnTo>
                  <a:pt x="71120" y="81280"/>
                </a:lnTo>
              </a:path>
            </a:pathLst>
          </a:custGeom>
          <a:ln w="5460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3" name="object 313"/>
          <p:cNvSpPr/>
          <p:nvPr/>
        </p:nvSpPr>
        <p:spPr>
          <a:xfrm>
            <a:off x="6098540" y="5076190"/>
            <a:ext cx="72390" cy="80010"/>
          </a:xfrm>
          <a:custGeom>
            <a:avLst/>
            <a:gdLst/>
            <a:ahLst/>
            <a:cxnLst/>
            <a:rect l="l" t="t" r="r" b="b"/>
            <a:pathLst>
              <a:path w="72389" h="80010">
                <a:moveTo>
                  <a:pt x="0" y="0"/>
                </a:moveTo>
                <a:lnTo>
                  <a:pt x="72389" y="8001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4" name="object 314"/>
          <p:cNvSpPr/>
          <p:nvPr/>
        </p:nvSpPr>
        <p:spPr>
          <a:xfrm>
            <a:off x="6216650" y="5208270"/>
            <a:ext cx="72390" cy="80010"/>
          </a:xfrm>
          <a:custGeom>
            <a:avLst/>
            <a:gdLst/>
            <a:ahLst/>
            <a:cxnLst/>
            <a:rect l="l" t="t" r="r" b="b"/>
            <a:pathLst>
              <a:path w="72389" h="80010">
                <a:moveTo>
                  <a:pt x="0" y="0"/>
                </a:moveTo>
                <a:lnTo>
                  <a:pt x="72389" y="8000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5" name="object 315"/>
          <p:cNvSpPr/>
          <p:nvPr/>
        </p:nvSpPr>
        <p:spPr>
          <a:xfrm>
            <a:off x="6334759" y="5340350"/>
            <a:ext cx="71120" cy="81280"/>
          </a:xfrm>
          <a:custGeom>
            <a:avLst/>
            <a:gdLst/>
            <a:ahLst/>
            <a:cxnLst/>
            <a:rect l="l" t="t" r="r" b="b"/>
            <a:pathLst>
              <a:path w="71120" h="81279">
                <a:moveTo>
                  <a:pt x="0" y="0"/>
                </a:moveTo>
                <a:lnTo>
                  <a:pt x="71119" y="8128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6" name="object 316"/>
          <p:cNvSpPr/>
          <p:nvPr/>
        </p:nvSpPr>
        <p:spPr>
          <a:xfrm>
            <a:off x="6452870" y="5473700"/>
            <a:ext cx="71120" cy="80010"/>
          </a:xfrm>
          <a:custGeom>
            <a:avLst/>
            <a:gdLst/>
            <a:ahLst/>
            <a:cxnLst/>
            <a:rect l="l" t="t" r="r" b="b"/>
            <a:pathLst>
              <a:path w="71120" h="80010">
                <a:moveTo>
                  <a:pt x="0" y="0"/>
                </a:moveTo>
                <a:lnTo>
                  <a:pt x="71120" y="8001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7" name="object 317"/>
          <p:cNvSpPr/>
          <p:nvPr/>
        </p:nvSpPr>
        <p:spPr>
          <a:xfrm>
            <a:off x="6569709" y="5605779"/>
            <a:ext cx="71120" cy="81280"/>
          </a:xfrm>
          <a:custGeom>
            <a:avLst/>
            <a:gdLst/>
            <a:ahLst/>
            <a:cxnLst/>
            <a:rect l="l" t="t" r="r" b="b"/>
            <a:pathLst>
              <a:path w="71120" h="81279">
                <a:moveTo>
                  <a:pt x="0" y="0"/>
                </a:moveTo>
                <a:lnTo>
                  <a:pt x="71120" y="81280"/>
                </a:lnTo>
              </a:path>
            </a:pathLst>
          </a:custGeom>
          <a:ln w="5460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8" name="object 318"/>
          <p:cNvSpPr/>
          <p:nvPr/>
        </p:nvSpPr>
        <p:spPr>
          <a:xfrm>
            <a:off x="6687819" y="5739129"/>
            <a:ext cx="71120" cy="80010"/>
          </a:xfrm>
          <a:custGeom>
            <a:avLst/>
            <a:gdLst/>
            <a:ahLst/>
            <a:cxnLst/>
            <a:rect l="l" t="t" r="r" b="b"/>
            <a:pathLst>
              <a:path w="71120" h="80010">
                <a:moveTo>
                  <a:pt x="0" y="0"/>
                </a:moveTo>
                <a:lnTo>
                  <a:pt x="71120" y="8001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9" name="object 319"/>
          <p:cNvSpPr/>
          <p:nvPr/>
        </p:nvSpPr>
        <p:spPr>
          <a:xfrm>
            <a:off x="6804659" y="5871209"/>
            <a:ext cx="72390" cy="81280"/>
          </a:xfrm>
          <a:custGeom>
            <a:avLst/>
            <a:gdLst/>
            <a:ahLst/>
            <a:cxnLst/>
            <a:rect l="l" t="t" r="r" b="b"/>
            <a:pathLst>
              <a:path w="72390" h="81279">
                <a:moveTo>
                  <a:pt x="0" y="0"/>
                </a:moveTo>
                <a:lnTo>
                  <a:pt x="72390" y="812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0" name="object 320"/>
          <p:cNvSpPr/>
          <p:nvPr/>
        </p:nvSpPr>
        <p:spPr>
          <a:xfrm>
            <a:off x="6922769" y="6003290"/>
            <a:ext cx="35560" cy="40640"/>
          </a:xfrm>
          <a:custGeom>
            <a:avLst/>
            <a:gdLst/>
            <a:ahLst/>
            <a:cxnLst/>
            <a:rect l="l" t="t" r="r" b="b"/>
            <a:pathLst>
              <a:path w="35559" h="40639">
                <a:moveTo>
                  <a:pt x="0" y="0"/>
                </a:moveTo>
                <a:lnTo>
                  <a:pt x="35559" y="4064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1" name="object 321"/>
          <p:cNvSpPr txBox="1"/>
          <p:nvPr/>
        </p:nvSpPr>
        <p:spPr>
          <a:xfrm>
            <a:off x="6107429" y="4640579"/>
            <a:ext cx="2070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22" name="object 322"/>
          <p:cNvSpPr/>
          <p:nvPr/>
        </p:nvSpPr>
        <p:spPr>
          <a:xfrm>
            <a:off x="5257800" y="6286500"/>
            <a:ext cx="1600200" cy="0"/>
          </a:xfrm>
          <a:custGeom>
            <a:avLst/>
            <a:gdLst/>
            <a:ahLst/>
            <a:cxnLst/>
            <a:rect l="l" t="t" r="r" b="b"/>
            <a:pathLst>
              <a:path w="1600200">
                <a:moveTo>
                  <a:pt x="0" y="0"/>
                </a:moveTo>
                <a:lnTo>
                  <a:pt x="1600200" y="0"/>
                </a:lnTo>
              </a:path>
            </a:pathLst>
          </a:custGeom>
          <a:ln w="5463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3" name="object 323"/>
          <p:cNvSpPr/>
          <p:nvPr/>
        </p:nvSpPr>
        <p:spPr>
          <a:xfrm>
            <a:off x="4914900" y="18288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4" name="object 324"/>
          <p:cNvSpPr/>
          <p:nvPr/>
        </p:nvSpPr>
        <p:spPr>
          <a:xfrm>
            <a:off x="4914900" y="20066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5" name="object 325"/>
          <p:cNvSpPr/>
          <p:nvPr/>
        </p:nvSpPr>
        <p:spPr>
          <a:xfrm>
            <a:off x="4914900" y="21831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6" name="object 326"/>
          <p:cNvSpPr/>
          <p:nvPr/>
        </p:nvSpPr>
        <p:spPr>
          <a:xfrm>
            <a:off x="4914900" y="23609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7" name="object 327"/>
          <p:cNvSpPr/>
          <p:nvPr/>
        </p:nvSpPr>
        <p:spPr>
          <a:xfrm>
            <a:off x="4914900" y="2538729"/>
            <a:ext cx="0" cy="106680"/>
          </a:xfrm>
          <a:custGeom>
            <a:avLst/>
            <a:gdLst/>
            <a:ahLst/>
            <a:cxnLst/>
            <a:rect l="l" t="t" r="r" b="b"/>
            <a:pathLst>
              <a:path h="106680">
                <a:moveTo>
                  <a:pt x="0" y="0"/>
                </a:moveTo>
                <a:lnTo>
                  <a:pt x="0" y="10668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8" name="object 328"/>
          <p:cNvSpPr/>
          <p:nvPr/>
        </p:nvSpPr>
        <p:spPr>
          <a:xfrm>
            <a:off x="4914900" y="271526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9" name="object 329"/>
          <p:cNvSpPr/>
          <p:nvPr/>
        </p:nvSpPr>
        <p:spPr>
          <a:xfrm>
            <a:off x="4914900" y="289306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0" name="object 330"/>
          <p:cNvSpPr/>
          <p:nvPr/>
        </p:nvSpPr>
        <p:spPr>
          <a:xfrm>
            <a:off x="4914900" y="306958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1" name="object 331"/>
          <p:cNvSpPr/>
          <p:nvPr/>
        </p:nvSpPr>
        <p:spPr>
          <a:xfrm>
            <a:off x="4914900" y="324738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2" name="object 332"/>
          <p:cNvSpPr/>
          <p:nvPr/>
        </p:nvSpPr>
        <p:spPr>
          <a:xfrm>
            <a:off x="4914900" y="3425190"/>
            <a:ext cx="0" cy="3810"/>
          </a:xfrm>
          <a:custGeom>
            <a:avLst/>
            <a:gdLst/>
            <a:ahLst/>
            <a:cxnLst/>
            <a:rect l="l" t="t" r="r" b="b"/>
            <a:pathLst>
              <a:path h="3810">
                <a:moveTo>
                  <a:pt x="0" y="0"/>
                </a:moveTo>
                <a:lnTo>
                  <a:pt x="0" y="381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3" name="object 333"/>
          <p:cNvSpPr txBox="1"/>
          <p:nvPr/>
        </p:nvSpPr>
        <p:spPr>
          <a:xfrm>
            <a:off x="5001259" y="24180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34" name="object 334"/>
          <p:cNvSpPr/>
          <p:nvPr/>
        </p:nvSpPr>
        <p:spPr>
          <a:xfrm>
            <a:off x="2286000" y="1143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5" name="object 335"/>
          <p:cNvSpPr/>
          <p:nvPr/>
        </p:nvSpPr>
        <p:spPr>
          <a:xfrm>
            <a:off x="2286000" y="1143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6" name="object 336"/>
          <p:cNvSpPr/>
          <p:nvPr/>
        </p:nvSpPr>
        <p:spPr>
          <a:xfrm>
            <a:off x="2286000" y="1143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7" name="object 337"/>
          <p:cNvSpPr/>
          <p:nvPr/>
        </p:nvSpPr>
        <p:spPr>
          <a:xfrm>
            <a:off x="2971800" y="1828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8" name="object 338"/>
          <p:cNvSpPr/>
          <p:nvPr/>
        </p:nvSpPr>
        <p:spPr>
          <a:xfrm>
            <a:off x="4572000" y="1143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9" name="object 339"/>
          <p:cNvSpPr/>
          <p:nvPr/>
        </p:nvSpPr>
        <p:spPr>
          <a:xfrm>
            <a:off x="4572000" y="1143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0" name="object 340"/>
          <p:cNvSpPr/>
          <p:nvPr/>
        </p:nvSpPr>
        <p:spPr>
          <a:xfrm>
            <a:off x="4572000" y="1143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1" name="object 341"/>
          <p:cNvSpPr/>
          <p:nvPr/>
        </p:nvSpPr>
        <p:spPr>
          <a:xfrm>
            <a:off x="5257800" y="1828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2" name="object 342"/>
          <p:cNvSpPr/>
          <p:nvPr/>
        </p:nvSpPr>
        <p:spPr>
          <a:xfrm>
            <a:off x="45720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3" name="object 343"/>
          <p:cNvSpPr/>
          <p:nvPr/>
        </p:nvSpPr>
        <p:spPr>
          <a:xfrm>
            <a:off x="45720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4" name="object 344"/>
          <p:cNvSpPr/>
          <p:nvPr/>
        </p:nvSpPr>
        <p:spPr>
          <a:xfrm>
            <a:off x="4572000" y="3429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5" name="object 345"/>
          <p:cNvSpPr/>
          <p:nvPr/>
        </p:nvSpPr>
        <p:spPr>
          <a:xfrm>
            <a:off x="5257800" y="4114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6" name="object 346"/>
          <p:cNvSpPr/>
          <p:nvPr/>
        </p:nvSpPr>
        <p:spPr>
          <a:xfrm>
            <a:off x="22860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7" name="object 347"/>
          <p:cNvSpPr/>
          <p:nvPr/>
        </p:nvSpPr>
        <p:spPr>
          <a:xfrm>
            <a:off x="22860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8" name="object 348"/>
          <p:cNvSpPr/>
          <p:nvPr/>
        </p:nvSpPr>
        <p:spPr>
          <a:xfrm>
            <a:off x="2286000" y="3429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9" name="object 349"/>
          <p:cNvSpPr/>
          <p:nvPr/>
        </p:nvSpPr>
        <p:spPr>
          <a:xfrm>
            <a:off x="2971800" y="4114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0" name="object 350"/>
          <p:cNvSpPr/>
          <p:nvPr/>
        </p:nvSpPr>
        <p:spPr>
          <a:xfrm>
            <a:off x="6858000" y="1143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1" name="object 351"/>
          <p:cNvSpPr/>
          <p:nvPr/>
        </p:nvSpPr>
        <p:spPr>
          <a:xfrm>
            <a:off x="6858000" y="1143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2" name="object 352"/>
          <p:cNvSpPr/>
          <p:nvPr/>
        </p:nvSpPr>
        <p:spPr>
          <a:xfrm>
            <a:off x="6858000" y="1143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3" name="object 353"/>
          <p:cNvSpPr/>
          <p:nvPr/>
        </p:nvSpPr>
        <p:spPr>
          <a:xfrm>
            <a:off x="7543800" y="1828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4" name="object 354"/>
          <p:cNvSpPr/>
          <p:nvPr/>
        </p:nvSpPr>
        <p:spPr>
          <a:xfrm>
            <a:off x="68580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5" name="object 355"/>
          <p:cNvSpPr/>
          <p:nvPr/>
        </p:nvSpPr>
        <p:spPr>
          <a:xfrm>
            <a:off x="68580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6" name="object 356"/>
          <p:cNvSpPr/>
          <p:nvPr/>
        </p:nvSpPr>
        <p:spPr>
          <a:xfrm>
            <a:off x="6858000" y="3429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7" name="object 357"/>
          <p:cNvSpPr/>
          <p:nvPr/>
        </p:nvSpPr>
        <p:spPr>
          <a:xfrm>
            <a:off x="7543800" y="4114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8" name="object 358"/>
          <p:cNvSpPr/>
          <p:nvPr/>
        </p:nvSpPr>
        <p:spPr>
          <a:xfrm>
            <a:off x="68580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9" name="object 359"/>
          <p:cNvSpPr/>
          <p:nvPr/>
        </p:nvSpPr>
        <p:spPr>
          <a:xfrm>
            <a:off x="68580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79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0" name="object 360"/>
          <p:cNvSpPr/>
          <p:nvPr/>
        </p:nvSpPr>
        <p:spPr>
          <a:xfrm>
            <a:off x="6858000" y="5943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1" name="object 361"/>
          <p:cNvSpPr/>
          <p:nvPr/>
        </p:nvSpPr>
        <p:spPr>
          <a:xfrm>
            <a:off x="7543800" y="6629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2" name="object 362"/>
          <p:cNvSpPr/>
          <p:nvPr/>
        </p:nvSpPr>
        <p:spPr>
          <a:xfrm>
            <a:off x="45720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3" name="object 363"/>
          <p:cNvSpPr/>
          <p:nvPr/>
        </p:nvSpPr>
        <p:spPr>
          <a:xfrm>
            <a:off x="45720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79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4" name="object 364"/>
          <p:cNvSpPr/>
          <p:nvPr/>
        </p:nvSpPr>
        <p:spPr>
          <a:xfrm>
            <a:off x="4572000" y="5943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5" name="object 365"/>
          <p:cNvSpPr/>
          <p:nvPr/>
        </p:nvSpPr>
        <p:spPr>
          <a:xfrm>
            <a:off x="5257800" y="6629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6" name="object 366"/>
          <p:cNvSpPr txBox="1"/>
          <p:nvPr/>
        </p:nvSpPr>
        <p:spPr>
          <a:xfrm>
            <a:off x="5948679" y="5919757"/>
            <a:ext cx="219710" cy="380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10"/>
              </a:lnSpc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343400" y="5715000"/>
            <a:ext cx="3429000" cy="1143000"/>
          </a:xfrm>
          <a:custGeom>
            <a:avLst/>
            <a:gdLst/>
            <a:ahLst/>
            <a:cxnLst/>
            <a:rect l="l" t="t" r="r" b="b"/>
            <a:pathLst>
              <a:path w="3429000" h="1143000">
                <a:moveTo>
                  <a:pt x="3238500" y="0"/>
                </a:moveTo>
                <a:lnTo>
                  <a:pt x="190500" y="0"/>
                </a:lnTo>
                <a:lnTo>
                  <a:pt x="143315" y="7496"/>
                </a:lnTo>
                <a:lnTo>
                  <a:pt x="98777" y="28222"/>
                </a:lnTo>
                <a:lnTo>
                  <a:pt x="59531" y="59531"/>
                </a:lnTo>
                <a:lnTo>
                  <a:pt x="28222" y="98777"/>
                </a:lnTo>
                <a:lnTo>
                  <a:pt x="7496" y="143315"/>
                </a:lnTo>
                <a:lnTo>
                  <a:pt x="0" y="190500"/>
                </a:lnTo>
                <a:lnTo>
                  <a:pt x="0" y="952500"/>
                </a:lnTo>
                <a:lnTo>
                  <a:pt x="7496" y="999684"/>
                </a:lnTo>
                <a:lnTo>
                  <a:pt x="28222" y="1044222"/>
                </a:lnTo>
                <a:lnTo>
                  <a:pt x="59531" y="1083468"/>
                </a:lnTo>
                <a:lnTo>
                  <a:pt x="98777" y="1114777"/>
                </a:lnTo>
                <a:lnTo>
                  <a:pt x="143315" y="1135503"/>
                </a:lnTo>
                <a:lnTo>
                  <a:pt x="190500" y="1143000"/>
                </a:lnTo>
                <a:lnTo>
                  <a:pt x="3238500" y="1143000"/>
                </a:lnTo>
                <a:lnTo>
                  <a:pt x="3285684" y="1135503"/>
                </a:lnTo>
                <a:lnTo>
                  <a:pt x="3330222" y="1114777"/>
                </a:lnTo>
                <a:lnTo>
                  <a:pt x="3369468" y="1083468"/>
                </a:lnTo>
                <a:lnTo>
                  <a:pt x="3400777" y="1044222"/>
                </a:lnTo>
                <a:lnTo>
                  <a:pt x="3421503" y="999684"/>
                </a:lnTo>
                <a:lnTo>
                  <a:pt x="3429000" y="952500"/>
                </a:lnTo>
                <a:lnTo>
                  <a:pt x="3429000" y="190500"/>
                </a:lnTo>
                <a:lnTo>
                  <a:pt x="3421503" y="143315"/>
                </a:lnTo>
                <a:lnTo>
                  <a:pt x="3400777" y="98777"/>
                </a:lnTo>
                <a:lnTo>
                  <a:pt x="3369468" y="59531"/>
                </a:lnTo>
                <a:lnTo>
                  <a:pt x="3330222" y="28222"/>
                </a:lnTo>
                <a:lnTo>
                  <a:pt x="3285684" y="7496"/>
                </a:lnTo>
                <a:lnTo>
                  <a:pt x="323850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324984" y="5696584"/>
            <a:ext cx="227329" cy="24256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343400" y="596772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343400" y="608584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343400" y="620522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343400" y="632460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343400" y="6442709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343400" y="6562090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324984" y="6663055"/>
            <a:ext cx="256539" cy="2133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608829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728209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847590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965700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085079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204459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323840" y="6858000"/>
            <a:ext cx="71120" cy="0"/>
          </a:xfrm>
          <a:custGeom>
            <a:avLst/>
            <a:gdLst/>
            <a:ahLst/>
            <a:cxnLst/>
            <a:rect l="l" t="t" r="r" b="b"/>
            <a:pathLst>
              <a:path w="71120">
                <a:moveTo>
                  <a:pt x="0" y="0"/>
                </a:moveTo>
                <a:lnTo>
                  <a:pt x="7112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441950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561329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680709" y="6858000"/>
            <a:ext cx="71120" cy="0"/>
          </a:xfrm>
          <a:custGeom>
            <a:avLst/>
            <a:gdLst/>
            <a:ahLst/>
            <a:cxnLst/>
            <a:rect l="l" t="t" r="r" b="b"/>
            <a:pathLst>
              <a:path w="71120">
                <a:moveTo>
                  <a:pt x="0" y="0"/>
                </a:moveTo>
                <a:lnTo>
                  <a:pt x="7111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798820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918200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036309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155690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275070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394450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512559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631940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751319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6869430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6988809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7108190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7226300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7345680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7465059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7564755" y="6631305"/>
            <a:ext cx="226060" cy="24511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7772400" y="6531609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7772400" y="641222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7772400" y="629285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7772400" y="6174740"/>
            <a:ext cx="0" cy="71120"/>
          </a:xfrm>
          <a:custGeom>
            <a:avLst/>
            <a:gdLst/>
            <a:ahLst/>
            <a:cxnLst/>
            <a:rect l="l" t="t" r="r" b="b"/>
            <a:pathLst>
              <a:path h="71120">
                <a:moveTo>
                  <a:pt x="0" y="7112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7772400" y="605535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7772400" y="593597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7533005" y="5696584"/>
            <a:ext cx="256540" cy="21081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7432040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7312659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7193280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7075169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6955790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6837680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6718300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6598919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6479540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6361429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6242050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6122670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6004559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5885179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5765800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5647690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5528309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5408929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5290820" y="5715000"/>
            <a:ext cx="71120" cy="0"/>
          </a:xfrm>
          <a:custGeom>
            <a:avLst/>
            <a:gdLst/>
            <a:ahLst/>
            <a:cxnLst/>
            <a:rect l="l" t="t" r="r" b="b"/>
            <a:pathLst>
              <a:path w="71120">
                <a:moveTo>
                  <a:pt x="7111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5171440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5052059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4933950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4814570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4695190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4577079" y="5715000"/>
            <a:ext cx="71120" cy="0"/>
          </a:xfrm>
          <a:custGeom>
            <a:avLst/>
            <a:gdLst/>
            <a:ahLst/>
            <a:cxnLst/>
            <a:rect l="l" t="t" r="r" b="b"/>
            <a:pathLst>
              <a:path w="71120">
                <a:moveTo>
                  <a:pt x="7112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2057400" y="914400"/>
            <a:ext cx="5715000" cy="3429000"/>
          </a:xfrm>
          <a:custGeom>
            <a:avLst/>
            <a:gdLst/>
            <a:ahLst/>
            <a:cxnLst/>
            <a:rect l="l" t="t" r="r" b="b"/>
            <a:pathLst>
              <a:path w="5715000" h="3429000">
                <a:moveTo>
                  <a:pt x="5143500" y="0"/>
                </a:moveTo>
                <a:lnTo>
                  <a:pt x="571500" y="0"/>
                </a:lnTo>
                <a:lnTo>
                  <a:pt x="526423" y="2332"/>
                </a:lnTo>
                <a:lnTo>
                  <a:pt x="481596" y="9165"/>
                </a:lnTo>
                <a:lnTo>
                  <a:pt x="437269" y="20247"/>
                </a:lnTo>
                <a:lnTo>
                  <a:pt x="393692" y="35328"/>
                </a:lnTo>
                <a:lnTo>
                  <a:pt x="351115" y="54158"/>
                </a:lnTo>
                <a:lnTo>
                  <a:pt x="309788" y="76488"/>
                </a:lnTo>
                <a:lnTo>
                  <a:pt x="269960" y="102068"/>
                </a:lnTo>
                <a:lnTo>
                  <a:pt x="231882" y="130647"/>
                </a:lnTo>
                <a:lnTo>
                  <a:pt x="195804" y="161976"/>
                </a:lnTo>
                <a:lnTo>
                  <a:pt x="161976" y="195804"/>
                </a:lnTo>
                <a:lnTo>
                  <a:pt x="130647" y="231882"/>
                </a:lnTo>
                <a:lnTo>
                  <a:pt x="102068" y="269960"/>
                </a:lnTo>
                <a:lnTo>
                  <a:pt x="76488" y="309788"/>
                </a:lnTo>
                <a:lnTo>
                  <a:pt x="54158" y="351115"/>
                </a:lnTo>
                <a:lnTo>
                  <a:pt x="35328" y="393692"/>
                </a:lnTo>
                <a:lnTo>
                  <a:pt x="20247" y="437269"/>
                </a:lnTo>
                <a:lnTo>
                  <a:pt x="9165" y="481596"/>
                </a:lnTo>
                <a:lnTo>
                  <a:pt x="2332" y="526423"/>
                </a:lnTo>
                <a:lnTo>
                  <a:pt x="0" y="571500"/>
                </a:lnTo>
                <a:lnTo>
                  <a:pt x="0" y="2857500"/>
                </a:lnTo>
                <a:lnTo>
                  <a:pt x="2332" y="2902576"/>
                </a:lnTo>
                <a:lnTo>
                  <a:pt x="9165" y="2947403"/>
                </a:lnTo>
                <a:lnTo>
                  <a:pt x="20247" y="2991730"/>
                </a:lnTo>
                <a:lnTo>
                  <a:pt x="35328" y="3035307"/>
                </a:lnTo>
                <a:lnTo>
                  <a:pt x="54158" y="3077884"/>
                </a:lnTo>
                <a:lnTo>
                  <a:pt x="76488" y="3119211"/>
                </a:lnTo>
                <a:lnTo>
                  <a:pt x="102068" y="3159039"/>
                </a:lnTo>
                <a:lnTo>
                  <a:pt x="130647" y="3197117"/>
                </a:lnTo>
                <a:lnTo>
                  <a:pt x="161976" y="3233195"/>
                </a:lnTo>
                <a:lnTo>
                  <a:pt x="195804" y="3267023"/>
                </a:lnTo>
                <a:lnTo>
                  <a:pt x="231882" y="3298352"/>
                </a:lnTo>
                <a:lnTo>
                  <a:pt x="269960" y="3326931"/>
                </a:lnTo>
                <a:lnTo>
                  <a:pt x="309788" y="3352511"/>
                </a:lnTo>
                <a:lnTo>
                  <a:pt x="351115" y="3374841"/>
                </a:lnTo>
                <a:lnTo>
                  <a:pt x="393692" y="3393671"/>
                </a:lnTo>
                <a:lnTo>
                  <a:pt x="437269" y="3408752"/>
                </a:lnTo>
                <a:lnTo>
                  <a:pt x="481596" y="3419834"/>
                </a:lnTo>
                <a:lnTo>
                  <a:pt x="526423" y="3426667"/>
                </a:lnTo>
                <a:lnTo>
                  <a:pt x="571500" y="3429000"/>
                </a:lnTo>
                <a:lnTo>
                  <a:pt x="5143500" y="3429000"/>
                </a:lnTo>
                <a:lnTo>
                  <a:pt x="5188576" y="3426667"/>
                </a:lnTo>
                <a:lnTo>
                  <a:pt x="5233403" y="3419834"/>
                </a:lnTo>
                <a:lnTo>
                  <a:pt x="5277730" y="3408752"/>
                </a:lnTo>
                <a:lnTo>
                  <a:pt x="5321307" y="3393671"/>
                </a:lnTo>
                <a:lnTo>
                  <a:pt x="5363884" y="3374841"/>
                </a:lnTo>
                <a:lnTo>
                  <a:pt x="5405211" y="3352511"/>
                </a:lnTo>
                <a:lnTo>
                  <a:pt x="5445039" y="3326931"/>
                </a:lnTo>
                <a:lnTo>
                  <a:pt x="5483117" y="3298352"/>
                </a:lnTo>
                <a:lnTo>
                  <a:pt x="5519195" y="3267023"/>
                </a:lnTo>
                <a:lnTo>
                  <a:pt x="5553023" y="3233195"/>
                </a:lnTo>
                <a:lnTo>
                  <a:pt x="5584352" y="3197117"/>
                </a:lnTo>
                <a:lnTo>
                  <a:pt x="5612931" y="3159039"/>
                </a:lnTo>
                <a:lnTo>
                  <a:pt x="5638511" y="3119211"/>
                </a:lnTo>
                <a:lnTo>
                  <a:pt x="5660841" y="3077884"/>
                </a:lnTo>
                <a:lnTo>
                  <a:pt x="5679671" y="3035307"/>
                </a:lnTo>
                <a:lnTo>
                  <a:pt x="5694752" y="2991730"/>
                </a:lnTo>
                <a:lnTo>
                  <a:pt x="5705834" y="2947403"/>
                </a:lnTo>
                <a:lnTo>
                  <a:pt x="5712667" y="2902576"/>
                </a:lnTo>
                <a:lnTo>
                  <a:pt x="5715000" y="2857500"/>
                </a:lnTo>
                <a:lnTo>
                  <a:pt x="5715000" y="571500"/>
                </a:lnTo>
                <a:lnTo>
                  <a:pt x="5712667" y="526423"/>
                </a:lnTo>
                <a:lnTo>
                  <a:pt x="5705834" y="481596"/>
                </a:lnTo>
                <a:lnTo>
                  <a:pt x="5694752" y="437269"/>
                </a:lnTo>
                <a:lnTo>
                  <a:pt x="5679671" y="393692"/>
                </a:lnTo>
                <a:lnTo>
                  <a:pt x="5660841" y="351115"/>
                </a:lnTo>
                <a:lnTo>
                  <a:pt x="5638511" y="309788"/>
                </a:lnTo>
                <a:lnTo>
                  <a:pt x="5612931" y="269960"/>
                </a:lnTo>
                <a:lnTo>
                  <a:pt x="5584352" y="231882"/>
                </a:lnTo>
                <a:lnTo>
                  <a:pt x="5553023" y="195804"/>
                </a:lnTo>
                <a:lnTo>
                  <a:pt x="5519195" y="161976"/>
                </a:lnTo>
                <a:lnTo>
                  <a:pt x="5483117" y="130647"/>
                </a:lnTo>
                <a:lnTo>
                  <a:pt x="5445039" y="102068"/>
                </a:lnTo>
                <a:lnTo>
                  <a:pt x="5405211" y="76488"/>
                </a:lnTo>
                <a:lnTo>
                  <a:pt x="5363884" y="54158"/>
                </a:lnTo>
                <a:lnTo>
                  <a:pt x="5321307" y="35328"/>
                </a:lnTo>
                <a:lnTo>
                  <a:pt x="5277730" y="20247"/>
                </a:lnTo>
                <a:lnTo>
                  <a:pt x="5233403" y="9165"/>
                </a:lnTo>
                <a:lnTo>
                  <a:pt x="5188576" y="2332"/>
                </a:lnTo>
                <a:lnTo>
                  <a:pt x="514350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2556510" y="914400"/>
            <a:ext cx="74930" cy="5080"/>
          </a:xfrm>
          <a:custGeom>
            <a:avLst/>
            <a:gdLst/>
            <a:ahLst/>
            <a:cxnLst/>
            <a:rect l="l" t="t" r="r" b="b"/>
            <a:pathLst>
              <a:path w="74930" h="5080">
                <a:moveTo>
                  <a:pt x="74929" y="0"/>
                </a:moveTo>
                <a:lnTo>
                  <a:pt x="72389" y="0"/>
                </a:lnTo>
                <a:lnTo>
                  <a:pt x="54292" y="257"/>
                </a:lnTo>
                <a:lnTo>
                  <a:pt x="36194" y="1111"/>
                </a:lnTo>
                <a:lnTo>
                  <a:pt x="18097" y="2678"/>
                </a:lnTo>
                <a:lnTo>
                  <a:pt x="0" y="507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2442210" y="929639"/>
            <a:ext cx="68580" cy="22860"/>
          </a:xfrm>
          <a:custGeom>
            <a:avLst/>
            <a:gdLst/>
            <a:ahLst/>
            <a:cxnLst/>
            <a:rect l="l" t="t" r="r" b="b"/>
            <a:pathLst>
              <a:path w="68580" h="22859">
                <a:moveTo>
                  <a:pt x="68579" y="0"/>
                </a:moveTo>
                <a:lnTo>
                  <a:pt x="51434" y="5000"/>
                </a:lnTo>
                <a:lnTo>
                  <a:pt x="34289" y="10477"/>
                </a:lnTo>
                <a:lnTo>
                  <a:pt x="17144" y="16430"/>
                </a:lnTo>
                <a:lnTo>
                  <a:pt x="0" y="22859"/>
                </a:lnTo>
              </a:path>
            </a:pathLst>
          </a:custGeom>
          <a:ln w="3682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2338070" y="972819"/>
            <a:ext cx="62230" cy="35560"/>
          </a:xfrm>
          <a:custGeom>
            <a:avLst/>
            <a:gdLst/>
            <a:ahLst/>
            <a:cxnLst/>
            <a:rect l="l" t="t" r="r" b="b"/>
            <a:pathLst>
              <a:path w="62230" h="35559">
                <a:moveTo>
                  <a:pt x="62230" y="0"/>
                </a:moveTo>
                <a:lnTo>
                  <a:pt x="46077" y="8056"/>
                </a:lnTo>
                <a:lnTo>
                  <a:pt x="30162" y="16827"/>
                </a:lnTo>
                <a:lnTo>
                  <a:pt x="14724" y="26074"/>
                </a:lnTo>
                <a:lnTo>
                  <a:pt x="0" y="3555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2244089" y="1036319"/>
            <a:ext cx="54610" cy="46990"/>
          </a:xfrm>
          <a:custGeom>
            <a:avLst/>
            <a:gdLst/>
            <a:ahLst/>
            <a:cxnLst/>
            <a:rect l="l" t="t" r="r" b="b"/>
            <a:pathLst>
              <a:path w="54610" h="46990">
                <a:moveTo>
                  <a:pt x="54610" y="0"/>
                </a:moveTo>
                <a:lnTo>
                  <a:pt x="40540" y="10914"/>
                </a:lnTo>
                <a:lnTo>
                  <a:pt x="26828" y="22542"/>
                </a:lnTo>
                <a:lnTo>
                  <a:pt x="13354" y="34647"/>
                </a:lnTo>
                <a:lnTo>
                  <a:pt x="0" y="469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2166620" y="1117600"/>
            <a:ext cx="45720" cy="55880"/>
          </a:xfrm>
          <a:custGeom>
            <a:avLst/>
            <a:gdLst/>
            <a:ahLst/>
            <a:cxnLst/>
            <a:rect l="l" t="t" r="r" b="b"/>
            <a:pathLst>
              <a:path w="45719" h="55880">
                <a:moveTo>
                  <a:pt x="45719" y="0"/>
                </a:moveTo>
                <a:lnTo>
                  <a:pt x="33575" y="13553"/>
                </a:lnTo>
                <a:lnTo>
                  <a:pt x="21907" y="27463"/>
                </a:lnTo>
                <a:lnTo>
                  <a:pt x="10715" y="41612"/>
                </a:lnTo>
                <a:lnTo>
                  <a:pt x="0" y="5587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2105660" y="1211580"/>
            <a:ext cx="34290" cy="64769"/>
          </a:xfrm>
          <a:custGeom>
            <a:avLst/>
            <a:gdLst/>
            <a:ahLst/>
            <a:cxnLst/>
            <a:rect l="l" t="t" r="r" b="b"/>
            <a:pathLst>
              <a:path w="34289" h="64769">
                <a:moveTo>
                  <a:pt x="34289" y="0"/>
                </a:moveTo>
                <a:lnTo>
                  <a:pt x="25003" y="16013"/>
                </a:lnTo>
                <a:lnTo>
                  <a:pt x="16192" y="31908"/>
                </a:lnTo>
                <a:lnTo>
                  <a:pt x="7858" y="48041"/>
                </a:lnTo>
                <a:lnTo>
                  <a:pt x="0" y="6477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2067560" y="1318260"/>
            <a:ext cx="20320" cy="69850"/>
          </a:xfrm>
          <a:custGeom>
            <a:avLst/>
            <a:gdLst/>
            <a:ahLst/>
            <a:cxnLst/>
            <a:rect l="l" t="t" r="r" b="b"/>
            <a:pathLst>
              <a:path w="20319" h="69850">
                <a:moveTo>
                  <a:pt x="20319" y="0"/>
                </a:moveTo>
                <a:lnTo>
                  <a:pt x="14644" y="17343"/>
                </a:lnTo>
                <a:lnTo>
                  <a:pt x="9207" y="34925"/>
                </a:lnTo>
                <a:lnTo>
                  <a:pt x="4246" y="52506"/>
                </a:lnTo>
                <a:lnTo>
                  <a:pt x="0" y="6985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2057400" y="1433830"/>
            <a:ext cx="2540" cy="72390"/>
          </a:xfrm>
          <a:custGeom>
            <a:avLst/>
            <a:gdLst/>
            <a:ahLst/>
            <a:cxnLst/>
            <a:rect l="l" t="t" r="r" b="b"/>
            <a:pathLst>
              <a:path w="2539" h="72390">
                <a:moveTo>
                  <a:pt x="2539" y="0"/>
                </a:moveTo>
                <a:lnTo>
                  <a:pt x="1607" y="13136"/>
                </a:lnTo>
                <a:lnTo>
                  <a:pt x="793" y="26035"/>
                </a:lnTo>
                <a:lnTo>
                  <a:pt x="218" y="38933"/>
                </a:lnTo>
                <a:lnTo>
                  <a:pt x="0" y="52070"/>
                </a:ln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2057400" y="155321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2057400" y="167258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2057400" y="179070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2057400" y="191007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2057400" y="202946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2057400" y="214757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2057400" y="226695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2057400" y="2386329"/>
            <a:ext cx="0" cy="71120"/>
          </a:xfrm>
          <a:custGeom>
            <a:avLst/>
            <a:gdLst/>
            <a:ahLst/>
            <a:cxnLst/>
            <a:rect l="l" t="t" r="r" b="b"/>
            <a:pathLst>
              <a:path h="71119">
                <a:moveTo>
                  <a:pt x="0" y="0"/>
                </a:moveTo>
                <a:lnTo>
                  <a:pt x="0" y="7112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2057400" y="250443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2057400" y="262382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2057400" y="274320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2057400" y="286131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2057400" y="298068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2057400" y="310007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2057400" y="321817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2057400" y="333755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2057400" y="345694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2057400" y="357505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2057400" y="369442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2058670" y="3813809"/>
            <a:ext cx="12700" cy="71120"/>
          </a:xfrm>
          <a:custGeom>
            <a:avLst/>
            <a:gdLst/>
            <a:ahLst/>
            <a:cxnLst/>
            <a:rect l="l" t="t" r="r" b="b"/>
            <a:pathLst>
              <a:path w="12700" h="71120">
                <a:moveTo>
                  <a:pt x="0" y="0"/>
                </a:moveTo>
                <a:lnTo>
                  <a:pt x="2162" y="17363"/>
                </a:lnTo>
                <a:lnTo>
                  <a:pt x="4921" y="35083"/>
                </a:lnTo>
                <a:lnTo>
                  <a:pt x="8393" y="53042"/>
                </a:lnTo>
                <a:lnTo>
                  <a:pt x="12700" y="7111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2085339" y="3929379"/>
            <a:ext cx="27940" cy="66040"/>
          </a:xfrm>
          <a:custGeom>
            <a:avLst/>
            <a:gdLst/>
            <a:ahLst/>
            <a:cxnLst/>
            <a:rect l="l" t="t" r="r" b="b"/>
            <a:pathLst>
              <a:path w="27939" h="66039">
                <a:moveTo>
                  <a:pt x="0" y="0"/>
                </a:moveTo>
                <a:lnTo>
                  <a:pt x="5972" y="16926"/>
                </a:lnTo>
                <a:lnTo>
                  <a:pt x="12541" y="33496"/>
                </a:lnTo>
                <a:lnTo>
                  <a:pt x="19823" y="49827"/>
                </a:lnTo>
                <a:lnTo>
                  <a:pt x="27940" y="6604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2136139" y="4037329"/>
            <a:ext cx="40640" cy="59690"/>
          </a:xfrm>
          <a:custGeom>
            <a:avLst/>
            <a:gdLst/>
            <a:ahLst/>
            <a:cxnLst/>
            <a:rect l="l" t="t" r="r" b="b"/>
            <a:pathLst>
              <a:path w="40639" h="59689">
                <a:moveTo>
                  <a:pt x="0" y="0"/>
                </a:moveTo>
                <a:lnTo>
                  <a:pt x="9028" y="15220"/>
                </a:lnTo>
                <a:lnTo>
                  <a:pt x="18891" y="30321"/>
                </a:lnTo>
                <a:lnTo>
                  <a:pt x="29467" y="45184"/>
                </a:lnTo>
                <a:lnTo>
                  <a:pt x="40640" y="59690"/>
                </a:lnTo>
              </a:path>
            </a:pathLst>
          </a:custGeom>
          <a:ln w="3682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2205989" y="4132579"/>
            <a:ext cx="50800" cy="52069"/>
          </a:xfrm>
          <a:custGeom>
            <a:avLst/>
            <a:gdLst/>
            <a:ahLst/>
            <a:cxnLst/>
            <a:rect l="l" t="t" r="r" b="b"/>
            <a:pathLst>
              <a:path w="50800" h="52070">
                <a:moveTo>
                  <a:pt x="0" y="0"/>
                </a:moveTo>
                <a:lnTo>
                  <a:pt x="11866" y="13850"/>
                </a:lnTo>
                <a:lnTo>
                  <a:pt x="24447" y="26987"/>
                </a:lnTo>
                <a:lnTo>
                  <a:pt x="37504" y="39647"/>
                </a:lnTo>
                <a:lnTo>
                  <a:pt x="50800" y="5207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2292350" y="4215129"/>
            <a:ext cx="58419" cy="41910"/>
          </a:xfrm>
          <a:custGeom>
            <a:avLst/>
            <a:gdLst/>
            <a:ahLst/>
            <a:cxnLst/>
            <a:rect l="l" t="t" r="r" b="b"/>
            <a:pathLst>
              <a:path w="58419" h="41910">
                <a:moveTo>
                  <a:pt x="0" y="0"/>
                </a:moveTo>
                <a:lnTo>
                  <a:pt x="14307" y="11191"/>
                </a:lnTo>
                <a:lnTo>
                  <a:pt x="28733" y="21907"/>
                </a:lnTo>
                <a:lnTo>
                  <a:pt x="43398" y="32146"/>
                </a:lnTo>
                <a:lnTo>
                  <a:pt x="58419" y="41910"/>
                </a:lnTo>
              </a:path>
            </a:pathLst>
          </a:custGeom>
          <a:ln w="3682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2391410" y="4281170"/>
            <a:ext cx="66040" cy="29209"/>
          </a:xfrm>
          <a:custGeom>
            <a:avLst/>
            <a:gdLst/>
            <a:ahLst/>
            <a:cxnLst/>
            <a:rect l="l" t="t" r="r" b="b"/>
            <a:pathLst>
              <a:path w="66039" h="29210">
                <a:moveTo>
                  <a:pt x="0" y="0"/>
                </a:moveTo>
                <a:lnTo>
                  <a:pt x="16212" y="7600"/>
                </a:lnTo>
                <a:lnTo>
                  <a:pt x="32543" y="15081"/>
                </a:lnTo>
                <a:lnTo>
                  <a:pt x="49113" y="22324"/>
                </a:lnTo>
                <a:lnTo>
                  <a:pt x="66039" y="29209"/>
                </a:lnTo>
              </a:path>
            </a:pathLst>
          </a:custGeom>
          <a:ln w="3682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2501900" y="4325620"/>
            <a:ext cx="69850" cy="13970"/>
          </a:xfrm>
          <a:custGeom>
            <a:avLst/>
            <a:gdLst/>
            <a:ahLst/>
            <a:cxnLst/>
            <a:rect l="l" t="t" r="r" b="b"/>
            <a:pathLst>
              <a:path w="69850" h="13970">
                <a:moveTo>
                  <a:pt x="0" y="0"/>
                </a:moveTo>
                <a:lnTo>
                  <a:pt x="17343" y="4504"/>
                </a:lnTo>
                <a:lnTo>
                  <a:pt x="34925" y="8413"/>
                </a:lnTo>
                <a:lnTo>
                  <a:pt x="52506" y="11608"/>
                </a:lnTo>
                <a:lnTo>
                  <a:pt x="69850" y="1396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2600325" y="4343400"/>
            <a:ext cx="109220" cy="0"/>
          </a:xfrm>
          <a:custGeom>
            <a:avLst/>
            <a:gdLst/>
            <a:ahLst/>
            <a:cxnLst/>
            <a:rect l="l" t="t" r="r" b="b"/>
            <a:pathLst>
              <a:path w="109219">
                <a:moveTo>
                  <a:pt x="0" y="0"/>
                </a:moveTo>
                <a:lnTo>
                  <a:pt x="109219" y="0"/>
                </a:lnTo>
              </a:path>
            </a:pathLst>
          </a:custGeom>
          <a:ln w="3682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273812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285622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297561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309498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321310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333247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345185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356997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368935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380872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3928109" y="4343400"/>
            <a:ext cx="71120" cy="0"/>
          </a:xfrm>
          <a:custGeom>
            <a:avLst/>
            <a:gdLst/>
            <a:ahLst/>
            <a:cxnLst/>
            <a:rect l="l" t="t" r="r" b="b"/>
            <a:pathLst>
              <a:path w="71120">
                <a:moveTo>
                  <a:pt x="0" y="0"/>
                </a:moveTo>
                <a:lnTo>
                  <a:pt x="7111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404622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416560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4284979" y="4343400"/>
            <a:ext cx="71120" cy="0"/>
          </a:xfrm>
          <a:custGeom>
            <a:avLst/>
            <a:gdLst/>
            <a:ahLst/>
            <a:cxnLst/>
            <a:rect l="l" t="t" r="r" b="b"/>
            <a:pathLst>
              <a:path w="71120">
                <a:moveTo>
                  <a:pt x="0" y="0"/>
                </a:moveTo>
                <a:lnTo>
                  <a:pt x="7112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440309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452247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464057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475995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4946967" y="4324984"/>
            <a:ext cx="0" cy="36830"/>
          </a:xfrm>
          <a:custGeom>
            <a:avLst/>
            <a:gdLst/>
            <a:ahLst/>
            <a:cxnLst/>
            <a:rect l="l" t="t" r="r" b="b"/>
            <a:pathLst>
              <a:path h="36829">
                <a:moveTo>
                  <a:pt x="0" y="0"/>
                </a:moveTo>
                <a:lnTo>
                  <a:pt x="0" y="36829"/>
                </a:lnTo>
              </a:path>
            </a:pathLst>
          </a:custGeom>
          <a:ln w="825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4883467" y="4324984"/>
            <a:ext cx="0" cy="36830"/>
          </a:xfrm>
          <a:custGeom>
            <a:avLst/>
            <a:gdLst/>
            <a:ahLst/>
            <a:cxnLst/>
            <a:rect l="l" t="t" r="r" b="b"/>
            <a:pathLst>
              <a:path h="36829">
                <a:moveTo>
                  <a:pt x="0" y="0"/>
                </a:moveTo>
                <a:lnTo>
                  <a:pt x="0" y="36829"/>
                </a:lnTo>
              </a:path>
            </a:pathLst>
          </a:custGeom>
          <a:ln w="825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499872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511682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523620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535559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547370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559307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571245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583057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594995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606932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618744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630682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642620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654430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666369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678306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6902450" y="4343400"/>
            <a:ext cx="71120" cy="0"/>
          </a:xfrm>
          <a:custGeom>
            <a:avLst/>
            <a:gdLst/>
            <a:ahLst/>
            <a:cxnLst/>
            <a:rect l="l" t="t" r="r" b="b"/>
            <a:pathLst>
              <a:path w="71120">
                <a:moveTo>
                  <a:pt x="0" y="0"/>
                </a:moveTo>
                <a:lnTo>
                  <a:pt x="7112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702055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7156767" y="4324984"/>
            <a:ext cx="0" cy="36830"/>
          </a:xfrm>
          <a:custGeom>
            <a:avLst/>
            <a:gdLst/>
            <a:ahLst/>
            <a:cxnLst/>
            <a:rect l="l" t="t" r="r" b="b"/>
            <a:pathLst>
              <a:path h="36829">
                <a:moveTo>
                  <a:pt x="0" y="0"/>
                </a:moveTo>
                <a:lnTo>
                  <a:pt x="0" y="36829"/>
                </a:lnTo>
              </a:path>
            </a:pathLst>
          </a:custGeom>
          <a:ln w="33654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7258050" y="4324350"/>
            <a:ext cx="71120" cy="15240"/>
          </a:xfrm>
          <a:custGeom>
            <a:avLst/>
            <a:gdLst/>
            <a:ahLst/>
            <a:cxnLst/>
            <a:rect l="l" t="t" r="r" b="b"/>
            <a:pathLst>
              <a:path w="71120" h="15239">
                <a:moveTo>
                  <a:pt x="0" y="15239"/>
                </a:moveTo>
                <a:lnTo>
                  <a:pt x="18077" y="12858"/>
                </a:lnTo>
                <a:lnTo>
                  <a:pt x="36036" y="9525"/>
                </a:lnTo>
                <a:lnTo>
                  <a:pt x="53756" y="5238"/>
                </a:lnTo>
                <a:lnTo>
                  <a:pt x="7112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7373619" y="4279900"/>
            <a:ext cx="66040" cy="30480"/>
          </a:xfrm>
          <a:custGeom>
            <a:avLst/>
            <a:gdLst/>
            <a:ahLst/>
            <a:cxnLst/>
            <a:rect l="l" t="t" r="r" b="b"/>
            <a:pathLst>
              <a:path w="66040" h="30479">
                <a:moveTo>
                  <a:pt x="0" y="30480"/>
                </a:moveTo>
                <a:lnTo>
                  <a:pt x="16390" y="23574"/>
                </a:lnTo>
                <a:lnTo>
                  <a:pt x="33020" y="16192"/>
                </a:lnTo>
                <a:lnTo>
                  <a:pt x="49649" y="8334"/>
                </a:lnTo>
                <a:lnTo>
                  <a:pt x="66039" y="0"/>
                </a:lnTo>
              </a:path>
            </a:pathLst>
          </a:custGeom>
          <a:ln w="3682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7480300" y="4213859"/>
            <a:ext cx="58419" cy="41910"/>
          </a:xfrm>
          <a:custGeom>
            <a:avLst/>
            <a:gdLst/>
            <a:ahLst/>
            <a:cxnLst/>
            <a:rect l="l" t="t" r="r" b="b"/>
            <a:pathLst>
              <a:path w="58420" h="41910">
                <a:moveTo>
                  <a:pt x="0" y="41910"/>
                </a:moveTo>
                <a:lnTo>
                  <a:pt x="14485" y="32146"/>
                </a:lnTo>
                <a:lnTo>
                  <a:pt x="29209" y="21907"/>
                </a:lnTo>
                <a:lnTo>
                  <a:pt x="43934" y="11191"/>
                </a:lnTo>
                <a:lnTo>
                  <a:pt x="5842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7574280" y="4131309"/>
            <a:ext cx="49530" cy="52069"/>
          </a:xfrm>
          <a:custGeom>
            <a:avLst/>
            <a:gdLst/>
            <a:ahLst/>
            <a:cxnLst/>
            <a:rect l="l" t="t" r="r" b="b"/>
            <a:pathLst>
              <a:path w="49529" h="52070">
                <a:moveTo>
                  <a:pt x="0" y="52069"/>
                </a:moveTo>
                <a:lnTo>
                  <a:pt x="13096" y="39469"/>
                </a:lnTo>
                <a:lnTo>
                  <a:pt x="25717" y="26511"/>
                </a:lnTo>
                <a:lnTo>
                  <a:pt x="37861" y="13315"/>
                </a:lnTo>
                <a:lnTo>
                  <a:pt x="4952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7654290" y="4036059"/>
            <a:ext cx="39370" cy="59690"/>
          </a:xfrm>
          <a:custGeom>
            <a:avLst/>
            <a:gdLst/>
            <a:ahLst/>
            <a:cxnLst/>
            <a:rect l="l" t="t" r="r" b="b"/>
            <a:pathLst>
              <a:path w="39370" h="59689">
                <a:moveTo>
                  <a:pt x="0" y="59689"/>
                </a:moveTo>
                <a:lnTo>
                  <a:pt x="10437" y="45184"/>
                </a:lnTo>
                <a:lnTo>
                  <a:pt x="20637" y="30321"/>
                </a:lnTo>
                <a:lnTo>
                  <a:pt x="30360" y="15220"/>
                </a:lnTo>
                <a:lnTo>
                  <a:pt x="3936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7716519" y="3928109"/>
            <a:ext cx="27940" cy="66040"/>
          </a:xfrm>
          <a:custGeom>
            <a:avLst/>
            <a:gdLst/>
            <a:ahLst/>
            <a:cxnLst/>
            <a:rect l="l" t="t" r="r" b="b"/>
            <a:pathLst>
              <a:path w="27940" h="66039">
                <a:moveTo>
                  <a:pt x="0" y="66039"/>
                </a:moveTo>
                <a:lnTo>
                  <a:pt x="8116" y="49649"/>
                </a:lnTo>
                <a:lnTo>
                  <a:pt x="15398" y="33020"/>
                </a:lnTo>
                <a:lnTo>
                  <a:pt x="21967" y="16390"/>
                </a:lnTo>
                <a:lnTo>
                  <a:pt x="2793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7758430" y="3811270"/>
            <a:ext cx="11430" cy="71120"/>
          </a:xfrm>
          <a:custGeom>
            <a:avLst/>
            <a:gdLst/>
            <a:ahLst/>
            <a:cxnLst/>
            <a:rect l="l" t="t" r="r" b="b"/>
            <a:pathLst>
              <a:path w="11429" h="71120">
                <a:moveTo>
                  <a:pt x="0" y="71119"/>
                </a:moveTo>
                <a:lnTo>
                  <a:pt x="3750" y="53756"/>
                </a:lnTo>
                <a:lnTo>
                  <a:pt x="7143" y="36036"/>
                </a:lnTo>
                <a:lnTo>
                  <a:pt x="9822" y="18077"/>
                </a:lnTo>
                <a:lnTo>
                  <a:pt x="1142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7772400" y="369315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7772400" y="357377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7772400" y="345440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154"/>
          <p:cNvSpPr/>
          <p:nvPr/>
        </p:nvSpPr>
        <p:spPr>
          <a:xfrm>
            <a:off x="7772400" y="333629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object 155"/>
          <p:cNvSpPr/>
          <p:nvPr/>
        </p:nvSpPr>
        <p:spPr>
          <a:xfrm>
            <a:off x="7772400" y="321691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object 156"/>
          <p:cNvSpPr/>
          <p:nvPr/>
        </p:nvSpPr>
        <p:spPr>
          <a:xfrm>
            <a:off x="7772400" y="309752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object 157"/>
          <p:cNvSpPr/>
          <p:nvPr/>
        </p:nvSpPr>
        <p:spPr>
          <a:xfrm>
            <a:off x="7772400" y="297942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object 158"/>
          <p:cNvSpPr/>
          <p:nvPr/>
        </p:nvSpPr>
        <p:spPr>
          <a:xfrm>
            <a:off x="7772400" y="286003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" name="object 159"/>
          <p:cNvSpPr/>
          <p:nvPr/>
        </p:nvSpPr>
        <p:spPr>
          <a:xfrm>
            <a:off x="7772400" y="274066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160"/>
          <p:cNvSpPr/>
          <p:nvPr/>
        </p:nvSpPr>
        <p:spPr>
          <a:xfrm>
            <a:off x="7772400" y="262255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object 161"/>
          <p:cNvSpPr/>
          <p:nvPr/>
        </p:nvSpPr>
        <p:spPr>
          <a:xfrm>
            <a:off x="7772400" y="250317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object 162"/>
          <p:cNvSpPr/>
          <p:nvPr/>
        </p:nvSpPr>
        <p:spPr>
          <a:xfrm>
            <a:off x="7772400" y="238378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" name="object 163"/>
          <p:cNvSpPr/>
          <p:nvPr/>
        </p:nvSpPr>
        <p:spPr>
          <a:xfrm>
            <a:off x="7772400" y="226567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object 164"/>
          <p:cNvSpPr/>
          <p:nvPr/>
        </p:nvSpPr>
        <p:spPr>
          <a:xfrm>
            <a:off x="7772400" y="214630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object 165"/>
          <p:cNvSpPr/>
          <p:nvPr/>
        </p:nvSpPr>
        <p:spPr>
          <a:xfrm>
            <a:off x="7772400" y="202692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" name="object 166"/>
          <p:cNvSpPr/>
          <p:nvPr/>
        </p:nvSpPr>
        <p:spPr>
          <a:xfrm>
            <a:off x="7772400" y="190881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" name="object 167"/>
          <p:cNvSpPr/>
          <p:nvPr/>
        </p:nvSpPr>
        <p:spPr>
          <a:xfrm>
            <a:off x="7772400" y="178942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" name="object 168"/>
          <p:cNvSpPr/>
          <p:nvPr/>
        </p:nvSpPr>
        <p:spPr>
          <a:xfrm>
            <a:off x="7772400" y="167005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9" name="object 169"/>
          <p:cNvSpPr/>
          <p:nvPr/>
        </p:nvSpPr>
        <p:spPr>
          <a:xfrm>
            <a:off x="7772400" y="1550669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0" name="object 170"/>
          <p:cNvSpPr/>
          <p:nvPr/>
        </p:nvSpPr>
        <p:spPr>
          <a:xfrm>
            <a:off x="7768590" y="1432560"/>
            <a:ext cx="3810" cy="72390"/>
          </a:xfrm>
          <a:custGeom>
            <a:avLst/>
            <a:gdLst/>
            <a:ahLst/>
            <a:cxnLst/>
            <a:rect l="l" t="t" r="r" b="b"/>
            <a:pathLst>
              <a:path w="3809" h="72390">
                <a:moveTo>
                  <a:pt x="3809" y="72389"/>
                </a:moveTo>
                <a:lnTo>
                  <a:pt x="3809" y="53339"/>
                </a:lnTo>
                <a:lnTo>
                  <a:pt x="3571" y="40004"/>
                </a:lnTo>
                <a:lnTo>
                  <a:pt x="2857" y="26669"/>
                </a:lnTo>
                <a:lnTo>
                  <a:pt x="1666" y="13334"/>
                </a:lnTo>
                <a:lnTo>
                  <a:pt x="0" y="0"/>
                </a:lnTo>
              </a:path>
            </a:pathLst>
          </a:custGeom>
          <a:ln w="3682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" name="object 171"/>
          <p:cNvSpPr/>
          <p:nvPr/>
        </p:nvSpPr>
        <p:spPr>
          <a:xfrm>
            <a:off x="7740650" y="1316989"/>
            <a:ext cx="20320" cy="69850"/>
          </a:xfrm>
          <a:custGeom>
            <a:avLst/>
            <a:gdLst/>
            <a:ahLst/>
            <a:cxnLst/>
            <a:rect l="l" t="t" r="r" b="b"/>
            <a:pathLst>
              <a:path w="20320" h="69850">
                <a:moveTo>
                  <a:pt x="20320" y="69850"/>
                </a:moveTo>
                <a:lnTo>
                  <a:pt x="16252" y="51970"/>
                </a:lnTo>
                <a:lnTo>
                  <a:pt x="11588" y="34448"/>
                </a:lnTo>
                <a:lnTo>
                  <a:pt x="6211" y="17164"/>
                </a:ln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" name="object 172"/>
          <p:cNvSpPr/>
          <p:nvPr/>
        </p:nvSpPr>
        <p:spPr>
          <a:xfrm>
            <a:off x="7687309" y="1210310"/>
            <a:ext cx="35560" cy="63500"/>
          </a:xfrm>
          <a:custGeom>
            <a:avLst/>
            <a:gdLst/>
            <a:ahLst/>
            <a:cxnLst/>
            <a:rect l="l" t="t" r="r" b="b"/>
            <a:pathLst>
              <a:path w="35559" h="63500">
                <a:moveTo>
                  <a:pt x="35560" y="63500"/>
                </a:moveTo>
                <a:lnTo>
                  <a:pt x="27503" y="47327"/>
                </a:lnTo>
                <a:lnTo>
                  <a:pt x="18732" y="31273"/>
                </a:lnTo>
                <a:lnTo>
                  <a:pt x="9485" y="15458"/>
                </a:ln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" name="object 173"/>
          <p:cNvSpPr/>
          <p:nvPr/>
        </p:nvSpPr>
        <p:spPr>
          <a:xfrm>
            <a:off x="7616190" y="1116330"/>
            <a:ext cx="45720" cy="55880"/>
          </a:xfrm>
          <a:custGeom>
            <a:avLst/>
            <a:gdLst/>
            <a:ahLst/>
            <a:cxnLst/>
            <a:rect l="l" t="t" r="r" b="b"/>
            <a:pathLst>
              <a:path w="45720" h="55880">
                <a:moveTo>
                  <a:pt x="45719" y="55880"/>
                </a:moveTo>
                <a:lnTo>
                  <a:pt x="34289" y="41076"/>
                </a:lnTo>
                <a:lnTo>
                  <a:pt x="22859" y="26987"/>
                </a:lnTo>
                <a:lnTo>
                  <a:pt x="11429" y="13374"/>
                </a:ln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4" name="object 174"/>
          <p:cNvSpPr/>
          <p:nvPr/>
        </p:nvSpPr>
        <p:spPr>
          <a:xfrm>
            <a:off x="7528559" y="1035050"/>
            <a:ext cx="54610" cy="46990"/>
          </a:xfrm>
          <a:custGeom>
            <a:avLst/>
            <a:gdLst/>
            <a:ahLst/>
            <a:cxnLst/>
            <a:rect l="l" t="t" r="r" b="b"/>
            <a:pathLst>
              <a:path w="54609" h="46990">
                <a:moveTo>
                  <a:pt x="54610" y="46989"/>
                </a:moveTo>
                <a:lnTo>
                  <a:pt x="41255" y="34825"/>
                </a:lnTo>
                <a:lnTo>
                  <a:pt x="27781" y="23018"/>
                </a:lnTo>
                <a:lnTo>
                  <a:pt x="14069" y="11449"/>
                </a:ln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5" name="object 175"/>
          <p:cNvSpPr/>
          <p:nvPr/>
        </p:nvSpPr>
        <p:spPr>
          <a:xfrm>
            <a:off x="7426959" y="971550"/>
            <a:ext cx="63500" cy="36830"/>
          </a:xfrm>
          <a:custGeom>
            <a:avLst/>
            <a:gdLst/>
            <a:ahLst/>
            <a:cxnLst/>
            <a:rect l="l" t="t" r="r" b="b"/>
            <a:pathLst>
              <a:path w="63500" h="36830">
                <a:moveTo>
                  <a:pt x="63500" y="36829"/>
                </a:moveTo>
                <a:lnTo>
                  <a:pt x="48041" y="26789"/>
                </a:lnTo>
                <a:lnTo>
                  <a:pt x="32226" y="17462"/>
                </a:lnTo>
                <a:lnTo>
                  <a:pt x="16172" y="8612"/>
                </a:ln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6" name="object 176"/>
          <p:cNvSpPr/>
          <p:nvPr/>
        </p:nvSpPr>
        <p:spPr>
          <a:xfrm>
            <a:off x="7316469" y="929639"/>
            <a:ext cx="68580" cy="22860"/>
          </a:xfrm>
          <a:custGeom>
            <a:avLst/>
            <a:gdLst/>
            <a:ahLst/>
            <a:cxnLst/>
            <a:rect l="l" t="t" r="r" b="b"/>
            <a:pathLst>
              <a:path w="68579" h="22859">
                <a:moveTo>
                  <a:pt x="68579" y="22859"/>
                </a:moveTo>
                <a:lnTo>
                  <a:pt x="51434" y="15716"/>
                </a:lnTo>
                <a:lnTo>
                  <a:pt x="34289" y="9525"/>
                </a:lnTo>
                <a:lnTo>
                  <a:pt x="17144" y="4286"/>
                </a:lnTo>
                <a:lnTo>
                  <a:pt x="0" y="0"/>
                </a:lnTo>
              </a:path>
            </a:pathLst>
          </a:custGeom>
          <a:ln w="3682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7" name="object 177"/>
          <p:cNvSpPr/>
          <p:nvPr/>
        </p:nvSpPr>
        <p:spPr>
          <a:xfrm>
            <a:off x="7198359" y="914400"/>
            <a:ext cx="72390" cy="5080"/>
          </a:xfrm>
          <a:custGeom>
            <a:avLst/>
            <a:gdLst/>
            <a:ahLst/>
            <a:cxnLst/>
            <a:rect l="l" t="t" r="r" b="b"/>
            <a:pathLst>
              <a:path w="72390" h="5080">
                <a:moveTo>
                  <a:pt x="72390" y="5079"/>
                </a:moveTo>
                <a:lnTo>
                  <a:pt x="55046" y="2678"/>
                </a:lnTo>
                <a:lnTo>
                  <a:pt x="37465" y="1111"/>
                </a:lnTo>
                <a:lnTo>
                  <a:pt x="19883" y="257"/>
                </a:lnTo>
                <a:lnTo>
                  <a:pt x="2540" y="0"/>
                </a:ln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8" name="object 178"/>
          <p:cNvSpPr/>
          <p:nvPr/>
        </p:nvSpPr>
        <p:spPr>
          <a:xfrm>
            <a:off x="708025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9" name="object 179"/>
          <p:cNvSpPr/>
          <p:nvPr/>
        </p:nvSpPr>
        <p:spPr>
          <a:xfrm>
            <a:off x="696086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0" name="object 180"/>
          <p:cNvSpPr/>
          <p:nvPr/>
        </p:nvSpPr>
        <p:spPr>
          <a:xfrm>
            <a:off x="684149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1" name="object 181"/>
          <p:cNvSpPr/>
          <p:nvPr/>
        </p:nvSpPr>
        <p:spPr>
          <a:xfrm>
            <a:off x="672338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2" name="object 182"/>
          <p:cNvSpPr/>
          <p:nvPr/>
        </p:nvSpPr>
        <p:spPr>
          <a:xfrm>
            <a:off x="660400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3" name="object 183"/>
          <p:cNvSpPr/>
          <p:nvPr/>
        </p:nvSpPr>
        <p:spPr>
          <a:xfrm>
            <a:off x="648462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4" name="object 184"/>
          <p:cNvSpPr/>
          <p:nvPr/>
        </p:nvSpPr>
        <p:spPr>
          <a:xfrm>
            <a:off x="636650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5" name="object 185"/>
          <p:cNvSpPr/>
          <p:nvPr/>
        </p:nvSpPr>
        <p:spPr>
          <a:xfrm>
            <a:off x="624712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6" name="object 186"/>
          <p:cNvSpPr/>
          <p:nvPr/>
        </p:nvSpPr>
        <p:spPr>
          <a:xfrm>
            <a:off x="612775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7" name="object 187"/>
          <p:cNvSpPr/>
          <p:nvPr/>
        </p:nvSpPr>
        <p:spPr>
          <a:xfrm>
            <a:off x="600964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8" name="object 188"/>
          <p:cNvSpPr/>
          <p:nvPr/>
        </p:nvSpPr>
        <p:spPr>
          <a:xfrm>
            <a:off x="589025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9" name="object 189"/>
          <p:cNvSpPr/>
          <p:nvPr/>
        </p:nvSpPr>
        <p:spPr>
          <a:xfrm>
            <a:off x="577087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0" name="object 190"/>
          <p:cNvSpPr/>
          <p:nvPr/>
        </p:nvSpPr>
        <p:spPr>
          <a:xfrm>
            <a:off x="565277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1" name="object 191"/>
          <p:cNvSpPr/>
          <p:nvPr/>
        </p:nvSpPr>
        <p:spPr>
          <a:xfrm>
            <a:off x="553339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2" name="object 192"/>
          <p:cNvSpPr/>
          <p:nvPr/>
        </p:nvSpPr>
        <p:spPr>
          <a:xfrm>
            <a:off x="541400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3" name="object 193"/>
          <p:cNvSpPr/>
          <p:nvPr/>
        </p:nvSpPr>
        <p:spPr>
          <a:xfrm>
            <a:off x="529462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4" name="object 194"/>
          <p:cNvSpPr/>
          <p:nvPr/>
        </p:nvSpPr>
        <p:spPr>
          <a:xfrm>
            <a:off x="517652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5" name="object 195"/>
          <p:cNvSpPr/>
          <p:nvPr/>
        </p:nvSpPr>
        <p:spPr>
          <a:xfrm>
            <a:off x="505714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6" name="object 196"/>
          <p:cNvSpPr/>
          <p:nvPr/>
        </p:nvSpPr>
        <p:spPr>
          <a:xfrm>
            <a:off x="493902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7" name="object 197"/>
          <p:cNvSpPr/>
          <p:nvPr/>
        </p:nvSpPr>
        <p:spPr>
          <a:xfrm>
            <a:off x="481965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8" name="object 198"/>
          <p:cNvSpPr/>
          <p:nvPr/>
        </p:nvSpPr>
        <p:spPr>
          <a:xfrm>
            <a:off x="470027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9" name="object 199"/>
          <p:cNvSpPr/>
          <p:nvPr/>
        </p:nvSpPr>
        <p:spPr>
          <a:xfrm>
            <a:off x="458089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0" name="object 200"/>
          <p:cNvSpPr/>
          <p:nvPr/>
        </p:nvSpPr>
        <p:spPr>
          <a:xfrm>
            <a:off x="446277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1" name="object 201"/>
          <p:cNvSpPr/>
          <p:nvPr/>
        </p:nvSpPr>
        <p:spPr>
          <a:xfrm>
            <a:off x="434340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2" name="object 202"/>
          <p:cNvSpPr/>
          <p:nvPr/>
        </p:nvSpPr>
        <p:spPr>
          <a:xfrm>
            <a:off x="422402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3" name="object 203"/>
          <p:cNvSpPr/>
          <p:nvPr/>
        </p:nvSpPr>
        <p:spPr>
          <a:xfrm>
            <a:off x="410590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4" name="object 204"/>
          <p:cNvSpPr/>
          <p:nvPr/>
        </p:nvSpPr>
        <p:spPr>
          <a:xfrm>
            <a:off x="398652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5" name="object 205"/>
          <p:cNvSpPr/>
          <p:nvPr/>
        </p:nvSpPr>
        <p:spPr>
          <a:xfrm>
            <a:off x="386715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6" name="object 206"/>
          <p:cNvSpPr/>
          <p:nvPr/>
        </p:nvSpPr>
        <p:spPr>
          <a:xfrm>
            <a:off x="374904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7" name="object 207"/>
          <p:cNvSpPr/>
          <p:nvPr/>
        </p:nvSpPr>
        <p:spPr>
          <a:xfrm>
            <a:off x="362965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8" name="object 208"/>
          <p:cNvSpPr/>
          <p:nvPr/>
        </p:nvSpPr>
        <p:spPr>
          <a:xfrm>
            <a:off x="351027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9" name="object 209"/>
          <p:cNvSpPr/>
          <p:nvPr/>
        </p:nvSpPr>
        <p:spPr>
          <a:xfrm>
            <a:off x="339217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0" name="object 210"/>
          <p:cNvSpPr/>
          <p:nvPr/>
        </p:nvSpPr>
        <p:spPr>
          <a:xfrm>
            <a:off x="327279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1" name="object 211"/>
          <p:cNvSpPr/>
          <p:nvPr/>
        </p:nvSpPr>
        <p:spPr>
          <a:xfrm>
            <a:off x="315341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2" name="object 212"/>
          <p:cNvSpPr/>
          <p:nvPr/>
        </p:nvSpPr>
        <p:spPr>
          <a:xfrm>
            <a:off x="303530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3" name="object 213"/>
          <p:cNvSpPr/>
          <p:nvPr/>
        </p:nvSpPr>
        <p:spPr>
          <a:xfrm>
            <a:off x="291592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4" name="object 214"/>
          <p:cNvSpPr/>
          <p:nvPr/>
        </p:nvSpPr>
        <p:spPr>
          <a:xfrm>
            <a:off x="279653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5" name="object 215"/>
          <p:cNvSpPr/>
          <p:nvPr/>
        </p:nvSpPr>
        <p:spPr>
          <a:xfrm>
            <a:off x="267842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6" name="object 216"/>
          <p:cNvSpPr/>
          <p:nvPr/>
        </p:nvSpPr>
        <p:spPr>
          <a:xfrm>
            <a:off x="2971800" y="1485900"/>
            <a:ext cx="1600200" cy="0"/>
          </a:xfrm>
          <a:custGeom>
            <a:avLst/>
            <a:gdLst/>
            <a:ahLst/>
            <a:cxnLst/>
            <a:rect l="l" t="t" r="r" b="b"/>
            <a:pathLst>
              <a:path w="1600200">
                <a:moveTo>
                  <a:pt x="0" y="0"/>
                </a:moveTo>
                <a:lnTo>
                  <a:pt x="1600200" y="0"/>
                </a:lnTo>
              </a:path>
            </a:pathLst>
          </a:custGeom>
          <a:ln w="5463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7" name="object 217"/>
          <p:cNvSpPr txBox="1"/>
          <p:nvPr/>
        </p:nvSpPr>
        <p:spPr>
          <a:xfrm>
            <a:off x="3662679" y="10972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18" name="object 218"/>
          <p:cNvSpPr/>
          <p:nvPr/>
        </p:nvSpPr>
        <p:spPr>
          <a:xfrm>
            <a:off x="2871470" y="172847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9" name="object 219"/>
          <p:cNvSpPr/>
          <p:nvPr/>
        </p:nvSpPr>
        <p:spPr>
          <a:xfrm>
            <a:off x="2997200" y="185420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0" name="object 220"/>
          <p:cNvSpPr/>
          <p:nvPr/>
        </p:nvSpPr>
        <p:spPr>
          <a:xfrm>
            <a:off x="3121660" y="197866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1" name="object 221"/>
          <p:cNvSpPr/>
          <p:nvPr/>
        </p:nvSpPr>
        <p:spPr>
          <a:xfrm>
            <a:off x="3247389" y="2104389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2" name="object 222"/>
          <p:cNvSpPr/>
          <p:nvPr/>
        </p:nvSpPr>
        <p:spPr>
          <a:xfrm>
            <a:off x="3373120" y="223012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3" name="object 223"/>
          <p:cNvSpPr/>
          <p:nvPr/>
        </p:nvSpPr>
        <p:spPr>
          <a:xfrm>
            <a:off x="3497579" y="2354579"/>
            <a:ext cx="77470" cy="77470"/>
          </a:xfrm>
          <a:custGeom>
            <a:avLst/>
            <a:gdLst/>
            <a:ahLst/>
            <a:cxnLst/>
            <a:rect l="l" t="t" r="r" b="b"/>
            <a:pathLst>
              <a:path w="77470" h="77469">
                <a:moveTo>
                  <a:pt x="0" y="0"/>
                </a:moveTo>
                <a:lnTo>
                  <a:pt x="77470" y="7747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4" name="object 224"/>
          <p:cNvSpPr/>
          <p:nvPr/>
        </p:nvSpPr>
        <p:spPr>
          <a:xfrm>
            <a:off x="3623309" y="248031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5" name="object 225"/>
          <p:cNvSpPr/>
          <p:nvPr/>
        </p:nvSpPr>
        <p:spPr>
          <a:xfrm>
            <a:off x="3749040" y="2606039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6" name="object 226"/>
          <p:cNvSpPr/>
          <p:nvPr/>
        </p:nvSpPr>
        <p:spPr>
          <a:xfrm>
            <a:off x="3874770" y="273177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7" name="object 227"/>
          <p:cNvSpPr/>
          <p:nvPr/>
        </p:nvSpPr>
        <p:spPr>
          <a:xfrm>
            <a:off x="3999229" y="2856229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8" name="object 228"/>
          <p:cNvSpPr/>
          <p:nvPr/>
        </p:nvSpPr>
        <p:spPr>
          <a:xfrm>
            <a:off x="4124959" y="298196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9" name="object 229"/>
          <p:cNvSpPr/>
          <p:nvPr/>
        </p:nvSpPr>
        <p:spPr>
          <a:xfrm>
            <a:off x="4250690" y="3107689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0" name="object 230"/>
          <p:cNvSpPr/>
          <p:nvPr/>
        </p:nvSpPr>
        <p:spPr>
          <a:xfrm>
            <a:off x="4376420" y="323342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1" name="object 231"/>
          <p:cNvSpPr/>
          <p:nvPr/>
        </p:nvSpPr>
        <p:spPr>
          <a:xfrm>
            <a:off x="4500879" y="3357879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2" name="object 232"/>
          <p:cNvSpPr/>
          <p:nvPr/>
        </p:nvSpPr>
        <p:spPr>
          <a:xfrm>
            <a:off x="4626609" y="3483609"/>
            <a:ext cx="45720" cy="45720"/>
          </a:xfrm>
          <a:custGeom>
            <a:avLst/>
            <a:gdLst/>
            <a:ahLst/>
            <a:cxnLst/>
            <a:rect l="l" t="t" r="r" b="b"/>
            <a:pathLst>
              <a:path w="45720" h="45720">
                <a:moveTo>
                  <a:pt x="0" y="0"/>
                </a:moveTo>
                <a:lnTo>
                  <a:pt x="45719" y="4571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3" name="object 233"/>
          <p:cNvSpPr txBox="1"/>
          <p:nvPr/>
        </p:nvSpPr>
        <p:spPr>
          <a:xfrm>
            <a:off x="3808729" y="22402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34" name="object 234"/>
          <p:cNvSpPr/>
          <p:nvPr/>
        </p:nvSpPr>
        <p:spPr>
          <a:xfrm>
            <a:off x="2628900" y="1828800"/>
            <a:ext cx="0" cy="1600200"/>
          </a:xfrm>
          <a:custGeom>
            <a:avLst/>
            <a:gdLst/>
            <a:ahLst/>
            <a:cxnLst/>
            <a:rect l="l" t="t" r="r" b="b"/>
            <a:pathLst>
              <a:path h="1600200">
                <a:moveTo>
                  <a:pt x="0" y="0"/>
                </a:moveTo>
                <a:lnTo>
                  <a:pt x="0" y="1600200"/>
                </a:lnTo>
              </a:path>
            </a:pathLst>
          </a:custGeom>
          <a:ln w="5463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5" name="object 235"/>
          <p:cNvSpPr txBox="1"/>
          <p:nvPr/>
        </p:nvSpPr>
        <p:spPr>
          <a:xfrm>
            <a:off x="2324100" y="24168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36" name="object 236"/>
          <p:cNvSpPr/>
          <p:nvPr/>
        </p:nvSpPr>
        <p:spPr>
          <a:xfrm>
            <a:off x="2971800" y="3771900"/>
            <a:ext cx="1600200" cy="0"/>
          </a:xfrm>
          <a:custGeom>
            <a:avLst/>
            <a:gdLst/>
            <a:ahLst/>
            <a:cxnLst/>
            <a:rect l="l" t="t" r="r" b="b"/>
            <a:pathLst>
              <a:path w="1600200">
                <a:moveTo>
                  <a:pt x="0" y="0"/>
                </a:moveTo>
                <a:lnTo>
                  <a:pt x="1600200" y="0"/>
                </a:lnTo>
              </a:path>
            </a:pathLst>
          </a:custGeom>
          <a:ln w="5463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7" name="object 237"/>
          <p:cNvSpPr txBox="1"/>
          <p:nvPr/>
        </p:nvSpPr>
        <p:spPr>
          <a:xfrm>
            <a:off x="3662679" y="33832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38" name="object 238"/>
          <p:cNvSpPr/>
          <p:nvPr/>
        </p:nvSpPr>
        <p:spPr>
          <a:xfrm>
            <a:off x="7200900" y="41148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9" name="object 239"/>
          <p:cNvSpPr/>
          <p:nvPr/>
        </p:nvSpPr>
        <p:spPr>
          <a:xfrm>
            <a:off x="7200900" y="4291329"/>
            <a:ext cx="0" cy="109220"/>
          </a:xfrm>
          <a:custGeom>
            <a:avLst/>
            <a:gdLst/>
            <a:ahLst/>
            <a:cxnLst/>
            <a:rect l="l" t="t" r="r" b="b"/>
            <a:pathLst>
              <a:path h="109220">
                <a:moveTo>
                  <a:pt x="0" y="0"/>
                </a:moveTo>
                <a:lnTo>
                  <a:pt x="0" y="10922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0" name="object 240"/>
          <p:cNvSpPr/>
          <p:nvPr/>
        </p:nvSpPr>
        <p:spPr>
          <a:xfrm>
            <a:off x="7200900" y="44691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1" name="object 241"/>
          <p:cNvSpPr/>
          <p:nvPr/>
        </p:nvSpPr>
        <p:spPr>
          <a:xfrm>
            <a:off x="7200900" y="46469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2" name="object 242"/>
          <p:cNvSpPr/>
          <p:nvPr/>
        </p:nvSpPr>
        <p:spPr>
          <a:xfrm>
            <a:off x="7200900" y="482345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3" name="object 243"/>
          <p:cNvSpPr/>
          <p:nvPr/>
        </p:nvSpPr>
        <p:spPr>
          <a:xfrm>
            <a:off x="7200900" y="500125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4" name="object 244"/>
          <p:cNvSpPr/>
          <p:nvPr/>
        </p:nvSpPr>
        <p:spPr>
          <a:xfrm>
            <a:off x="7200900" y="5179059"/>
            <a:ext cx="0" cy="106680"/>
          </a:xfrm>
          <a:custGeom>
            <a:avLst/>
            <a:gdLst/>
            <a:ahLst/>
            <a:cxnLst/>
            <a:rect l="l" t="t" r="r" b="b"/>
            <a:pathLst>
              <a:path h="106679">
                <a:moveTo>
                  <a:pt x="0" y="0"/>
                </a:moveTo>
                <a:lnTo>
                  <a:pt x="0" y="1066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5" name="object 245"/>
          <p:cNvSpPr/>
          <p:nvPr/>
        </p:nvSpPr>
        <p:spPr>
          <a:xfrm>
            <a:off x="7200900" y="535559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6" name="object 246"/>
          <p:cNvSpPr/>
          <p:nvPr/>
        </p:nvSpPr>
        <p:spPr>
          <a:xfrm>
            <a:off x="7200900" y="553339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7" name="object 247"/>
          <p:cNvSpPr/>
          <p:nvPr/>
        </p:nvSpPr>
        <p:spPr>
          <a:xfrm>
            <a:off x="7200900" y="570992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4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8" name="object 248"/>
          <p:cNvSpPr/>
          <p:nvPr/>
        </p:nvSpPr>
        <p:spPr>
          <a:xfrm>
            <a:off x="7200900" y="5887720"/>
            <a:ext cx="0" cy="55880"/>
          </a:xfrm>
          <a:custGeom>
            <a:avLst/>
            <a:gdLst/>
            <a:ahLst/>
            <a:cxnLst/>
            <a:rect l="l" t="t" r="r" b="b"/>
            <a:pathLst>
              <a:path h="55879">
                <a:moveTo>
                  <a:pt x="0" y="0"/>
                </a:moveTo>
                <a:lnTo>
                  <a:pt x="0" y="558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9" name="object 249"/>
          <p:cNvSpPr txBox="1"/>
          <p:nvPr/>
        </p:nvSpPr>
        <p:spPr>
          <a:xfrm>
            <a:off x="7287259" y="48171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50" name="object 250"/>
          <p:cNvSpPr/>
          <p:nvPr/>
        </p:nvSpPr>
        <p:spPr>
          <a:xfrm>
            <a:off x="7200900" y="1828800"/>
            <a:ext cx="0" cy="1600200"/>
          </a:xfrm>
          <a:custGeom>
            <a:avLst/>
            <a:gdLst/>
            <a:ahLst/>
            <a:cxnLst/>
            <a:rect l="l" t="t" r="r" b="b"/>
            <a:pathLst>
              <a:path h="1600200">
                <a:moveTo>
                  <a:pt x="0" y="0"/>
                </a:moveTo>
                <a:lnTo>
                  <a:pt x="0" y="1600200"/>
                </a:lnTo>
              </a:path>
            </a:pathLst>
          </a:custGeom>
          <a:ln w="5463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1" name="object 251"/>
          <p:cNvSpPr txBox="1"/>
          <p:nvPr/>
        </p:nvSpPr>
        <p:spPr>
          <a:xfrm>
            <a:off x="7383780" y="24168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52" name="object 252"/>
          <p:cNvSpPr/>
          <p:nvPr/>
        </p:nvSpPr>
        <p:spPr>
          <a:xfrm>
            <a:off x="5257800" y="1485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3" name="object 253"/>
          <p:cNvSpPr/>
          <p:nvPr/>
        </p:nvSpPr>
        <p:spPr>
          <a:xfrm>
            <a:off x="5435600" y="1485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4" name="object 254"/>
          <p:cNvSpPr/>
          <p:nvPr/>
        </p:nvSpPr>
        <p:spPr>
          <a:xfrm>
            <a:off x="5612129" y="1485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5" name="object 255"/>
          <p:cNvSpPr/>
          <p:nvPr/>
        </p:nvSpPr>
        <p:spPr>
          <a:xfrm>
            <a:off x="5789929" y="1485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6" name="object 256"/>
          <p:cNvSpPr/>
          <p:nvPr/>
        </p:nvSpPr>
        <p:spPr>
          <a:xfrm>
            <a:off x="5967729" y="148590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8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7" name="object 257"/>
          <p:cNvSpPr/>
          <p:nvPr/>
        </p:nvSpPr>
        <p:spPr>
          <a:xfrm>
            <a:off x="6144259" y="1485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8" name="object 258"/>
          <p:cNvSpPr/>
          <p:nvPr/>
        </p:nvSpPr>
        <p:spPr>
          <a:xfrm>
            <a:off x="6322059" y="1485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9" name="object 259"/>
          <p:cNvSpPr/>
          <p:nvPr/>
        </p:nvSpPr>
        <p:spPr>
          <a:xfrm>
            <a:off x="6498590" y="1485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0" name="object 260"/>
          <p:cNvSpPr/>
          <p:nvPr/>
        </p:nvSpPr>
        <p:spPr>
          <a:xfrm>
            <a:off x="6676390" y="1485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1" name="object 261"/>
          <p:cNvSpPr/>
          <p:nvPr/>
        </p:nvSpPr>
        <p:spPr>
          <a:xfrm>
            <a:off x="6854190" y="1485900"/>
            <a:ext cx="3810" cy="0"/>
          </a:xfrm>
          <a:custGeom>
            <a:avLst/>
            <a:gdLst/>
            <a:ahLst/>
            <a:cxnLst/>
            <a:rect l="l" t="t" r="r" b="b"/>
            <a:pathLst>
              <a:path w="3809">
                <a:moveTo>
                  <a:pt x="1904" y="-27304"/>
                </a:moveTo>
                <a:lnTo>
                  <a:pt x="1904" y="27304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2" name="object 262"/>
          <p:cNvSpPr txBox="1"/>
          <p:nvPr/>
        </p:nvSpPr>
        <p:spPr>
          <a:xfrm>
            <a:off x="5948679" y="10972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63" name="object 263"/>
          <p:cNvSpPr/>
          <p:nvPr/>
        </p:nvSpPr>
        <p:spPr>
          <a:xfrm>
            <a:off x="5257800" y="3771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4" name="object 264"/>
          <p:cNvSpPr/>
          <p:nvPr/>
        </p:nvSpPr>
        <p:spPr>
          <a:xfrm>
            <a:off x="5435600" y="3771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5" name="object 265"/>
          <p:cNvSpPr/>
          <p:nvPr/>
        </p:nvSpPr>
        <p:spPr>
          <a:xfrm>
            <a:off x="5612129" y="3771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6" name="object 266"/>
          <p:cNvSpPr/>
          <p:nvPr/>
        </p:nvSpPr>
        <p:spPr>
          <a:xfrm>
            <a:off x="5789929" y="3771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7" name="object 267"/>
          <p:cNvSpPr/>
          <p:nvPr/>
        </p:nvSpPr>
        <p:spPr>
          <a:xfrm>
            <a:off x="5967729" y="377190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8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8" name="object 268"/>
          <p:cNvSpPr/>
          <p:nvPr/>
        </p:nvSpPr>
        <p:spPr>
          <a:xfrm>
            <a:off x="6144259" y="3771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9" name="object 269"/>
          <p:cNvSpPr/>
          <p:nvPr/>
        </p:nvSpPr>
        <p:spPr>
          <a:xfrm>
            <a:off x="6322059" y="3771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0" name="object 270"/>
          <p:cNvSpPr/>
          <p:nvPr/>
        </p:nvSpPr>
        <p:spPr>
          <a:xfrm>
            <a:off x="6498590" y="3771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1" name="object 271"/>
          <p:cNvSpPr/>
          <p:nvPr/>
        </p:nvSpPr>
        <p:spPr>
          <a:xfrm>
            <a:off x="6676390" y="3771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2" name="object 272"/>
          <p:cNvSpPr/>
          <p:nvPr/>
        </p:nvSpPr>
        <p:spPr>
          <a:xfrm>
            <a:off x="6854190" y="3771900"/>
            <a:ext cx="3810" cy="0"/>
          </a:xfrm>
          <a:custGeom>
            <a:avLst/>
            <a:gdLst/>
            <a:ahLst/>
            <a:cxnLst/>
            <a:rect l="l" t="t" r="r" b="b"/>
            <a:pathLst>
              <a:path w="3809">
                <a:moveTo>
                  <a:pt x="1904" y="-27304"/>
                </a:moveTo>
                <a:lnTo>
                  <a:pt x="1904" y="27304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3" name="object 273"/>
          <p:cNvSpPr txBox="1"/>
          <p:nvPr/>
        </p:nvSpPr>
        <p:spPr>
          <a:xfrm>
            <a:off x="5948679" y="33832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74" name="object 274"/>
          <p:cNvSpPr/>
          <p:nvPr/>
        </p:nvSpPr>
        <p:spPr>
          <a:xfrm>
            <a:off x="5157470" y="1728470"/>
            <a:ext cx="1800860" cy="1800860"/>
          </a:xfrm>
          <a:custGeom>
            <a:avLst/>
            <a:gdLst/>
            <a:ahLst/>
            <a:cxnLst/>
            <a:rect l="l" t="t" r="r" b="b"/>
            <a:pathLst>
              <a:path w="1800859" h="1800860">
                <a:moveTo>
                  <a:pt x="1800859" y="0"/>
                </a:moveTo>
                <a:lnTo>
                  <a:pt x="0" y="1800859"/>
                </a:lnTo>
              </a:path>
            </a:pathLst>
          </a:custGeom>
          <a:ln w="5463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5" name="object 275"/>
          <p:cNvSpPr txBox="1"/>
          <p:nvPr/>
        </p:nvSpPr>
        <p:spPr>
          <a:xfrm>
            <a:off x="5802629" y="22402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76" name="object 276"/>
          <p:cNvSpPr/>
          <p:nvPr/>
        </p:nvSpPr>
        <p:spPr>
          <a:xfrm>
            <a:off x="2871470" y="4014470"/>
            <a:ext cx="71120" cy="80010"/>
          </a:xfrm>
          <a:custGeom>
            <a:avLst/>
            <a:gdLst/>
            <a:ahLst/>
            <a:cxnLst/>
            <a:rect l="l" t="t" r="r" b="b"/>
            <a:pathLst>
              <a:path w="71119" h="80010">
                <a:moveTo>
                  <a:pt x="0" y="0"/>
                </a:moveTo>
                <a:lnTo>
                  <a:pt x="71119" y="8000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7" name="object 277"/>
          <p:cNvSpPr/>
          <p:nvPr/>
        </p:nvSpPr>
        <p:spPr>
          <a:xfrm>
            <a:off x="2989579" y="4146550"/>
            <a:ext cx="71120" cy="81280"/>
          </a:xfrm>
          <a:custGeom>
            <a:avLst/>
            <a:gdLst/>
            <a:ahLst/>
            <a:cxnLst/>
            <a:rect l="l" t="t" r="r" b="b"/>
            <a:pathLst>
              <a:path w="71119" h="81279">
                <a:moveTo>
                  <a:pt x="0" y="0"/>
                </a:moveTo>
                <a:lnTo>
                  <a:pt x="71119" y="81279"/>
                </a:lnTo>
              </a:path>
            </a:pathLst>
          </a:custGeom>
          <a:ln w="5460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8" name="object 278"/>
          <p:cNvSpPr/>
          <p:nvPr/>
        </p:nvSpPr>
        <p:spPr>
          <a:xfrm>
            <a:off x="3106420" y="4279900"/>
            <a:ext cx="71120" cy="80010"/>
          </a:xfrm>
          <a:custGeom>
            <a:avLst/>
            <a:gdLst/>
            <a:ahLst/>
            <a:cxnLst/>
            <a:rect l="l" t="t" r="r" b="b"/>
            <a:pathLst>
              <a:path w="71119" h="80010">
                <a:moveTo>
                  <a:pt x="0" y="0"/>
                </a:moveTo>
                <a:lnTo>
                  <a:pt x="71119" y="8001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9" name="object 279"/>
          <p:cNvSpPr/>
          <p:nvPr/>
        </p:nvSpPr>
        <p:spPr>
          <a:xfrm>
            <a:off x="3224529" y="4411979"/>
            <a:ext cx="71120" cy="81280"/>
          </a:xfrm>
          <a:custGeom>
            <a:avLst/>
            <a:gdLst/>
            <a:ahLst/>
            <a:cxnLst/>
            <a:rect l="l" t="t" r="r" b="b"/>
            <a:pathLst>
              <a:path w="71120" h="81279">
                <a:moveTo>
                  <a:pt x="0" y="0"/>
                </a:moveTo>
                <a:lnTo>
                  <a:pt x="71119" y="8128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0" name="object 280"/>
          <p:cNvSpPr/>
          <p:nvPr/>
        </p:nvSpPr>
        <p:spPr>
          <a:xfrm>
            <a:off x="3341370" y="4544059"/>
            <a:ext cx="72390" cy="81280"/>
          </a:xfrm>
          <a:custGeom>
            <a:avLst/>
            <a:gdLst/>
            <a:ahLst/>
            <a:cxnLst/>
            <a:rect l="l" t="t" r="r" b="b"/>
            <a:pathLst>
              <a:path w="72389" h="81279">
                <a:moveTo>
                  <a:pt x="0" y="0"/>
                </a:moveTo>
                <a:lnTo>
                  <a:pt x="72389" y="812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1" name="object 281"/>
          <p:cNvSpPr/>
          <p:nvPr/>
        </p:nvSpPr>
        <p:spPr>
          <a:xfrm>
            <a:off x="3459479" y="4677409"/>
            <a:ext cx="72390" cy="81280"/>
          </a:xfrm>
          <a:custGeom>
            <a:avLst/>
            <a:gdLst/>
            <a:ahLst/>
            <a:cxnLst/>
            <a:rect l="l" t="t" r="r" b="b"/>
            <a:pathLst>
              <a:path w="72389" h="81279">
                <a:moveTo>
                  <a:pt x="0" y="0"/>
                </a:moveTo>
                <a:lnTo>
                  <a:pt x="72390" y="812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2" name="object 282"/>
          <p:cNvSpPr/>
          <p:nvPr/>
        </p:nvSpPr>
        <p:spPr>
          <a:xfrm>
            <a:off x="3577590" y="4809490"/>
            <a:ext cx="71120" cy="81280"/>
          </a:xfrm>
          <a:custGeom>
            <a:avLst/>
            <a:gdLst/>
            <a:ahLst/>
            <a:cxnLst/>
            <a:rect l="l" t="t" r="r" b="b"/>
            <a:pathLst>
              <a:path w="71120" h="81279">
                <a:moveTo>
                  <a:pt x="0" y="0"/>
                </a:moveTo>
                <a:lnTo>
                  <a:pt x="71120" y="81280"/>
                </a:lnTo>
              </a:path>
            </a:pathLst>
          </a:custGeom>
          <a:ln w="5460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3" name="object 283"/>
          <p:cNvSpPr/>
          <p:nvPr/>
        </p:nvSpPr>
        <p:spPr>
          <a:xfrm>
            <a:off x="3694429" y="4942840"/>
            <a:ext cx="72390" cy="80010"/>
          </a:xfrm>
          <a:custGeom>
            <a:avLst/>
            <a:gdLst/>
            <a:ahLst/>
            <a:cxnLst/>
            <a:rect l="l" t="t" r="r" b="b"/>
            <a:pathLst>
              <a:path w="72389" h="80010">
                <a:moveTo>
                  <a:pt x="0" y="0"/>
                </a:moveTo>
                <a:lnTo>
                  <a:pt x="72390" y="8001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4" name="object 284"/>
          <p:cNvSpPr/>
          <p:nvPr/>
        </p:nvSpPr>
        <p:spPr>
          <a:xfrm>
            <a:off x="3812540" y="5074920"/>
            <a:ext cx="72390" cy="81280"/>
          </a:xfrm>
          <a:custGeom>
            <a:avLst/>
            <a:gdLst/>
            <a:ahLst/>
            <a:cxnLst/>
            <a:rect l="l" t="t" r="r" b="b"/>
            <a:pathLst>
              <a:path w="72389" h="81279">
                <a:moveTo>
                  <a:pt x="0" y="0"/>
                </a:moveTo>
                <a:lnTo>
                  <a:pt x="72389" y="812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5" name="object 285"/>
          <p:cNvSpPr/>
          <p:nvPr/>
        </p:nvSpPr>
        <p:spPr>
          <a:xfrm>
            <a:off x="3930650" y="5208270"/>
            <a:ext cx="71120" cy="80010"/>
          </a:xfrm>
          <a:custGeom>
            <a:avLst/>
            <a:gdLst/>
            <a:ahLst/>
            <a:cxnLst/>
            <a:rect l="l" t="t" r="r" b="b"/>
            <a:pathLst>
              <a:path w="71120" h="80010">
                <a:moveTo>
                  <a:pt x="0" y="0"/>
                </a:moveTo>
                <a:lnTo>
                  <a:pt x="71120" y="8000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6" name="object 286"/>
          <p:cNvSpPr/>
          <p:nvPr/>
        </p:nvSpPr>
        <p:spPr>
          <a:xfrm>
            <a:off x="4048759" y="5340350"/>
            <a:ext cx="71120" cy="81280"/>
          </a:xfrm>
          <a:custGeom>
            <a:avLst/>
            <a:gdLst/>
            <a:ahLst/>
            <a:cxnLst/>
            <a:rect l="l" t="t" r="r" b="b"/>
            <a:pathLst>
              <a:path w="71120" h="81279">
                <a:moveTo>
                  <a:pt x="0" y="0"/>
                </a:moveTo>
                <a:lnTo>
                  <a:pt x="71119" y="8128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7" name="object 287"/>
          <p:cNvSpPr/>
          <p:nvPr/>
        </p:nvSpPr>
        <p:spPr>
          <a:xfrm>
            <a:off x="4165600" y="5473700"/>
            <a:ext cx="71120" cy="80010"/>
          </a:xfrm>
          <a:custGeom>
            <a:avLst/>
            <a:gdLst/>
            <a:ahLst/>
            <a:cxnLst/>
            <a:rect l="l" t="t" r="r" b="b"/>
            <a:pathLst>
              <a:path w="71120" h="80010">
                <a:moveTo>
                  <a:pt x="0" y="0"/>
                </a:moveTo>
                <a:lnTo>
                  <a:pt x="71120" y="8001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8" name="object 288"/>
          <p:cNvSpPr/>
          <p:nvPr/>
        </p:nvSpPr>
        <p:spPr>
          <a:xfrm>
            <a:off x="4283709" y="5605779"/>
            <a:ext cx="71120" cy="80010"/>
          </a:xfrm>
          <a:custGeom>
            <a:avLst/>
            <a:gdLst/>
            <a:ahLst/>
            <a:cxnLst/>
            <a:rect l="l" t="t" r="r" b="b"/>
            <a:pathLst>
              <a:path w="71120" h="80010">
                <a:moveTo>
                  <a:pt x="0" y="0"/>
                </a:moveTo>
                <a:lnTo>
                  <a:pt x="71119" y="8001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9" name="object 289"/>
          <p:cNvSpPr/>
          <p:nvPr/>
        </p:nvSpPr>
        <p:spPr>
          <a:xfrm>
            <a:off x="4400550" y="5737859"/>
            <a:ext cx="72390" cy="81280"/>
          </a:xfrm>
          <a:custGeom>
            <a:avLst/>
            <a:gdLst/>
            <a:ahLst/>
            <a:cxnLst/>
            <a:rect l="l" t="t" r="r" b="b"/>
            <a:pathLst>
              <a:path w="72389" h="81279">
                <a:moveTo>
                  <a:pt x="0" y="0"/>
                </a:moveTo>
                <a:lnTo>
                  <a:pt x="72389" y="812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0" name="object 290"/>
          <p:cNvSpPr/>
          <p:nvPr/>
        </p:nvSpPr>
        <p:spPr>
          <a:xfrm>
            <a:off x="4518659" y="5871209"/>
            <a:ext cx="71120" cy="80010"/>
          </a:xfrm>
          <a:custGeom>
            <a:avLst/>
            <a:gdLst/>
            <a:ahLst/>
            <a:cxnLst/>
            <a:rect l="l" t="t" r="r" b="b"/>
            <a:pathLst>
              <a:path w="71120" h="80010">
                <a:moveTo>
                  <a:pt x="0" y="0"/>
                </a:moveTo>
                <a:lnTo>
                  <a:pt x="71119" y="8000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1" name="object 291"/>
          <p:cNvSpPr/>
          <p:nvPr/>
        </p:nvSpPr>
        <p:spPr>
          <a:xfrm>
            <a:off x="4636770" y="6003290"/>
            <a:ext cx="35560" cy="40640"/>
          </a:xfrm>
          <a:custGeom>
            <a:avLst/>
            <a:gdLst/>
            <a:ahLst/>
            <a:cxnLst/>
            <a:rect l="l" t="t" r="r" b="b"/>
            <a:pathLst>
              <a:path w="35560" h="40639">
                <a:moveTo>
                  <a:pt x="0" y="0"/>
                </a:moveTo>
                <a:lnTo>
                  <a:pt x="35559" y="4064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2" name="object 292"/>
          <p:cNvSpPr txBox="1"/>
          <p:nvPr/>
        </p:nvSpPr>
        <p:spPr>
          <a:xfrm>
            <a:off x="3808729" y="46405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93" name="object 293"/>
          <p:cNvSpPr/>
          <p:nvPr/>
        </p:nvSpPr>
        <p:spPr>
          <a:xfrm>
            <a:off x="4914900" y="41148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4" name="object 294"/>
          <p:cNvSpPr/>
          <p:nvPr/>
        </p:nvSpPr>
        <p:spPr>
          <a:xfrm>
            <a:off x="4914900" y="42926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5" name="object 295"/>
          <p:cNvSpPr/>
          <p:nvPr/>
        </p:nvSpPr>
        <p:spPr>
          <a:xfrm>
            <a:off x="4914900" y="44691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6" name="object 296"/>
          <p:cNvSpPr/>
          <p:nvPr/>
        </p:nvSpPr>
        <p:spPr>
          <a:xfrm>
            <a:off x="4914900" y="46469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7" name="object 297"/>
          <p:cNvSpPr/>
          <p:nvPr/>
        </p:nvSpPr>
        <p:spPr>
          <a:xfrm>
            <a:off x="4914900" y="4824729"/>
            <a:ext cx="0" cy="106680"/>
          </a:xfrm>
          <a:custGeom>
            <a:avLst/>
            <a:gdLst/>
            <a:ahLst/>
            <a:cxnLst/>
            <a:rect l="l" t="t" r="r" b="b"/>
            <a:pathLst>
              <a:path h="106679">
                <a:moveTo>
                  <a:pt x="0" y="0"/>
                </a:moveTo>
                <a:lnTo>
                  <a:pt x="0" y="10668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8" name="object 298"/>
          <p:cNvSpPr/>
          <p:nvPr/>
        </p:nvSpPr>
        <p:spPr>
          <a:xfrm>
            <a:off x="4914900" y="500125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9" name="object 299"/>
          <p:cNvSpPr/>
          <p:nvPr/>
        </p:nvSpPr>
        <p:spPr>
          <a:xfrm>
            <a:off x="4914900" y="517905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0" name="object 300"/>
          <p:cNvSpPr/>
          <p:nvPr/>
        </p:nvSpPr>
        <p:spPr>
          <a:xfrm>
            <a:off x="4914900" y="535559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1" name="object 301"/>
          <p:cNvSpPr/>
          <p:nvPr/>
        </p:nvSpPr>
        <p:spPr>
          <a:xfrm>
            <a:off x="4914900" y="553339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2" name="object 302"/>
          <p:cNvSpPr/>
          <p:nvPr/>
        </p:nvSpPr>
        <p:spPr>
          <a:xfrm>
            <a:off x="4914900" y="571119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3" name="object 303"/>
          <p:cNvSpPr/>
          <p:nvPr/>
        </p:nvSpPr>
        <p:spPr>
          <a:xfrm>
            <a:off x="4914900" y="5887720"/>
            <a:ext cx="0" cy="55880"/>
          </a:xfrm>
          <a:custGeom>
            <a:avLst/>
            <a:gdLst/>
            <a:ahLst/>
            <a:cxnLst/>
            <a:rect l="l" t="t" r="r" b="b"/>
            <a:pathLst>
              <a:path h="55879">
                <a:moveTo>
                  <a:pt x="0" y="0"/>
                </a:moveTo>
                <a:lnTo>
                  <a:pt x="0" y="558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4" name="object 304"/>
          <p:cNvSpPr txBox="1"/>
          <p:nvPr/>
        </p:nvSpPr>
        <p:spPr>
          <a:xfrm>
            <a:off x="5013959" y="4818379"/>
            <a:ext cx="2070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05" name="object 305"/>
          <p:cNvSpPr/>
          <p:nvPr/>
        </p:nvSpPr>
        <p:spPr>
          <a:xfrm>
            <a:off x="5157470" y="4014470"/>
            <a:ext cx="72390" cy="81280"/>
          </a:xfrm>
          <a:custGeom>
            <a:avLst/>
            <a:gdLst/>
            <a:ahLst/>
            <a:cxnLst/>
            <a:rect l="l" t="t" r="r" b="b"/>
            <a:pathLst>
              <a:path w="72389" h="81279">
                <a:moveTo>
                  <a:pt x="0" y="0"/>
                </a:moveTo>
                <a:lnTo>
                  <a:pt x="72389" y="812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6" name="object 306"/>
          <p:cNvSpPr/>
          <p:nvPr/>
        </p:nvSpPr>
        <p:spPr>
          <a:xfrm>
            <a:off x="5275579" y="4147820"/>
            <a:ext cx="71120" cy="80010"/>
          </a:xfrm>
          <a:custGeom>
            <a:avLst/>
            <a:gdLst/>
            <a:ahLst/>
            <a:cxnLst/>
            <a:rect l="l" t="t" r="r" b="b"/>
            <a:pathLst>
              <a:path w="71120" h="80010">
                <a:moveTo>
                  <a:pt x="0" y="0"/>
                </a:moveTo>
                <a:lnTo>
                  <a:pt x="71120" y="8000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7" name="object 307"/>
          <p:cNvSpPr/>
          <p:nvPr/>
        </p:nvSpPr>
        <p:spPr>
          <a:xfrm>
            <a:off x="5393690" y="4279900"/>
            <a:ext cx="71120" cy="81280"/>
          </a:xfrm>
          <a:custGeom>
            <a:avLst/>
            <a:gdLst/>
            <a:ahLst/>
            <a:cxnLst/>
            <a:rect l="l" t="t" r="r" b="b"/>
            <a:pathLst>
              <a:path w="71120" h="81279">
                <a:moveTo>
                  <a:pt x="0" y="0"/>
                </a:moveTo>
                <a:lnTo>
                  <a:pt x="71120" y="81280"/>
                </a:lnTo>
              </a:path>
            </a:pathLst>
          </a:custGeom>
          <a:ln w="5460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8" name="object 308"/>
          <p:cNvSpPr/>
          <p:nvPr/>
        </p:nvSpPr>
        <p:spPr>
          <a:xfrm>
            <a:off x="5510529" y="4411979"/>
            <a:ext cx="71120" cy="81280"/>
          </a:xfrm>
          <a:custGeom>
            <a:avLst/>
            <a:gdLst/>
            <a:ahLst/>
            <a:cxnLst/>
            <a:rect l="l" t="t" r="r" b="b"/>
            <a:pathLst>
              <a:path w="71120" h="81279">
                <a:moveTo>
                  <a:pt x="0" y="0"/>
                </a:moveTo>
                <a:lnTo>
                  <a:pt x="71120" y="81280"/>
                </a:lnTo>
              </a:path>
            </a:pathLst>
          </a:custGeom>
          <a:ln w="5460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9" name="object 309"/>
          <p:cNvSpPr/>
          <p:nvPr/>
        </p:nvSpPr>
        <p:spPr>
          <a:xfrm>
            <a:off x="5628640" y="4545329"/>
            <a:ext cx="71120" cy="80010"/>
          </a:xfrm>
          <a:custGeom>
            <a:avLst/>
            <a:gdLst/>
            <a:ahLst/>
            <a:cxnLst/>
            <a:rect l="l" t="t" r="r" b="b"/>
            <a:pathLst>
              <a:path w="71120" h="80010">
                <a:moveTo>
                  <a:pt x="0" y="0"/>
                </a:moveTo>
                <a:lnTo>
                  <a:pt x="71120" y="8001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0" name="object 310"/>
          <p:cNvSpPr/>
          <p:nvPr/>
        </p:nvSpPr>
        <p:spPr>
          <a:xfrm>
            <a:off x="5745479" y="4677409"/>
            <a:ext cx="72390" cy="81280"/>
          </a:xfrm>
          <a:custGeom>
            <a:avLst/>
            <a:gdLst/>
            <a:ahLst/>
            <a:cxnLst/>
            <a:rect l="l" t="t" r="r" b="b"/>
            <a:pathLst>
              <a:path w="72389" h="81279">
                <a:moveTo>
                  <a:pt x="0" y="0"/>
                </a:moveTo>
                <a:lnTo>
                  <a:pt x="72390" y="812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1" name="object 311"/>
          <p:cNvSpPr/>
          <p:nvPr/>
        </p:nvSpPr>
        <p:spPr>
          <a:xfrm>
            <a:off x="5863590" y="4810759"/>
            <a:ext cx="71120" cy="80010"/>
          </a:xfrm>
          <a:custGeom>
            <a:avLst/>
            <a:gdLst/>
            <a:ahLst/>
            <a:cxnLst/>
            <a:rect l="l" t="t" r="r" b="b"/>
            <a:pathLst>
              <a:path w="71120" h="80010">
                <a:moveTo>
                  <a:pt x="0" y="0"/>
                </a:moveTo>
                <a:lnTo>
                  <a:pt x="71120" y="8000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2" name="object 312"/>
          <p:cNvSpPr/>
          <p:nvPr/>
        </p:nvSpPr>
        <p:spPr>
          <a:xfrm>
            <a:off x="5981700" y="4942840"/>
            <a:ext cx="71120" cy="81280"/>
          </a:xfrm>
          <a:custGeom>
            <a:avLst/>
            <a:gdLst/>
            <a:ahLst/>
            <a:cxnLst/>
            <a:rect l="l" t="t" r="r" b="b"/>
            <a:pathLst>
              <a:path w="71120" h="81279">
                <a:moveTo>
                  <a:pt x="0" y="0"/>
                </a:moveTo>
                <a:lnTo>
                  <a:pt x="71120" y="81280"/>
                </a:lnTo>
              </a:path>
            </a:pathLst>
          </a:custGeom>
          <a:ln w="5460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3" name="object 313"/>
          <p:cNvSpPr/>
          <p:nvPr/>
        </p:nvSpPr>
        <p:spPr>
          <a:xfrm>
            <a:off x="6098540" y="5076190"/>
            <a:ext cx="72390" cy="80010"/>
          </a:xfrm>
          <a:custGeom>
            <a:avLst/>
            <a:gdLst/>
            <a:ahLst/>
            <a:cxnLst/>
            <a:rect l="l" t="t" r="r" b="b"/>
            <a:pathLst>
              <a:path w="72389" h="80010">
                <a:moveTo>
                  <a:pt x="0" y="0"/>
                </a:moveTo>
                <a:lnTo>
                  <a:pt x="72389" y="8001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4" name="object 314"/>
          <p:cNvSpPr/>
          <p:nvPr/>
        </p:nvSpPr>
        <p:spPr>
          <a:xfrm>
            <a:off x="6216650" y="5208270"/>
            <a:ext cx="72390" cy="80010"/>
          </a:xfrm>
          <a:custGeom>
            <a:avLst/>
            <a:gdLst/>
            <a:ahLst/>
            <a:cxnLst/>
            <a:rect l="l" t="t" r="r" b="b"/>
            <a:pathLst>
              <a:path w="72389" h="80010">
                <a:moveTo>
                  <a:pt x="0" y="0"/>
                </a:moveTo>
                <a:lnTo>
                  <a:pt x="72389" y="8000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5" name="object 315"/>
          <p:cNvSpPr/>
          <p:nvPr/>
        </p:nvSpPr>
        <p:spPr>
          <a:xfrm>
            <a:off x="6334759" y="5340350"/>
            <a:ext cx="71120" cy="81280"/>
          </a:xfrm>
          <a:custGeom>
            <a:avLst/>
            <a:gdLst/>
            <a:ahLst/>
            <a:cxnLst/>
            <a:rect l="l" t="t" r="r" b="b"/>
            <a:pathLst>
              <a:path w="71120" h="81279">
                <a:moveTo>
                  <a:pt x="0" y="0"/>
                </a:moveTo>
                <a:lnTo>
                  <a:pt x="71119" y="8128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6" name="object 316"/>
          <p:cNvSpPr/>
          <p:nvPr/>
        </p:nvSpPr>
        <p:spPr>
          <a:xfrm>
            <a:off x="6452870" y="5473700"/>
            <a:ext cx="71120" cy="80010"/>
          </a:xfrm>
          <a:custGeom>
            <a:avLst/>
            <a:gdLst/>
            <a:ahLst/>
            <a:cxnLst/>
            <a:rect l="l" t="t" r="r" b="b"/>
            <a:pathLst>
              <a:path w="71120" h="80010">
                <a:moveTo>
                  <a:pt x="0" y="0"/>
                </a:moveTo>
                <a:lnTo>
                  <a:pt x="71120" y="8001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7" name="object 317"/>
          <p:cNvSpPr/>
          <p:nvPr/>
        </p:nvSpPr>
        <p:spPr>
          <a:xfrm>
            <a:off x="6569709" y="5605779"/>
            <a:ext cx="71120" cy="81280"/>
          </a:xfrm>
          <a:custGeom>
            <a:avLst/>
            <a:gdLst/>
            <a:ahLst/>
            <a:cxnLst/>
            <a:rect l="l" t="t" r="r" b="b"/>
            <a:pathLst>
              <a:path w="71120" h="81279">
                <a:moveTo>
                  <a:pt x="0" y="0"/>
                </a:moveTo>
                <a:lnTo>
                  <a:pt x="71120" y="81280"/>
                </a:lnTo>
              </a:path>
            </a:pathLst>
          </a:custGeom>
          <a:ln w="5460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8" name="object 318"/>
          <p:cNvSpPr/>
          <p:nvPr/>
        </p:nvSpPr>
        <p:spPr>
          <a:xfrm>
            <a:off x="6687819" y="5739129"/>
            <a:ext cx="71120" cy="80010"/>
          </a:xfrm>
          <a:custGeom>
            <a:avLst/>
            <a:gdLst/>
            <a:ahLst/>
            <a:cxnLst/>
            <a:rect l="l" t="t" r="r" b="b"/>
            <a:pathLst>
              <a:path w="71120" h="80010">
                <a:moveTo>
                  <a:pt x="0" y="0"/>
                </a:moveTo>
                <a:lnTo>
                  <a:pt x="71120" y="8001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9" name="object 319"/>
          <p:cNvSpPr/>
          <p:nvPr/>
        </p:nvSpPr>
        <p:spPr>
          <a:xfrm>
            <a:off x="6804659" y="5871209"/>
            <a:ext cx="72390" cy="81280"/>
          </a:xfrm>
          <a:custGeom>
            <a:avLst/>
            <a:gdLst/>
            <a:ahLst/>
            <a:cxnLst/>
            <a:rect l="l" t="t" r="r" b="b"/>
            <a:pathLst>
              <a:path w="72390" h="81279">
                <a:moveTo>
                  <a:pt x="0" y="0"/>
                </a:moveTo>
                <a:lnTo>
                  <a:pt x="72390" y="812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0" name="object 320"/>
          <p:cNvSpPr/>
          <p:nvPr/>
        </p:nvSpPr>
        <p:spPr>
          <a:xfrm>
            <a:off x="6922769" y="6003290"/>
            <a:ext cx="35560" cy="40640"/>
          </a:xfrm>
          <a:custGeom>
            <a:avLst/>
            <a:gdLst/>
            <a:ahLst/>
            <a:cxnLst/>
            <a:rect l="l" t="t" r="r" b="b"/>
            <a:pathLst>
              <a:path w="35559" h="40639">
                <a:moveTo>
                  <a:pt x="0" y="0"/>
                </a:moveTo>
                <a:lnTo>
                  <a:pt x="35559" y="4064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1" name="object 321"/>
          <p:cNvSpPr txBox="1"/>
          <p:nvPr/>
        </p:nvSpPr>
        <p:spPr>
          <a:xfrm>
            <a:off x="6107429" y="4640579"/>
            <a:ext cx="2070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22" name="object 322"/>
          <p:cNvSpPr/>
          <p:nvPr/>
        </p:nvSpPr>
        <p:spPr>
          <a:xfrm>
            <a:off x="5257800" y="6286500"/>
            <a:ext cx="1600200" cy="0"/>
          </a:xfrm>
          <a:custGeom>
            <a:avLst/>
            <a:gdLst/>
            <a:ahLst/>
            <a:cxnLst/>
            <a:rect l="l" t="t" r="r" b="b"/>
            <a:pathLst>
              <a:path w="1600200">
                <a:moveTo>
                  <a:pt x="0" y="0"/>
                </a:moveTo>
                <a:lnTo>
                  <a:pt x="1600200" y="0"/>
                </a:lnTo>
              </a:path>
            </a:pathLst>
          </a:custGeom>
          <a:ln w="5463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3" name="object 323"/>
          <p:cNvSpPr/>
          <p:nvPr/>
        </p:nvSpPr>
        <p:spPr>
          <a:xfrm>
            <a:off x="4914900" y="18288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4" name="object 324"/>
          <p:cNvSpPr/>
          <p:nvPr/>
        </p:nvSpPr>
        <p:spPr>
          <a:xfrm>
            <a:off x="4914900" y="20066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5" name="object 325"/>
          <p:cNvSpPr/>
          <p:nvPr/>
        </p:nvSpPr>
        <p:spPr>
          <a:xfrm>
            <a:off x="4914900" y="21831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6" name="object 326"/>
          <p:cNvSpPr/>
          <p:nvPr/>
        </p:nvSpPr>
        <p:spPr>
          <a:xfrm>
            <a:off x="4914900" y="23609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7" name="object 327"/>
          <p:cNvSpPr/>
          <p:nvPr/>
        </p:nvSpPr>
        <p:spPr>
          <a:xfrm>
            <a:off x="4914900" y="2538729"/>
            <a:ext cx="0" cy="106680"/>
          </a:xfrm>
          <a:custGeom>
            <a:avLst/>
            <a:gdLst/>
            <a:ahLst/>
            <a:cxnLst/>
            <a:rect l="l" t="t" r="r" b="b"/>
            <a:pathLst>
              <a:path h="106680">
                <a:moveTo>
                  <a:pt x="0" y="0"/>
                </a:moveTo>
                <a:lnTo>
                  <a:pt x="0" y="106680"/>
                </a:lnTo>
              </a:path>
            </a:pathLst>
          </a:custGeom>
          <a:ln w="5461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8" name="object 328"/>
          <p:cNvSpPr/>
          <p:nvPr/>
        </p:nvSpPr>
        <p:spPr>
          <a:xfrm>
            <a:off x="4914900" y="271526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9" name="object 329"/>
          <p:cNvSpPr/>
          <p:nvPr/>
        </p:nvSpPr>
        <p:spPr>
          <a:xfrm>
            <a:off x="4914900" y="289306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0" name="object 330"/>
          <p:cNvSpPr/>
          <p:nvPr/>
        </p:nvSpPr>
        <p:spPr>
          <a:xfrm>
            <a:off x="4914900" y="306958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1" name="object 331"/>
          <p:cNvSpPr/>
          <p:nvPr/>
        </p:nvSpPr>
        <p:spPr>
          <a:xfrm>
            <a:off x="4914900" y="324738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2" name="object 332"/>
          <p:cNvSpPr/>
          <p:nvPr/>
        </p:nvSpPr>
        <p:spPr>
          <a:xfrm>
            <a:off x="4914900" y="3425190"/>
            <a:ext cx="0" cy="3810"/>
          </a:xfrm>
          <a:custGeom>
            <a:avLst/>
            <a:gdLst/>
            <a:ahLst/>
            <a:cxnLst/>
            <a:rect l="l" t="t" r="r" b="b"/>
            <a:pathLst>
              <a:path h="3810">
                <a:moveTo>
                  <a:pt x="0" y="0"/>
                </a:moveTo>
                <a:lnTo>
                  <a:pt x="0" y="3810"/>
                </a:lnTo>
              </a:path>
            </a:pathLst>
          </a:custGeom>
          <a:ln w="5461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3" name="object 333"/>
          <p:cNvSpPr txBox="1"/>
          <p:nvPr/>
        </p:nvSpPr>
        <p:spPr>
          <a:xfrm>
            <a:off x="5001259" y="24180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34" name="object 334"/>
          <p:cNvSpPr/>
          <p:nvPr/>
        </p:nvSpPr>
        <p:spPr>
          <a:xfrm>
            <a:off x="2286000" y="1143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5" name="object 335"/>
          <p:cNvSpPr/>
          <p:nvPr/>
        </p:nvSpPr>
        <p:spPr>
          <a:xfrm>
            <a:off x="2286000" y="1143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6" name="object 336"/>
          <p:cNvSpPr/>
          <p:nvPr/>
        </p:nvSpPr>
        <p:spPr>
          <a:xfrm>
            <a:off x="2286000" y="1143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7" name="object 337"/>
          <p:cNvSpPr/>
          <p:nvPr/>
        </p:nvSpPr>
        <p:spPr>
          <a:xfrm>
            <a:off x="2971800" y="1828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8" name="object 338"/>
          <p:cNvSpPr/>
          <p:nvPr/>
        </p:nvSpPr>
        <p:spPr>
          <a:xfrm>
            <a:off x="4572000" y="1143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9" name="object 339"/>
          <p:cNvSpPr/>
          <p:nvPr/>
        </p:nvSpPr>
        <p:spPr>
          <a:xfrm>
            <a:off x="4572000" y="1143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0" name="object 340"/>
          <p:cNvSpPr/>
          <p:nvPr/>
        </p:nvSpPr>
        <p:spPr>
          <a:xfrm>
            <a:off x="4572000" y="1143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1" name="object 341"/>
          <p:cNvSpPr/>
          <p:nvPr/>
        </p:nvSpPr>
        <p:spPr>
          <a:xfrm>
            <a:off x="5257800" y="1828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2" name="object 342"/>
          <p:cNvSpPr/>
          <p:nvPr/>
        </p:nvSpPr>
        <p:spPr>
          <a:xfrm>
            <a:off x="45720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3" name="object 343"/>
          <p:cNvSpPr/>
          <p:nvPr/>
        </p:nvSpPr>
        <p:spPr>
          <a:xfrm>
            <a:off x="45720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4" name="object 344"/>
          <p:cNvSpPr/>
          <p:nvPr/>
        </p:nvSpPr>
        <p:spPr>
          <a:xfrm>
            <a:off x="4572000" y="3429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5" name="object 345"/>
          <p:cNvSpPr/>
          <p:nvPr/>
        </p:nvSpPr>
        <p:spPr>
          <a:xfrm>
            <a:off x="5257800" y="4114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6" name="object 346"/>
          <p:cNvSpPr/>
          <p:nvPr/>
        </p:nvSpPr>
        <p:spPr>
          <a:xfrm>
            <a:off x="22860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7" name="object 347"/>
          <p:cNvSpPr/>
          <p:nvPr/>
        </p:nvSpPr>
        <p:spPr>
          <a:xfrm>
            <a:off x="22860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8" name="object 348"/>
          <p:cNvSpPr/>
          <p:nvPr/>
        </p:nvSpPr>
        <p:spPr>
          <a:xfrm>
            <a:off x="2286000" y="3429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9" name="object 349"/>
          <p:cNvSpPr/>
          <p:nvPr/>
        </p:nvSpPr>
        <p:spPr>
          <a:xfrm>
            <a:off x="2971800" y="4114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0" name="object 350"/>
          <p:cNvSpPr/>
          <p:nvPr/>
        </p:nvSpPr>
        <p:spPr>
          <a:xfrm>
            <a:off x="6858000" y="1143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1" name="object 351"/>
          <p:cNvSpPr/>
          <p:nvPr/>
        </p:nvSpPr>
        <p:spPr>
          <a:xfrm>
            <a:off x="6858000" y="1143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2" name="object 352"/>
          <p:cNvSpPr/>
          <p:nvPr/>
        </p:nvSpPr>
        <p:spPr>
          <a:xfrm>
            <a:off x="6858000" y="1143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3" name="object 353"/>
          <p:cNvSpPr/>
          <p:nvPr/>
        </p:nvSpPr>
        <p:spPr>
          <a:xfrm>
            <a:off x="7543800" y="1828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4" name="object 354"/>
          <p:cNvSpPr/>
          <p:nvPr/>
        </p:nvSpPr>
        <p:spPr>
          <a:xfrm>
            <a:off x="68580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5" name="object 355"/>
          <p:cNvSpPr/>
          <p:nvPr/>
        </p:nvSpPr>
        <p:spPr>
          <a:xfrm>
            <a:off x="68580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6" name="object 356"/>
          <p:cNvSpPr/>
          <p:nvPr/>
        </p:nvSpPr>
        <p:spPr>
          <a:xfrm>
            <a:off x="6858000" y="3429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7" name="object 357"/>
          <p:cNvSpPr/>
          <p:nvPr/>
        </p:nvSpPr>
        <p:spPr>
          <a:xfrm>
            <a:off x="7543800" y="4114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8" name="object 358"/>
          <p:cNvSpPr/>
          <p:nvPr/>
        </p:nvSpPr>
        <p:spPr>
          <a:xfrm>
            <a:off x="68580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9" name="object 359"/>
          <p:cNvSpPr/>
          <p:nvPr/>
        </p:nvSpPr>
        <p:spPr>
          <a:xfrm>
            <a:off x="68580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79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0" name="object 360"/>
          <p:cNvSpPr/>
          <p:nvPr/>
        </p:nvSpPr>
        <p:spPr>
          <a:xfrm>
            <a:off x="6858000" y="5943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1" name="object 361"/>
          <p:cNvSpPr/>
          <p:nvPr/>
        </p:nvSpPr>
        <p:spPr>
          <a:xfrm>
            <a:off x="7543800" y="6629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2" name="object 362"/>
          <p:cNvSpPr/>
          <p:nvPr/>
        </p:nvSpPr>
        <p:spPr>
          <a:xfrm>
            <a:off x="45720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3" name="object 363"/>
          <p:cNvSpPr/>
          <p:nvPr/>
        </p:nvSpPr>
        <p:spPr>
          <a:xfrm>
            <a:off x="45720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79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4" name="object 364"/>
          <p:cNvSpPr/>
          <p:nvPr/>
        </p:nvSpPr>
        <p:spPr>
          <a:xfrm>
            <a:off x="4572000" y="5943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5" name="object 365"/>
          <p:cNvSpPr/>
          <p:nvPr/>
        </p:nvSpPr>
        <p:spPr>
          <a:xfrm>
            <a:off x="5257800" y="6629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6" name="object 366"/>
          <p:cNvSpPr txBox="1"/>
          <p:nvPr/>
        </p:nvSpPr>
        <p:spPr>
          <a:xfrm>
            <a:off x="5948679" y="5919757"/>
            <a:ext cx="219710" cy="380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10"/>
              </a:lnSpc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343400" y="5715000"/>
            <a:ext cx="3429000" cy="1143000"/>
          </a:xfrm>
          <a:custGeom>
            <a:avLst/>
            <a:gdLst/>
            <a:ahLst/>
            <a:cxnLst/>
            <a:rect l="l" t="t" r="r" b="b"/>
            <a:pathLst>
              <a:path w="3429000" h="1143000">
                <a:moveTo>
                  <a:pt x="3238500" y="0"/>
                </a:moveTo>
                <a:lnTo>
                  <a:pt x="190500" y="0"/>
                </a:lnTo>
                <a:lnTo>
                  <a:pt x="143315" y="7496"/>
                </a:lnTo>
                <a:lnTo>
                  <a:pt x="98777" y="28222"/>
                </a:lnTo>
                <a:lnTo>
                  <a:pt x="59531" y="59531"/>
                </a:lnTo>
                <a:lnTo>
                  <a:pt x="28222" y="98777"/>
                </a:lnTo>
                <a:lnTo>
                  <a:pt x="7496" y="143315"/>
                </a:lnTo>
                <a:lnTo>
                  <a:pt x="0" y="190500"/>
                </a:lnTo>
                <a:lnTo>
                  <a:pt x="0" y="952500"/>
                </a:lnTo>
                <a:lnTo>
                  <a:pt x="7496" y="999684"/>
                </a:lnTo>
                <a:lnTo>
                  <a:pt x="28222" y="1044222"/>
                </a:lnTo>
                <a:lnTo>
                  <a:pt x="59531" y="1083468"/>
                </a:lnTo>
                <a:lnTo>
                  <a:pt x="98777" y="1114777"/>
                </a:lnTo>
                <a:lnTo>
                  <a:pt x="143315" y="1135503"/>
                </a:lnTo>
                <a:lnTo>
                  <a:pt x="190500" y="1143000"/>
                </a:lnTo>
                <a:lnTo>
                  <a:pt x="3238500" y="1143000"/>
                </a:lnTo>
                <a:lnTo>
                  <a:pt x="3285684" y="1135503"/>
                </a:lnTo>
                <a:lnTo>
                  <a:pt x="3330222" y="1114777"/>
                </a:lnTo>
                <a:lnTo>
                  <a:pt x="3369468" y="1083468"/>
                </a:lnTo>
                <a:lnTo>
                  <a:pt x="3400777" y="1044222"/>
                </a:lnTo>
                <a:lnTo>
                  <a:pt x="3421503" y="999684"/>
                </a:lnTo>
                <a:lnTo>
                  <a:pt x="3429000" y="952500"/>
                </a:lnTo>
                <a:lnTo>
                  <a:pt x="3429000" y="190500"/>
                </a:lnTo>
                <a:lnTo>
                  <a:pt x="3421503" y="143315"/>
                </a:lnTo>
                <a:lnTo>
                  <a:pt x="3400777" y="98777"/>
                </a:lnTo>
                <a:lnTo>
                  <a:pt x="3369468" y="59531"/>
                </a:lnTo>
                <a:lnTo>
                  <a:pt x="3330222" y="28222"/>
                </a:lnTo>
                <a:lnTo>
                  <a:pt x="3285684" y="7496"/>
                </a:lnTo>
                <a:lnTo>
                  <a:pt x="323850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324984" y="5696584"/>
            <a:ext cx="227329" cy="24256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343400" y="596772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343400" y="608584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343400" y="620522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343400" y="632460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343400" y="6442709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343400" y="6562090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324984" y="6663055"/>
            <a:ext cx="256539" cy="2133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608829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728209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847590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965700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085079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204459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323840" y="6858000"/>
            <a:ext cx="71120" cy="0"/>
          </a:xfrm>
          <a:custGeom>
            <a:avLst/>
            <a:gdLst/>
            <a:ahLst/>
            <a:cxnLst/>
            <a:rect l="l" t="t" r="r" b="b"/>
            <a:pathLst>
              <a:path w="71120">
                <a:moveTo>
                  <a:pt x="0" y="0"/>
                </a:moveTo>
                <a:lnTo>
                  <a:pt x="7112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441950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561329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680709" y="6858000"/>
            <a:ext cx="71120" cy="0"/>
          </a:xfrm>
          <a:custGeom>
            <a:avLst/>
            <a:gdLst/>
            <a:ahLst/>
            <a:cxnLst/>
            <a:rect l="l" t="t" r="r" b="b"/>
            <a:pathLst>
              <a:path w="71120">
                <a:moveTo>
                  <a:pt x="0" y="0"/>
                </a:moveTo>
                <a:lnTo>
                  <a:pt x="7111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798820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918200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036309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155690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275070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394450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512559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631940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751319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6869430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6988809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7108190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7226300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7345680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7465059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7564755" y="6631305"/>
            <a:ext cx="226060" cy="24511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7772400" y="6531609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7772400" y="641222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7772400" y="629285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7772400" y="6174740"/>
            <a:ext cx="0" cy="71120"/>
          </a:xfrm>
          <a:custGeom>
            <a:avLst/>
            <a:gdLst/>
            <a:ahLst/>
            <a:cxnLst/>
            <a:rect l="l" t="t" r="r" b="b"/>
            <a:pathLst>
              <a:path h="71120">
                <a:moveTo>
                  <a:pt x="0" y="7112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7772400" y="605535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7772400" y="593597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7533005" y="5696584"/>
            <a:ext cx="256540" cy="21081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7432040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7312659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7193280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7075169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6955790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6837680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6718300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6598919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6479540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6361429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6242050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6122670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6004559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5885179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5765800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5647690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5528309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5408929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5290820" y="5715000"/>
            <a:ext cx="71120" cy="0"/>
          </a:xfrm>
          <a:custGeom>
            <a:avLst/>
            <a:gdLst/>
            <a:ahLst/>
            <a:cxnLst/>
            <a:rect l="l" t="t" r="r" b="b"/>
            <a:pathLst>
              <a:path w="71120">
                <a:moveTo>
                  <a:pt x="7111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5171440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5052059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4933950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4814570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4695190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4577079" y="5715000"/>
            <a:ext cx="71120" cy="0"/>
          </a:xfrm>
          <a:custGeom>
            <a:avLst/>
            <a:gdLst/>
            <a:ahLst/>
            <a:cxnLst/>
            <a:rect l="l" t="t" r="r" b="b"/>
            <a:pathLst>
              <a:path w="71120">
                <a:moveTo>
                  <a:pt x="7112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2057400" y="914400"/>
            <a:ext cx="5715000" cy="3429000"/>
          </a:xfrm>
          <a:custGeom>
            <a:avLst/>
            <a:gdLst/>
            <a:ahLst/>
            <a:cxnLst/>
            <a:rect l="l" t="t" r="r" b="b"/>
            <a:pathLst>
              <a:path w="5715000" h="3429000">
                <a:moveTo>
                  <a:pt x="5143500" y="0"/>
                </a:moveTo>
                <a:lnTo>
                  <a:pt x="571500" y="0"/>
                </a:lnTo>
                <a:lnTo>
                  <a:pt x="526423" y="2332"/>
                </a:lnTo>
                <a:lnTo>
                  <a:pt x="481596" y="9165"/>
                </a:lnTo>
                <a:lnTo>
                  <a:pt x="437269" y="20247"/>
                </a:lnTo>
                <a:lnTo>
                  <a:pt x="393692" y="35328"/>
                </a:lnTo>
                <a:lnTo>
                  <a:pt x="351115" y="54158"/>
                </a:lnTo>
                <a:lnTo>
                  <a:pt x="309788" y="76488"/>
                </a:lnTo>
                <a:lnTo>
                  <a:pt x="269960" y="102068"/>
                </a:lnTo>
                <a:lnTo>
                  <a:pt x="231882" y="130647"/>
                </a:lnTo>
                <a:lnTo>
                  <a:pt x="195804" y="161976"/>
                </a:lnTo>
                <a:lnTo>
                  <a:pt x="161976" y="195804"/>
                </a:lnTo>
                <a:lnTo>
                  <a:pt x="130647" y="231882"/>
                </a:lnTo>
                <a:lnTo>
                  <a:pt x="102068" y="269960"/>
                </a:lnTo>
                <a:lnTo>
                  <a:pt x="76488" y="309788"/>
                </a:lnTo>
                <a:lnTo>
                  <a:pt x="54158" y="351115"/>
                </a:lnTo>
                <a:lnTo>
                  <a:pt x="35328" y="393692"/>
                </a:lnTo>
                <a:lnTo>
                  <a:pt x="20247" y="437269"/>
                </a:lnTo>
                <a:lnTo>
                  <a:pt x="9165" y="481596"/>
                </a:lnTo>
                <a:lnTo>
                  <a:pt x="2332" y="526423"/>
                </a:lnTo>
                <a:lnTo>
                  <a:pt x="0" y="571500"/>
                </a:lnTo>
                <a:lnTo>
                  <a:pt x="0" y="2857500"/>
                </a:lnTo>
                <a:lnTo>
                  <a:pt x="2332" y="2902576"/>
                </a:lnTo>
                <a:lnTo>
                  <a:pt x="9165" y="2947403"/>
                </a:lnTo>
                <a:lnTo>
                  <a:pt x="20247" y="2991730"/>
                </a:lnTo>
                <a:lnTo>
                  <a:pt x="35328" y="3035307"/>
                </a:lnTo>
                <a:lnTo>
                  <a:pt x="54158" y="3077884"/>
                </a:lnTo>
                <a:lnTo>
                  <a:pt x="76488" y="3119211"/>
                </a:lnTo>
                <a:lnTo>
                  <a:pt x="102068" y="3159039"/>
                </a:lnTo>
                <a:lnTo>
                  <a:pt x="130647" y="3197117"/>
                </a:lnTo>
                <a:lnTo>
                  <a:pt x="161976" y="3233195"/>
                </a:lnTo>
                <a:lnTo>
                  <a:pt x="195804" y="3267023"/>
                </a:lnTo>
                <a:lnTo>
                  <a:pt x="231882" y="3298352"/>
                </a:lnTo>
                <a:lnTo>
                  <a:pt x="269960" y="3326931"/>
                </a:lnTo>
                <a:lnTo>
                  <a:pt x="309788" y="3352511"/>
                </a:lnTo>
                <a:lnTo>
                  <a:pt x="351115" y="3374841"/>
                </a:lnTo>
                <a:lnTo>
                  <a:pt x="393692" y="3393671"/>
                </a:lnTo>
                <a:lnTo>
                  <a:pt x="437269" y="3408752"/>
                </a:lnTo>
                <a:lnTo>
                  <a:pt x="481596" y="3419834"/>
                </a:lnTo>
                <a:lnTo>
                  <a:pt x="526423" y="3426667"/>
                </a:lnTo>
                <a:lnTo>
                  <a:pt x="571500" y="3429000"/>
                </a:lnTo>
                <a:lnTo>
                  <a:pt x="5143500" y="3429000"/>
                </a:lnTo>
                <a:lnTo>
                  <a:pt x="5188576" y="3426667"/>
                </a:lnTo>
                <a:lnTo>
                  <a:pt x="5233403" y="3419834"/>
                </a:lnTo>
                <a:lnTo>
                  <a:pt x="5277730" y="3408752"/>
                </a:lnTo>
                <a:lnTo>
                  <a:pt x="5321307" y="3393671"/>
                </a:lnTo>
                <a:lnTo>
                  <a:pt x="5363884" y="3374841"/>
                </a:lnTo>
                <a:lnTo>
                  <a:pt x="5405211" y="3352511"/>
                </a:lnTo>
                <a:lnTo>
                  <a:pt x="5445039" y="3326931"/>
                </a:lnTo>
                <a:lnTo>
                  <a:pt x="5483117" y="3298352"/>
                </a:lnTo>
                <a:lnTo>
                  <a:pt x="5519195" y="3267023"/>
                </a:lnTo>
                <a:lnTo>
                  <a:pt x="5553023" y="3233195"/>
                </a:lnTo>
                <a:lnTo>
                  <a:pt x="5584352" y="3197117"/>
                </a:lnTo>
                <a:lnTo>
                  <a:pt x="5612931" y="3159039"/>
                </a:lnTo>
                <a:lnTo>
                  <a:pt x="5638511" y="3119211"/>
                </a:lnTo>
                <a:lnTo>
                  <a:pt x="5660841" y="3077884"/>
                </a:lnTo>
                <a:lnTo>
                  <a:pt x="5679671" y="3035307"/>
                </a:lnTo>
                <a:lnTo>
                  <a:pt x="5694752" y="2991730"/>
                </a:lnTo>
                <a:lnTo>
                  <a:pt x="5705834" y="2947403"/>
                </a:lnTo>
                <a:lnTo>
                  <a:pt x="5712667" y="2902576"/>
                </a:lnTo>
                <a:lnTo>
                  <a:pt x="5715000" y="2857500"/>
                </a:lnTo>
                <a:lnTo>
                  <a:pt x="5715000" y="571500"/>
                </a:lnTo>
                <a:lnTo>
                  <a:pt x="5712667" y="526423"/>
                </a:lnTo>
                <a:lnTo>
                  <a:pt x="5705834" y="481596"/>
                </a:lnTo>
                <a:lnTo>
                  <a:pt x="5694752" y="437269"/>
                </a:lnTo>
                <a:lnTo>
                  <a:pt x="5679671" y="393692"/>
                </a:lnTo>
                <a:lnTo>
                  <a:pt x="5660841" y="351115"/>
                </a:lnTo>
                <a:lnTo>
                  <a:pt x="5638511" y="309788"/>
                </a:lnTo>
                <a:lnTo>
                  <a:pt x="5612931" y="269960"/>
                </a:lnTo>
                <a:lnTo>
                  <a:pt x="5584352" y="231882"/>
                </a:lnTo>
                <a:lnTo>
                  <a:pt x="5553023" y="195804"/>
                </a:lnTo>
                <a:lnTo>
                  <a:pt x="5519195" y="161976"/>
                </a:lnTo>
                <a:lnTo>
                  <a:pt x="5483117" y="130647"/>
                </a:lnTo>
                <a:lnTo>
                  <a:pt x="5445039" y="102068"/>
                </a:lnTo>
                <a:lnTo>
                  <a:pt x="5405211" y="76488"/>
                </a:lnTo>
                <a:lnTo>
                  <a:pt x="5363884" y="54158"/>
                </a:lnTo>
                <a:lnTo>
                  <a:pt x="5321307" y="35328"/>
                </a:lnTo>
                <a:lnTo>
                  <a:pt x="5277730" y="20247"/>
                </a:lnTo>
                <a:lnTo>
                  <a:pt x="5233403" y="9165"/>
                </a:lnTo>
                <a:lnTo>
                  <a:pt x="5188576" y="2332"/>
                </a:lnTo>
                <a:lnTo>
                  <a:pt x="514350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2556510" y="914400"/>
            <a:ext cx="74930" cy="5080"/>
          </a:xfrm>
          <a:custGeom>
            <a:avLst/>
            <a:gdLst/>
            <a:ahLst/>
            <a:cxnLst/>
            <a:rect l="l" t="t" r="r" b="b"/>
            <a:pathLst>
              <a:path w="74930" h="5080">
                <a:moveTo>
                  <a:pt x="74929" y="0"/>
                </a:moveTo>
                <a:lnTo>
                  <a:pt x="72389" y="0"/>
                </a:lnTo>
                <a:lnTo>
                  <a:pt x="54292" y="257"/>
                </a:lnTo>
                <a:lnTo>
                  <a:pt x="36194" y="1111"/>
                </a:lnTo>
                <a:lnTo>
                  <a:pt x="18097" y="2678"/>
                </a:lnTo>
                <a:lnTo>
                  <a:pt x="0" y="507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2442210" y="929639"/>
            <a:ext cx="68580" cy="22860"/>
          </a:xfrm>
          <a:custGeom>
            <a:avLst/>
            <a:gdLst/>
            <a:ahLst/>
            <a:cxnLst/>
            <a:rect l="l" t="t" r="r" b="b"/>
            <a:pathLst>
              <a:path w="68580" h="22859">
                <a:moveTo>
                  <a:pt x="68579" y="0"/>
                </a:moveTo>
                <a:lnTo>
                  <a:pt x="51434" y="5000"/>
                </a:lnTo>
                <a:lnTo>
                  <a:pt x="34289" y="10477"/>
                </a:lnTo>
                <a:lnTo>
                  <a:pt x="17144" y="16430"/>
                </a:lnTo>
                <a:lnTo>
                  <a:pt x="0" y="22859"/>
                </a:lnTo>
              </a:path>
            </a:pathLst>
          </a:custGeom>
          <a:ln w="3682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2338070" y="972819"/>
            <a:ext cx="62230" cy="35560"/>
          </a:xfrm>
          <a:custGeom>
            <a:avLst/>
            <a:gdLst/>
            <a:ahLst/>
            <a:cxnLst/>
            <a:rect l="l" t="t" r="r" b="b"/>
            <a:pathLst>
              <a:path w="62230" h="35559">
                <a:moveTo>
                  <a:pt x="62230" y="0"/>
                </a:moveTo>
                <a:lnTo>
                  <a:pt x="46077" y="8056"/>
                </a:lnTo>
                <a:lnTo>
                  <a:pt x="30162" y="16827"/>
                </a:lnTo>
                <a:lnTo>
                  <a:pt x="14724" y="26074"/>
                </a:lnTo>
                <a:lnTo>
                  <a:pt x="0" y="3555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2244089" y="1036319"/>
            <a:ext cx="54610" cy="46990"/>
          </a:xfrm>
          <a:custGeom>
            <a:avLst/>
            <a:gdLst/>
            <a:ahLst/>
            <a:cxnLst/>
            <a:rect l="l" t="t" r="r" b="b"/>
            <a:pathLst>
              <a:path w="54610" h="46990">
                <a:moveTo>
                  <a:pt x="54610" y="0"/>
                </a:moveTo>
                <a:lnTo>
                  <a:pt x="40540" y="10914"/>
                </a:lnTo>
                <a:lnTo>
                  <a:pt x="26828" y="22542"/>
                </a:lnTo>
                <a:lnTo>
                  <a:pt x="13354" y="34647"/>
                </a:lnTo>
                <a:lnTo>
                  <a:pt x="0" y="469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2166620" y="1117600"/>
            <a:ext cx="45720" cy="55880"/>
          </a:xfrm>
          <a:custGeom>
            <a:avLst/>
            <a:gdLst/>
            <a:ahLst/>
            <a:cxnLst/>
            <a:rect l="l" t="t" r="r" b="b"/>
            <a:pathLst>
              <a:path w="45719" h="55880">
                <a:moveTo>
                  <a:pt x="45719" y="0"/>
                </a:moveTo>
                <a:lnTo>
                  <a:pt x="33575" y="13553"/>
                </a:lnTo>
                <a:lnTo>
                  <a:pt x="21907" y="27463"/>
                </a:lnTo>
                <a:lnTo>
                  <a:pt x="10715" y="41612"/>
                </a:lnTo>
                <a:lnTo>
                  <a:pt x="0" y="5587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2105660" y="1211580"/>
            <a:ext cx="34290" cy="64769"/>
          </a:xfrm>
          <a:custGeom>
            <a:avLst/>
            <a:gdLst/>
            <a:ahLst/>
            <a:cxnLst/>
            <a:rect l="l" t="t" r="r" b="b"/>
            <a:pathLst>
              <a:path w="34289" h="64769">
                <a:moveTo>
                  <a:pt x="34289" y="0"/>
                </a:moveTo>
                <a:lnTo>
                  <a:pt x="25003" y="16013"/>
                </a:lnTo>
                <a:lnTo>
                  <a:pt x="16192" y="31908"/>
                </a:lnTo>
                <a:lnTo>
                  <a:pt x="7858" y="48041"/>
                </a:lnTo>
                <a:lnTo>
                  <a:pt x="0" y="6477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2067560" y="1318260"/>
            <a:ext cx="20320" cy="69850"/>
          </a:xfrm>
          <a:custGeom>
            <a:avLst/>
            <a:gdLst/>
            <a:ahLst/>
            <a:cxnLst/>
            <a:rect l="l" t="t" r="r" b="b"/>
            <a:pathLst>
              <a:path w="20319" h="69850">
                <a:moveTo>
                  <a:pt x="20319" y="0"/>
                </a:moveTo>
                <a:lnTo>
                  <a:pt x="14644" y="17343"/>
                </a:lnTo>
                <a:lnTo>
                  <a:pt x="9207" y="34925"/>
                </a:lnTo>
                <a:lnTo>
                  <a:pt x="4246" y="52506"/>
                </a:lnTo>
                <a:lnTo>
                  <a:pt x="0" y="6985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2057400" y="1433830"/>
            <a:ext cx="2540" cy="72390"/>
          </a:xfrm>
          <a:custGeom>
            <a:avLst/>
            <a:gdLst/>
            <a:ahLst/>
            <a:cxnLst/>
            <a:rect l="l" t="t" r="r" b="b"/>
            <a:pathLst>
              <a:path w="2539" h="72390">
                <a:moveTo>
                  <a:pt x="2539" y="0"/>
                </a:moveTo>
                <a:lnTo>
                  <a:pt x="1607" y="13136"/>
                </a:lnTo>
                <a:lnTo>
                  <a:pt x="793" y="26035"/>
                </a:lnTo>
                <a:lnTo>
                  <a:pt x="218" y="38933"/>
                </a:lnTo>
                <a:lnTo>
                  <a:pt x="0" y="52070"/>
                </a:ln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2057400" y="155321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2057400" y="167258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2057400" y="179070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2057400" y="191007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2057400" y="202946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2057400" y="214757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2057400" y="226695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2057400" y="2386329"/>
            <a:ext cx="0" cy="71120"/>
          </a:xfrm>
          <a:custGeom>
            <a:avLst/>
            <a:gdLst/>
            <a:ahLst/>
            <a:cxnLst/>
            <a:rect l="l" t="t" r="r" b="b"/>
            <a:pathLst>
              <a:path h="71119">
                <a:moveTo>
                  <a:pt x="0" y="0"/>
                </a:moveTo>
                <a:lnTo>
                  <a:pt x="0" y="7112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2057400" y="250443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2057400" y="262382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2057400" y="274320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2057400" y="286131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2057400" y="298068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2057400" y="310007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2057400" y="321817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2057400" y="333755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2057400" y="345694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2057400" y="357505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2057400" y="369442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2058670" y="3813809"/>
            <a:ext cx="12700" cy="71120"/>
          </a:xfrm>
          <a:custGeom>
            <a:avLst/>
            <a:gdLst/>
            <a:ahLst/>
            <a:cxnLst/>
            <a:rect l="l" t="t" r="r" b="b"/>
            <a:pathLst>
              <a:path w="12700" h="71120">
                <a:moveTo>
                  <a:pt x="0" y="0"/>
                </a:moveTo>
                <a:lnTo>
                  <a:pt x="2162" y="17363"/>
                </a:lnTo>
                <a:lnTo>
                  <a:pt x="4921" y="35083"/>
                </a:lnTo>
                <a:lnTo>
                  <a:pt x="8393" y="53042"/>
                </a:lnTo>
                <a:lnTo>
                  <a:pt x="12700" y="7111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2085339" y="3929379"/>
            <a:ext cx="27940" cy="66040"/>
          </a:xfrm>
          <a:custGeom>
            <a:avLst/>
            <a:gdLst/>
            <a:ahLst/>
            <a:cxnLst/>
            <a:rect l="l" t="t" r="r" b="b"/>
            <a:pathLst>
              <a:path w="27939" h="66039">
                <a:moveTo>
                  <a:pt x="0" y="0"/>
                </a:moveTo>
                <a:lnTo>
                  <a:pt x="5972" y="16926"/>
                </a:lnTo>
                <a:lnTo>
                  <a:pt x="12541" y="33496"/>
                </a:lnTo>
                <a:lnTo>
                  <a:pt x="19823" y="49827"/>
                </a:lnTo>
                <a:lnTo>
                  <a:pt x="27940" y="6604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2136139" y="4037329"/>
            <a:ext cx="40640" cy="59690"/>
          </a:xfrm>
          <a:custGeom>
            <a:avLst/>
            <a:gdLst/>
            <a:ahLst/>
            <a:cxnLst/>
            <a:rect l="l" t="t" r="r" b="b"/>
            <a:pathLst>
              <a:path w="40639" h="59689">
                <a:moveTo>
                  <a:pt x="0" y="0"/>
                </a:moveTo>
                <a:lnTo>
                  <a:pt x="9028" y="15220"/>
                </a:lnTo>
                <a:lnTo>
                  <a:pt x="18891" y="30321"/>
                </a:lnTo>
                <a:lnTo>
                  <a:pt x="29467" y="45184"/>
                </a:lnTo>
                <a:lnTo>
                  <a:pt x="40640" y="59690"/>
                </a:lnTo>
              </a:path>
            </a:pathLst>
          </a:custGeom>
          <a:ln w="3682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2205989" y="4132579"/>
            <a:ext cx="50800" cy="52069"/>
          </a:xfrm>
          <a:custGeom>
            <a:avLst/>
            <a:gdLst/>
            <a:ahLst/>
            <a:cxnLst/>
            <a:rect l="l" t="t" r="r" b="b"/>
            <a:pathLst>
              <a:path w="50800" h="52070">
                <a:moveTo>
                  <a:pt x="0" y="0"/>
                </a:moveTo>
                <a:lnTo>
                  <a:pt x="11866" y="13850"/>
                </a:lnTo>
                <a:lnTo>
                  <a:pt x="24447" y="26987"/>
                </a:lnTo>
                <a:lnTo>
                  <a:pt x="37504" y="39647"/>
                </a:lnTo>
                <a:lnTo>
                  <a:pt x="50800" y="5207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2292350" y="4215129"/>
            <a:ext cx="58419" cy="41910"/>
          </a:xfrm>
          <a:custGeom>
            <a:avLst/>
            <a:gdLst/>
            <a:ahLst/>
            <a:cxnLst/>
            <a:rect l="l" t="t" r="r" b="b"/>
            <a:pathLst>
              <a:path w="58419" h="41910">
                <a:moveTo>
                  <a:pt x="0" y="0"/>
                </a:moveTo>
                <a:lnTo>
                  <a:pt x="14307" y="11191"/>
                </a:lnTo>
                <a:lnTo>
                  <a:pt x="28733" y="21907"/>
                </a:lnTo>
                <a:lnTo>
                  <a:pt x="43398" y="32146"/>
                </a:lnTo>
                <a:lnTo>
                  <a:pt x="58419" y="41910"/>
                </a:lnTo>
              </a:path>
            </a:pathLst>
          </a:custGeom>
          <a:ln w="3682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2391410" y="4281170"/>
            <a:ext cx="66040" cy="29209"/>
          </a:xfrm>
          <a:custGeom>
            <a:avLst/>
            <a:gdLst/>
            <a:ahLst/>
            <a:cxnLst/>
            <a:rect l="l" t="t" r="r" b="b"/>
            <a:pathLst>
              <a:path w="66039" h="29210">
                <a:moveTo>
                  <a:pt x="0" y="0"/>
                </a:moveTo>
                <a:lnTo>
                  <a:pt x="16212" y="7600"/>
                </a:lnTo>
                <a:lnTo>
                  <a:pt x="32543" y="15081"/>
                </a:lnTo>
                <a:lnTo>
                  <a:pt x="49113" y="22324"/>
                </a:lnTo>
                <a:lnTo>
                  <a:pt x="66039" y="29209"/>
                </a:lnTo>
              </a:path>
            </a:pathLst>
          </a:custGeom>
          <a:ln w="3682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2501900" y="4325620"/>
            <a:ext cx="69850" cy="13970"/>
          </a:xfrm>
          <a:custGeom>
            <a:avLst/>
            <a:gdLst/>
            <a:ahLst/>
            <a:cxnLst/>
            <a:rect l="l" t="t" r="r" b="b"/>
            <a:pathLst>
              <a:path w="69850" h="13970">
                <a:moveTo>
                  <a:pt x="0" y="0"/>
                </a:moveTo>
                <a:lnTo>
                  <a:pt x="17343" y="4504"/>
                </a:lnTo>
                <a:lnTo>
                  <a:pt x="34925" y="8413"/>
                </a:lnTo>
                <a:lnTo>
                  <a:pt x="52506" y="11608"/>
                </a:lnTo>
                <a:lnTo>
                  <a:pt x="69850" y="1396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2600325" y="4343400"/>
            <a:ext cx="109220" cy="0"/>
          </a:xfrm>
          <a:custGeom>
            <a:avLst/>
            <a:gdLst/>
            <a:ahLst/>
            <a:cxnLst/>
            <a:rect l="l" t="t" r="r" b="b"/>
            <a:pathLst>
              <a:path w="109219">
                <a:moveTo>
                  <a:pt x="0" y="0"/>
                </a:moveTo>
                <a:lnTo>
                  <a:pt x="109219" y="0"/>
                </a:lnTo>
              </a:path>
            </a:pathLst>
          </a:custGeom>
          <a:ln w="3682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273812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285622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297561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309498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321310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333247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345185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356997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368935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380872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3928109" y="4343400"/>
            <a:ext cx="71120" cy="0"/>
          </a:xfrm>
          <a:custGeom>
            <a:avLst/>
            <a:gdLst/>
            <a:ahLst/>
            <a:cxnLst/>
            <a:rect l="l" t="t" r="r" b="b"/>
            <a:pathLst>
              <a:path w="71120">
                <a:moveTo>
                  <a:pt x="0" y="0"/>
                </a:moveTo>
                <a:lnTo>
                  <a:pt x="7111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404622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416560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4284979" y="4343400"/>
            <a:ext cx="71120" cy="0"/>
          </a:xfrm>
          <a:custGeom>
            <a:avLst/>
            <a:gdLst/>
            <a:ahLst/>
            <a:cxnLst/>
            <a:rect l="l" t="t" r="r" b="b"/>
            <a:pathLst>
              <a:path w="71120">
                <a:moveTo>
                  <a:pt x="0" y="0"/>
                </a:moveTo>
                <a:lnTo>
                  <a:pt x="7112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440309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452247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464057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475995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4946967" y="4324984"/>
            <a:ext cx="0" cy="36830"/>
          </a:xfrm>
          <a:custGeom>
            <a:avLst/>
            <a:gdLst/>
            <a:ahLst/>
            <a:cxnLst/>
            <a:rect l="l" t="t" r="r" b="b"/>
            <a:pathLst>
              <a:path h="36829">
                <a:moveTo>
                  <a:pt x="0" y="0"/>
                </a:moveTo>
                <a:lnTo>
                  <a:pt x="0" y="36829"/>
                </a:lnTo>
              </a:path>
            </a:pathLst>
          </a:custGeom>
          <a:ln w="825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4883467" y="4324984"/>
            <a:ext cx="0" cy="36830"/>
          </a:xfrm>
          <a:custGeom>
            <a:avLst/>
            <a:gdLst/>
            <a:ahLst/>
            <a:cxnLst/>
            <a:rect l="l" t="t" r="r" b="b"/>
            <a:pathLst>
              <a:path h="36829">
                <a:moveTo>
                  <a:pt x="0" y="0"/>
                </a:moveTo>
                <a:lnTo>
                  <a:pt x="0" y="36829"/>
                </a:lnTo>
              </a:path>
            </a:pathLst>
          </a:custGeom>
          <a:ln w="825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499872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511682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523620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535559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547370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559307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571245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583057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594995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606932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618744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630682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642620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654430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666369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678306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6902450" y="4343400"/>
            <a:ext cx="71120" cy="0"/>
          </a:xfrm>
          <a:custGeom>
            <a:avLst/>
            <a:gdLst/>
            <a:ahLst/>
            <a:cxnLst/>
            <a:rect l="l" t="t" r="r" b="b"/>
            <a:pathLst>
              <a:path w="71120">
                <a:moveTo>
                  <a:pt x="0" y="0"/>
                </a:moveTo>
                <a:lnTo>
                  <a:pt x="7112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702055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7156767" y="4324984"/>
            <a:ext cx="0" cy="36830"/>
          </a:xfrm>
          <a:custGeom>
            <a:avLst/>
            <a:gdLst/>
            <a:ahLst/>
            <a:cxnLst/>
            <a:rect l="l" t="t" r="r" b="b"/>
            <a:pathLst>
              <a:path h="36829">
                <a:moveTo>
                  <a:pt x="0" y="0"/>
                </a:moveTo>
                <a:lnTo>
                  <a:pt x="0" y="36829"/>
                </a:lnTo>
              </a:path>
            </a:pathLst>
          </a:custGeom>
          <a:ln w="33654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7258050" y="4324350"/>
            <a:ext cx="71120" cy="15240"/>
          </a:xfrm>
          <a:custGeom>
            <a:avLst/>
            <a:gdLst/>
            <a:ahLst/>
            <a:cxnLst/>
            <a:rect l="l" t="t" r="r" b="b"/>
            <a:pathLst>
              <a:path w="71120" h="15239">
                <a:moveTo>
                  <a:pt x="0" y="15239"/>
                </a:moveTo>
                <a:lnTo>
                  <a:pt x="18077" y="12858"/>
                </a:lnTo>
                <a:lnTo>
                  <a:pt x="36036" y="9525"/>
                </a:lnTo>
                <a:lnTo>
                  <a:pt x="53756" y="5238"/>
                </a:lnTo>
                <a:lnTo>
                  <a:pt x="7112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7373619" y="4279900"/>
            <a:ext cx="66040" cy="30480"/>
          </a:xfrm>
          <a:custGeom>
            <a:avLst/>
            <a:gdLst/>
            <a:ahLst/>
            <a:cxnLst/>
            <a:rect l="l" t="t" r="r" b="b"/>
            <a:pathLst>
              <a:path w="66040" h="30479">
                <a:moveTo>
                  <a:pt x="0" y="30480"/>
                </a:moveTo>
                <a:lnTo>
                  <a:pt x="16390" y="23574"/>
                </a:lnTo>
                <a:lnTo>
                  <a:pt x="33020" y="16192"/>
                </a:lnTo>
                <a:lnTo>
                  <a:pt x="49649" y="8334"/>
                </a:lnTo>
                <a:lnTo>
                  <a:pt x="66039" y="0"/>
                </a:lnTo>
              </a:path>
            </a:pathLst>
          </a:custGeom>
          <a:ln w="3682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7480300" y="4213859"/>
            <a:ext cx="58419" cy="41910"/>
          </a:xfrm>
          <a:custGeom>
            <a:avLst/>
            <a:gdLst/>
            <a:ahLst/>
            <a:cxnLst/>
            <a:rect l="l" t="t" r="r" b="b"/>
            <a:pathLst>
              <a:path w="58420" h="41910">
                <a:moveTo>
                  <a:pt x="0" y="41910"/>
                </a:moveTo>
                <a:lnTo>
                  <a:pt x="14485" y="32146"/>
                </a:lnTo>
                <a:lnTo>
                  <a:pt x="29209" y="21907"/>
                </a:lnTo>
                <a:lnTo>
                  <a:pt x="43934" y="11191"/>
                </a:lnTo>
                <a:lnTo>
                  <a:pt x="5842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7574280" y="4131309"/>
            <a:ext cx="49530" cy="52069"/>
          </a:xfrm>
          <a:custGeom>
            <a:avLst/>
            <a:gdLst/>
            <a:ahLst/>
            <a:cxnLst/>
            <a:rect l="l" t="t" r="r" b="b"/>
            <a:pathLst>
              <a:path w="49529" h="52070">
                <a:moveTo>
                  <a:pt x="0" y="52069"/>
                </a:moveTo>
                <a:lnTo>
                  <a:pt x="13096" y="39469"/>
                </a:lnTo>
                <a:lnTo>
                  <a:pt x="25717" y="26511"/>
                </a:lnTo>
                <a:lnTo>
                  <a:pt x="37861" y="13315"/>
                </a:lnTo>
                <a:lnTo>
                  <a:pt x="4952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7654290" y="4036059"/>
            <a:ext cx="39370" cy="59690"/>
          </a:xfrm>
          <a:custGeom>
            <a:avLst/>
            <a:gdLst/>
            <a:ahLst/>
            <a:cxnLst/>
            <a:rect l="l" t="t" r="r" b="b"/>
            <a:pathLst>
              <a:path w="39370" h="59689">
                <a:moveTo>
                  <a:pt x="0" y="59689"/>
                </a:moveTo>
                <a:lnTo>
                  <a:pt x="10437" y="45184"/>
                </a:lnTo>
                <a:lnTo>
                  <a:pt x="20637" y="30321"/>
                </a:lnTo>
                <a:lnTo>
                  <a:pt x="30360" y="15220"/>
                </a:lnTo>
                <a:lnTo>
                  <a:pt x="3936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7716519" y="3928109"/>
            <a:ext cx="27940" cy="66040"/>
          </a:xfrm>
          <a:custGeom>
            <a:avLst/>
            <a:gdLst/>
            <a:ahLst/>
            <a:cxnLst/>
            <a:rect l="l" t="t" r="r" b="b"/>
            <a:pathLst>
              <a:path w="27940" h="66039">
                <a:moveTo>
                  <a:pt x="0" y="66039"/>
                </a:moveTo>
                <a:lnTo>
                  <a:pt x="8116" y="49649"/>
                </a:lnTo>
                <a:lnTo>
                  <a:pt x="15398" y="33020"/>
                </a:lnTo>
                <a:lnTo>
                  <a:pt x="21967" y="16390"/>
                </a:lnTo>
                <a:lnTo>
                  <a:pt x="2793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7758430" y="3811270"/>
            <a:ext cx="11430" cy="71120"/>
          </a:xfrm>
          <a:custGeom>
            <a:avLst/>
            <a:gdLst/>
            <a:ahLst/>
            <a:cxnLst/>
            <a:rect l="l" t="t" r="r" b="b"/>
            <a:pathLst>
              <a:path w="11429" h="71120">
                <a:moveTo>
                  <a:pt x="0" y="71119"/>
                </a:moveTo>
                <a:lnTo>
                  <a:pt x="3750" y="53756"/>
                </a:lnTo>
                <a:lnTo>
                  <a:pt x="7143" y="36036"/>
                </a:lnTo>
                <a:lnTo>
                  <a:pt x="9822" y="18077"/>
                </a:lnTo>
                <a:lnTo>
                  <a:pt x="1142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7772400" y="369315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7772400" y="357377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7772400" y="345440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154"/>
          <p:cNvSpPr/>
          <p:nvPr/>
        </p:nvSpPr>
        <p:spPr>
          <a:xfrm>
            <a:off x="7772400" y="333629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object 155"/>
          <p:cNvSpPr/>
          <p:nvPr/>
        </p:nvSpPr>
        <p:spPr>
          <a:xfrm>
            <a:off x="7772400" y="321691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object 156"/>
          <p:cNvSpPr/>
          <p:nvPr/>
        </p:nvSpPr>
        <p:spPr>
          <a:xfrm>
            <a:off x="7772400" y="309752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object 157"/>
          <p:cNvSpPr/>
          <p:nvPr/>
        </p:nvSpPr>
        <p:spPr>
          <a:xfrm>
            <a:off x="7772400" y="297942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object 158"/>
          <p:cNvSpPr/>
          <p:nvPr/>
        </p:nvSpPr>
        <p:spPr>
          <a:xfrm>
            <a:off x="7772400" y="286003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" name="object 159"/>
          <p:cNvSpPr/>
          <p:nvPr/>
        </p:nvSpPr>
        <p:spPr>
          <a:xfrm>
            <a:off x="7772400" y="274066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160"/>
          <p:cNvSpPr/>
          <p:nvPr/>
        </p:nvSpPr>
        <p:spPr>
          <a:xfrm>
            <a:off x="7772400" y="262255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object 161"/>
          <p:cNvSpPr/>
          <p:nvPr/>
        </p:nvSpPr>
        <p:spPr>
          <a:xfrm>
            <a:off x="7772400" y="250317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object 162"/>
          <p:cNvSpPr/>
          <p:nvPr/>
        </p:nvSpPr>
        <p:spPr>
          <a:xfrm>
            <a:off x="7772400" y="238378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" name="object 163"/>
          <p:cNvSpPr/>
          <p:nvPr/>
        </p:nvSpPr>
        <p:spPr>
          <a:xfrm>
            <a:off x="7772400" y="226567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object 164"/>
          <p:cNvSpPr/>
          <p:nvPr/>
        </p:nvSpPr>
        <p:spPr>
          <a:xfrm>
            <a:off x="7772400" y="214630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object 165"/>
          <p:cNvSpPr/>
          <p:nvPr/>
        </p:nvSpPr>
        <p:spPr>
          <a:xfrm>
            <a:off x="7772400" y="202692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" name="object 166"/>
          <p:cNvSpPr/>
          <p:nvPr/>
        </p:nvSpPr>
        <p:spPr>
          <a:xfrm>
            <a:off x="7772400" y="190881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" name="object 167"/>
          <p:cNvSpPr/>
          <p:nvPr/>
        </p:nvSpPr>
        <p:spPr>
          <a:xfrm>
            <a:off x="7772400" y="178942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" name="object 168"/>
          <p:cNvSpPr/>
          <p:nvPr/>
        </p:nvSpPr>
        <p:spPr>
          <a:xfrm>
            <a:off x="7772400" y="167005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9" name="object 169"/>
          <p:cNvSpPr/>
          <p:nvPr/>
        </p:nvSpPr>
        <p:spPr>
          <a:xfrm>
            <a:off x="7772400" y="1550669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0" name="object 170"/>
          <p:cNvSpPr/>
          <p:nvPr/>
        </p:nvSpPr>
        <p:spPr>
          <a:xfrm>
            <a:off x="7768590" y="1432560"/>
            <a:ext cx="3810" cy="72390"/>
          </a:xfrm>
          <a:custGeom>
            <a:avLst/>
            <a:gdLst/>
            <a:ahLst/>
            <a:cxnLst/>
            <a:rect l="l" t="t" r="r" b="b"/>
            <a:pathLst>
              <a:path w="3809" h="72390">
                <a:moveTo>
                  <a:pt x="3809" y="72389"/>
                </a:moveTo>
                <a:lnTo>
                  <a:pt x="3809" y="53339"/>
                </a:lnTo>
                <a:lnTo>
                  <a:pt x="3571" y="40004"/>
                </a:lnTo>
                <a:lnTo>
                  <a:pt x="2857" y="26669"/>
                </a:lnTo>
                <a:lnTo>
                  <a:pt x="1666" y="13334"/>
                </a:lnTo>
                <a:lnTo>
                  <a:pt x="0" y="0"/>
                </a:lnTo>
              </a:path>
            </a:pathLst>
          </a:custGeom>
          <a:ln w="3682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" name="object 171"/>
          <p:cNvSpPr/>
          <p:nvPr/>
        </p:nvSpPr>
        <p:spPr>
          <a:xfrm>
            <a:off x="7740650" y="1316989"/>
            <a:ext cx="20320" cy="69850"/>
          </a:xfrm>
          <a:custGeom>
            <a:avLst/>
            <a:gdLst/>
            <a:ahLst/>
            <a:cxnLst/>
            <a:rect l="l" t="t" r="r" b="b"/>
            <a:pathLst>
              <a:path w="20320" h="69850">
                <a:moveTo>
                  <a:pt x="20320" y="69850"/>
                </a:moveTo>
                <a:lnTo>
                  <a:pt x="16252" y="51970"/>
                </a:lnTo>
                <a:lnTo>
                  <a:pt x="11588" y="34448"/>
                </a:lnTo>
                <a:lnTo>
                  <a:pt x="6211" y="17164"/>
                </a:ln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" name="object 172"/>
          <p:cNvSpPr/>
          <p:nvPr/>
        </p:nvSpPr>
        <p:spPr>
          <a:xfrm>
            <a:off x="7687309" y="1210310"/>
            <a:ext cx="35560" cy="63500"/>
          </a:xfrm>
          <a:custGeom>
            <a:avLst/>
            <a:gdLst/>
            <a:ahLst/>
            <a:cxnLst/>
            <a:rect l="l" t="t" r="r" b="b"/>
            <a:pathLst>
              <a:path w="35559" h="63500">
                <a:moveTo>
                  <a:pt x="35560" y="63500"/>
                </a:moveTo>
                <a:lnTo>
                  <a:pt x="27503" y="47327"/>
                </a:lnTo>
                <a:lnTo>
                  <a:pt x="18732" y="31273"/>
                </a:lnTo>
                <a:lnTo>
                  <a:pt x="9485" y="15458"/>
                </a:ln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" name="object 173"/>
          <p:cNvSpPr/>
          <p:nvPr/>
        </p:nvSpPr>
        <p:spPr>
          <a:xfrm>
            <a:off x="7616190" y="1116330"/>
            <a:ext cx="45720" cy="55880"/>
          </a:xfrm>
          <a:custGeom>
            <a:avLst/>
            <a:gdLst/>
            <a:ahLst/>
            <a:cxnLst/>
            <a:rect l="l" t="t" r="r" b="b"/>
            <a:pathLst>
              <a:path w="45720" h="55880">
                <a:moveTo>
                  <a:pt x="45719" y="55880"/>
                </a:moveTo>
                <a:lnTo>
                  <a:pt x="34289" y="41076"/>
                </a:lnTo>
                <a:lnTo>
                  <a:pt x="22859" y="26987"/>
                </a:lnTo>
                <a:lnTo>
                  <a:pt x="11429" y="13374"/>
                </a:ln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4" name="object 174"/>
          <p:cNvSpPr/>
          <p:nvPr/>
        </p:nvSpPr>
        <p:spPr>
          <a:xfrm>
            <a:off x="7528559" y="1035050"/>
            <a:ext cx="54610" cy="46990"/>
          </a:xfrm>
          <a:custGeom>
            <a:avLst/>
            <a:gdLst/>
            <a:ahLst/>
            <a:cxnLst/>
            <a:rect l="l" t="t" r="r" b="b"/>
            <a:pathLst>
              <a:path w="54609" h="46990">
                <a:moveTo>
                  <a:pt x="54610" y="46989"/>
                </a:moveTo>
                <a:lnTo>
                  <a:pt x="41255" y="34825"/>
                </a:lnTo>
                <a:lnTo>
                  <a:pt x="27781" y="23018"/>
                </a:lnTo>
                <a:lnTo>
                  <a:pt x="14069" y="11449"/>
                </a:ln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5" name="object 175"/>
          <p:cNvSpPr/>
          <p:nvPr/>
        </p:nvSpPr>
        <p:spPr>
          <a:xfrm>
            <a:off x="7426959" y="971550"/>
            <a:ext cx="63500" cy="36830"/>
          </a:xfrm>
          <a:custGeom>
            <a:avLst/>
            <a:gdLst/>
            <a:ahLst/>
            <a:cxnLst/>
            <a:rect l="l" t="t" r="r" b="b"/>
            <a:pathLst>
              <a:path w="63500" h="36830">
                <a:moveTo>
                  <a:pt x="63500" y="36829"/>
                </a:moveTo>
                <a:lnTo>
                  <a:pt x="48041" y="26789"/>
                </a:lnTo>
                <a:lnTo>
                  <a:pt x="32226" y="17462"/>
                </a:lnTo>
                <a:lnTo>
                  <a:pt x="16172" y="8612"/>
                </a:ln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6" name="object 176"/>
          <p:cNvSpPr/>
          <p:nvPr/>
        </p:nvSpPr>
        <p:spPr>
          <a:xfrm>
            <a:off x="7316469" y="929639"/>
            <a:ext cx="68580" cy="22860"/>
          </a:xfrm>
          <a:custGeom>
            <a:avLst/>
            <a:gdLst/>
            <a:ahLst/>
            <a:cxnLst/>
            <a:rect l="l" t="t" r="r" b="b"/>
            <a:pathLst>
              <a:path w="68579" h="22859">
                <a:moveTo>
                  <a:pt x="68579" y="22859"/>
                </a:moveTo>
                <a:lnTo>
                  <a:pt x="51434" y="15716"/>
                </a:lnTo>
                <a:lnTo>
                  <a:pt x="34289" y="9525"/>
                </a:lnTo>
                <a:lnTo>
                  <a:pt x="17144" y="4286"/>
                </a:lnTo>
                <a:lnTo>
                  <a:pt x="0" y="0"/>
                </a:lnTo>
              </a:path>
            </a:pathLst>
          </a:custGeom>
          <a:ln w="3682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7" name="object 177"/>
          <p:cNvSpPr/>
          <p:nvPr/>
        </p:nvSpPr>
        <p:spPr>
          <a:xfrm>
            <a:off x="7198359" y="914400"/>
            <a:ext cx="72390" cy="5080"/>
          </a:xfrm>
          <a:custGeom>
            <a:avLst/>
            <a:gdLst/>
            <a:ahLst/>
            <a:cxnLst/>
            <a:rect l="l" t="t" r="r" b="b"/>
            <a:pathLst>
              <a:path w="72390" h="5080">
                <a:moveTo>
                  <a:pt x="72390" y="5079"/>
                </a:moveTo>
                <a:lnTo>
                  <a:pt x="55046" y="2678"/>
                </a:lnTo>
                <a:lnTo>
                  <a:pt x="37465" y="1111"/>
                </a:lnTo>
                <a:lnTo>
                  <a:pt x="19883" y="257"/>
                </a:lnTo>
                <a:lnTo>
                  <a:pt x="2540" y="0"/>
                </a:ln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8" name="object 178"/>
          <p:cNvSpPr/>
          <p:nvPr/>
        </p:nvSpPr>
        <p:spPr>
          <a:xfrm>
            <a:off x="708025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9" name="object 179"/>
          <p:cNvSpPr/>
          <p:nvPr/>
        </p:nvSpPr>
        <p:spPr>
          <a:xfrm>
            <a:off x="696086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0" name="object 180"/>
          <p:cNvSpPr/>
          <p:nvPr/>
        </p:nvSpPr>
        <p:spPr>
          <a:xfrm>
            <a:off x="684149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1" name="object 181"/>
          <p:cNvSpPr/>
          <p:nvPr/>
        </p:nvSpPr>
        <p:spPr>
          <a:xfrm>
            <a:off x="672338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2" name="object 182"/>
          <p:cNvSpPr/>
          <p:nvPr/>
        </p:nvSpPr>
        <p:spPr>
          <a:xfrm>
            <a:off x="660400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3" name="object 183"/>
          <p:cNvSpPr/>
          <p:nvPr/>
        </p:nvSpPr>
        <p:spPr>
          <a:xfrm>
            <a:off x="648462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4" name="object 184"/>
          <p:cNvSpPr/>
          <p:nvPr/>
        </p:nvSpPr>
        <p:spPr>
          <a:xfrm>
            <a:off x="636650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5" name="object 185"/>
          <p:cNvSpPr/>
          <p:nvPr/>
        </p:nvSpPr>
        <p:spPr>
          <a:xfrm>
            <a:off x="624712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6" name="object 186"/>
          <p:cNvSpPr/>
          <p:nvPr/>
        </p:nvSpPr>
        <p:spPr>
          <a:xfrm>
            <a:off x="612775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7" name="object 187"/>
          <p:cNvSpPr/>
          <p:nvPr/>
        </p:nvSpPr>
        <p:spPr>
          <a:xfrm>
            <a:off x="600964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8" name="object 188"/>
          <p:cNvSpPr/>
          <p:nvPr/>
        </p:nvSpPr>
        <p:spPr>
          <a:xfrm>
            <a:off x="589025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9" name="object 189"/>
          <p:cNvSpPr/>
          <p:nvPr/>
        </p:nvSpPr>
        <p:spPr>
          <a:xfrm>
            <a:off x="577087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0" name="object 190"/>
          <p:cNvSpPr/>
          <p:nvPr/>
        </p:nvSpPr>
        <p:spPr>
          <a:xfrm>
            <a:off x="565277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1" name="object 191"/>
          <p:cNvSpPr/>
          <p:nvPr/>
        </p:nvSpPr>
        <p:spPr>
          <a:xfrm>
            <a:off x="553339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2" name="object 192"/>
          <p:cNvSpPr/>
          <p:nvPr/>
        </p:nvSpPr>
        <p:spPr>
          <a:xfrm>
            <a:off x="541400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3" name="object 193"/>
          <p:cNvSpPr/>
          <p:nvPr/>
        </p:nvSpPr>
        <p:spPr>
          <a:xfrm>
            <a:off x="529462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4" name="object 194"/>
          <p:cNvSpPr/>
          <p:nvPr/>
        </p:nvSpPr>
        <p:spPr>
          <a:xfrm>
            <a:off x="517652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5" name="object 195"/>
          <p:cNvSpPr/>
          <p:nvPr/>
        </p:nvSpPr>
        <p:spPr>
          <a:xfrm>
            <a:off x="505714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6" name="object 196"/>
          <p:cNvSpPr/>
          <p:nvPr/>
        </p:nvSpPr>
        <p:spPr>
          <a:xfrm>
            <a:off x="493902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7" name="object 197"/>
          <p:cNvSpPr/>
          <p:nvPr/>
        </p:nvSpPr>
        <p:spPr>
          <a:xfrm>
            <a:off x="481965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8" name="object 198"/>
          <p:cNvSpPr/>
          <p:nvPr/>
        </p:nvSpPr>
        <p:spPr>
          <a:xfrm>
            <a:off x="470027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9" name="object 199"/>
          <p:cNvSpPr/>
          <p:nvPr/>
        </p:nvSpPr>
        <p:spPr>
          <a:xfrm>
            <a:off x="458089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0" name="object 200"/>
          <p:cNvSpPr/>
          <p:nvPr/>
        </p:nvSpPr>
        <p:spPr>
          <a:xfrm>
            <a:off x="446277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1" name="object 201"/>
          <p:cNvSpPr/>
          <p:nvPr/>
        </p:nvSpPr>
        <p:spPr>
          <a:xfrm>
            <a:off x="434340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2" name="object 202"/>
          <p:cNvSpPr/>
          <p:nvPr/>
        </p:nvSpPr>
        <p:spPr>
          <a:xfrm>
            <a:off x="422402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3" name="object 203"/>
          <p:cNvSpPr/>
          <p:nvPr/>
        </p:nvSpPr>
        <p:spPr>
          <a:xfrm>
            <a:off x="410590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4" name="object 204"/>
          <p:cNvSpPr/>
          <p:nvPr/>
        </p:nvSpPr>
        <p:spPr>
          <a:xfrm>
            <a:off x="398652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5" name="object 205"/>
          <p:cNvSpPr/>
          <p:nvPr/>
        </p:nvSpPr>
        <p:spPr>
          <a:xfrm>
            <a:off x="386715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6" name="object 206"/>
          <p:cNvSpPr/>
          <p:nvPr/>
        </p:nvSpPr>
        <p:spPr>
          <a:xfrm>
            <a:off x="374904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7" name="object 207"/>
          <p:cNvSpPr/>
          <p:nvPr/>
        </p:nvSpPr>
        <p:spPr>
          <a:xfrm>
            <a:off x="362965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8" name="object 208"/>
          <p:cNvSpPr/>
          <p:nvPr/>
        </p:nvSpPr>
        <p:spPr>
          <a:xfrm>
            <a:off x="351027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9" name="object 209"/>
          <p:cNvSpPr/>
          <p:nvPr/>
        </p:nvSpPr>
        <p:spPr>
          <a:xfrm>
            <a:off x="339217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0" name="object 210"/>
          <p:cNvSpPr/>
          <p:nvPr/>
        </p:nvSpPr>
        <p:spPr>
          <a:xfrm>
            <a:off x="327279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1" name="object 211"/>
          <p:cNvSpPr/>
          <p:nvPr/>
        </p:nvSpPr>
        <p:spPr>
          <a:xfrm>
            <a:off x="315341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2" name="object 212"/>
          <p:cNvSpPr/>
          <p:nvPr/>
        </p:nvSpPr>
        <p:spPr>
          <a:xfrm>
            <a:off x="303530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3" name="object 213"/>
          <p:cNvSpPr/>
          <p:nvPr/>
        </p:nvSpPr>
        <p:spPr>
          <a:xfrm>
            <a:off x="291592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4" name="object 214"/>
          <p:cNvSpPr/>
          <p:nvPr/>
        </p:nvSpPr>
        <p:spPr>
          <a:xfrm>
            <a:off x="279653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5" name="object 215"/>
          <p:cNvSpPr/>
          <p:nvPr/>
        </p:nvSpPr>
        <p:spPr>
          <a:xfrm>
            <a:off x="267842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6" name="object 216"/>
          <p:cNvSpPr/>
          <p:nvPr/>
        </p:nvSpPr>
        <p:spPr>
          <a:xfrm>
            <a:off x="2971800" y="1485900"/>
            <a:ext cx="1600200" cy="0"/>
          </a:xfrm>
          <a:custGeom>
            <a:avLst/>
            <a:gdLst/>
            <a:ahLst/>
            <a:cxnLst/>
            <a:rect l="l" t="t" r="r" b="b"/>
            <a:pathLst>
              <a:path w="1600200">
                <a:moveTo>
                  <a:pt x="0" y="0"/>
                </a:moveTo>
                <a:lnTo>
                  <a:pt x="1600200" y="0"/>
                </a:lnTo>
              </a:path>
            </a:pathLst>
          </a:custGeom>
          <a:ln w="5463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7" name="object 217"/>
          <p:cNvSpPr txBox="1"/>
          <p:nvPr/>
        </p:nvSpPr>
        <p:spPr>
          <a:xfrm>
            <a:off x="3662679" y="10972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18" name="object 218"/>
          <p:cNvSpPr/>
          <p:nvPr/>
        </p:nvSpPr>
        <p:spPr>
          <a:xfrm>
            <a:off x="2871470" y="172847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9" name="object 219"/>
          <p:cNvSpPr/>
          <p:nvPr/>
        </p:nvSpPr>
        <p:spPr>
          <a:xfrm>
            <a:off x="2997200" y="185420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0" name="object 220"/>
          <p:cNvSpPr/>
          <p:nvPr/>
        </p:nvSpPr>
        <p:spPr>
          <a:xfrm>
            <a:off x="3121660" y="197866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1" name="object 221"/>
          <p:cNvSpPr/>
          <p:nvPr/>
        </p:nvSpPr>
        <p:spPr>
          <a:xfrm>
            <a:off x="3247389" y="2104389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2" name="object 222"/>
          <p:cNvSpPr/>
          <p:nvPr/>
        </p:nvSpPr>
        <p:spPr>
          <a:xfrm>
            <a:off x="3373120" y="223012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3" name="object 223"/>
          <p:cNvSpPr/>
          <p:nvPr/>
        </p:nvSpPr>
        <p:spPr>
          <a:xfrm>
            <a:off x="3497579" y="2354579"/>
            <a:ext cx="77470" cy="77470"/>
          </a:xfrm>
          <a:custGeom>
            <a:avLst/>
            <a:gdLst/>
            <a:ahLst/>
            <a:cxnLst/>
            <a:rect l="l" t="t" r="r" b="b"/>
            <a:pathLst>
              <a:path w="77470" h="77469">
                <a:moveTo>
                  <a:pt x="0" y="0"/>
                </a:moveTo>
                <a:lnTo>
                  <a:pt x="77470" y="7747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4" name="object 224"/>
          <p:cNvSpPr/>
          <p:nvPr/>
        </p:nvSpPr>
        <p:spPr>
          <a:xfrm>
            <a:off x="3623309" y="248031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5" name="object 225"/>
          <p:cNvSpPr/>
          <p:nvPr/>
        </p:nvSpPr>
        <p:spPr>
          <a:xfrm>
            <a:off x="3749040" y="2606039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6" name="object 226"/>
          <p:cNvSpPr/>
          <p:nvPr/>
        </p:nvSpPr>
        <p:spPr>
          <a:xfrm>
            <a:off x="3874770" y="273177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7" name="object 227"/>
          <p:cNvSpPr/>
          <p:nvPr/>
        </p:nvSpPr>
        <p:spPr>
          <a:xfrm>
            <a:off x="3999229" y="2856229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8" name="object 228"/>
          <p:cNvSpPr/>
          <p:nvPr/>
        </p:nvSpPr>
        <p:spPr>
          <a:xfrm>
            <a:off x="4124959" y="298196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9" name="object 229"/>
          <p:cNvSpPr/>
          <p:nvPr/>
        </p:nvSpPr>
        <p:spPr>
          <a:xfrm>
            <a:off x="4250690" y="3107689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0" name="object 230"/>
          <p:cNvSpPr/>
          <p:nvPr/>
        </p:nvSpPr>
        <p:spPr>
          <a:xfrm>
            <a:off x="4376420" y="323342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1" name="object 231"/>
          <p:cNvSpPr/>
          <p:nvPr/>
        </p:nvSpPr>
        <p:spPr>
          <a:xfrm>
            <a:off x="4500879" y="3357879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2" name="object 232"/>
          <p:cNvSpPr/>
          <p:nvPr/>
        </p:nvSpPr>
        <p:spPr>
          <a:xfrm>
            <a:off x="4626609" y="3483609"/>
            <a:ext cx="45720" cy="45720"/>
          </a:xfrm>
          <a:custGeom>
            <a:avLst/>
            <a:gdLst/>
            <a:ahLst/>
            <a:cxnLst/>
            <a:rect l="l" t="t" r="r" b="b"/>
            <a:pathLst>
              <a:path w="45720" h="45720">
                <a:moveTo>
                  <a:pt x="0" y="0"/>
                </a:moveTo>
                <a:lnTo>
                  <a:pt x="45719" y="4571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3" name="object 233"/>
          <p:cNvSpPr txBox="1"/>
          <p:nvPr/>
        </p:nvSpPr>
        <p:spPr>
          <a:xfrm>
            <a:off x="3808729" y="22402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34" name="object 234"/>
          <p:cNvSpPr/>
          <p:nvPr/>
        </p:nvSpPr>
        <p:spPr>
          <a:xfrm>
            <a:off x="2628900" y="1828800"/>
            <a:ext cx="0" cy="1600200"/>
          </a:xfrm>
          <a:custGeom>
            <a:avLst/>
            <a:gdLst/>
            <a:ahLst/>
            <a:cxnLst/>
            <a:rect l="l" t="t" r="r" b="b"/>
            <a:pathLst>
              <a:path h="1600200">
                <a:moveTo>
                  <a:pt x="0" y="0"/>
                </a:moveTo>
                <a:lnTo>
                  <a:pt x="0" y="1600200"/>
                </a:lnTo>
              </a:path>
            </a:pathLst>
          </a:custGeom>
          <a:ln w="5463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5" name="object 235"/>
          <p:cNvSpPr txBox="1"/>
          <p:nvPr/>
        </p:nvSpPr>
        <p:spPr>
          <a:xfrm>
            <a:off x="2324100" y="24168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36" name="object 236"/>
          <p:cNvSpPr/>
          <p:nvPr/>
        </p:nvSpPr>
        <p:spPr>
          <a:xfrm>
            <a:off x="2971800" y="3771900"/>
            <a:ext cx="1600200" cy="0"/>
          </a:xfrm>
          <a:custGeom>
            <a:avLst/>
            <a:gdLst/>
            <a:ahLst/>
            <a:cxnLst/>
            <a:rect l="l" t="t" r="r" b="b"/>
            <a:pathLst>
              <a:path w="1600200">
                <a:moveTo>
                  <a:pt x="0" y="0"/>
                </a:moveTo>
                <a:lnTo>
                  <a:pt x="1600200" y="0"/>
                </a:lnTo>
              </a:path>
            </a:pathLst>
          </a:custGeom>
          <a:ln w="5463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7" name="object 237"/>
          <p:cNvSpPr txBox="1"/>
          <p:nvPr/>
        </p:nvSpPr>
        <p:spPr>
          <a:xfrm>
            <a:off x="3662679" y="33832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38" name="object 238"/>
          <p:cNvSpPr/>
          <p:nvPr/>
        </p:nvSpPr>
        <p:spPr>
          <a:xfrm>
            <a:off x="7200900" y="41148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9" name="object 239"/>
          <p:cNvSpPr/>
          <p:nvPr/>
        </p:nvSpPr>
        <p:spPr>
          <a:xfrm>
            <a:off x="7200900" y="4291329"/>
            <a:ext cx="0" cy="109220"/>
          </a:xfrm>
          <a:custGeom>
            <a:avLst/>
            <a:gdLst/>
            <a:ahLst/>
            <a:cxnLst/>
            <a:rect l="l" t="t" r="r" b="b"/>
            <a:pathLst>
              <a:path h="109220">
                <a:moveTo>
                  <a:pt x="0" y="0"/>
                </a:moveTo>
                <a:lnTo>
                  <a:pt x="0" y="10922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0" name="object 240"/>
          <p:cNvSpPr/>
          <p:nvPr/>
        </p:nvSpPr>
        <p:spPr>
          <a:xfrm>
            <a:off x="7200900" y="44691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1" name="object 241"/>
          <p:cNvSpPr/>
          <p:nvPr/>
        </p:nvSpPr>
        <p:spPr>
          <a:xfrm>
            <a:off x="7200900" y="46469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2" name="object 242"/>
          <p:cNvSpPr/>
          <p:nvPr/>
        </p:nvSpPr>
        <p:spPr>
          <a:xfrm>
            <a:off x="7200900" y="482345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3" name="object 243"/>
          <p:cNvSpPr/>
          <p:nvPr/>
        </p:nvSpPr>
        <p:spPr>
          <a:xfrm>
            <a:off x="7200900" y="500125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4" name="object 244"/>
          <p:cNvSpPr/>
          <p:nvPr/>
        </p:nvSpPr>
        <p:spPr>
          <a:xfrm>
            <a:off x="7200900" y="5179059"/>
            <a:ext cx="0" cy="106680"/>
          </a:xfrm>
          <a:custGeom>
            <a:avLst/>
            <a:gdLst/>
            <a:ahLst/>
            <a:cxnLst/>
            <a:rect l="l" t="t" r="r" b="b"/>
            <a:pathLst>
              <a:path h="106679">
                <a:moveTo>
                  <a:pt x="0" y="0"/>
                </a:moveTo>
                <a:lnTo>
                  <a:pt x="0" y="1066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5" name="object 245"/>
          <p:cNvSpPr/>
          <p:nvPr/>
        </p:nvSpPr>
        <p:spPr>
          <a:xfrm>
            <a:off x="7200900" y="535559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6" name="object 246"/>
          <p:cNvSpPr/>
          <p:nvPr/>
        </p:nvSpPr>
        <p:spPr>
          <a:xfrm>
            <a:off x="7200900" y="553339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7" name="object 247"/>
          <p:cNvSpPr/>
          <p:nvPr/>
        </p:nvSpPr>
        <p:spPr>
          <a:xfrm>
            <a:off x="7200900" y="570992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4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8" name="object 248"/>
          <p:cNvSpPr/>
          <p:nvPr/>
        </p:nvSpPr>
        <p:spPr>
          <a:xfrm>
            <a:off x="7200900" y="5887720"/>
            <a:ext cx="0" cy="55880"/>
          </a:xfrm>
          <a:custGeom>
            <a:avLst/>
            <a:gdLst/>
            <a:ahLst/>
            <a:cxnLst/>
            <a:rect l="l" t="t" r="r" b="b"/>
            <a:pathLst>
              <a:path h="55879">
                <a:moveTo>
                  <a:pt x="0" y="0"/>
                </a:moveTo>
                <a:lnTo>
                  <a:pt x="0" y="558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9" name="object 249"/>
          <p:cNvSpPr txBox="1"/>
          <p:nvPr/>
        </p:nvSpPr>
        <p:spPr>
          <a:xfrm>
            <a:off x="7287259" y="48171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50" name="object 250"/>
          <p:cNvSpPr/>
          <p:nvPr/>
        </p:nvSpPr>
        <p:spPr>
          <a:xfrm>
            <a:off x="7200900" y="1828800"/>
            <a:ext cx="0" cy="1600200"/>
          </a:xfrm>
          <a:custGeom>
            <a:avLst/>
            <a:gdLst/>
            <a:ahLst/>
            <a:cxnLst/>
            <a:rect l="l" t="t" r="r" b="b"/>
            <a:pathLst>
              <a:path h="1600200">
                <a:moveTo>
                  <a:pt x="0" y="0"/>
                </a:moveTo>
                <a:lnTo>
                  <a:pt x="0" y="1600200"/>
                </a:lnTo>
              </a:path>
            </a:pathLst>
          </a:custGeom>
          <a:ln w="5463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1" name="object 251"/>
          <p:cNvSpPr txBox="1"/>
          <p:nvPr/>
        </p:nvSpPr>
        <p:spPr>
          <a:xfrm>
            <a:off x="7383780" y="24168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52" name="object 252"/>
          <p:cNvSpPr/>
          <p:nvPr/>
        </p:nvSpPr>
        <p:spPr>
          <a:xfrm>
            <a:off x="5257800" y="1485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3" name="object 253"/>
          <p:cNvSpPr/>
          <p:nvPr/>
        </p:nvSpPr>
        <p:spPr>
          <a:xfrm>
            <a:off x="5435600" y="1485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4" name="object 254"/>
          <p:cNvSpPr/>
          <p:nvPr/>
        </p:nvSpPr>
        <p:spPr>
          <a:xfrm>
            <a:off x="5612129" y="1485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5" name="object 255"/>
          <p:cNvSpPr/>
          <p:nvPr/>
        </p:nvSpPr>
        <p:spPr>
          <a:xfrm>
            <a:off x="5789929" y="1485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6" name="object 256"/>
          <p:cNvSpPr/>
          <p:nvPr/>
        </p:nvSpPr>
        <p:spPr>
          <a:xfrm>
            <a:off x="5967729" y="148590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8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7" name="object 257"/>
          <p:cNvSpPr/>
          <p:nvPr/>
        </p:nvSpPr>
        <p:spPr>
          <a:xfrm>
            <a:off x="6144259" y="1485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8" name="object 258"/>
          <p:cNvSpPr/>
          <p:nvPr/>
        </p:nvSpPr>
        <p:spPr>
          <a:xfrm>
            <a:off x="6322059" y="1485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9" name="object 259"/>
          <p:cNvSpPr/>
          <p:nvPr/>
        </p:nvSpPr>
        <p:spPr>
          <a:xfrm>
            <a:off x="6498590" y="1485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0" name="object 260"/>
          <p:cNvSpPr/>
          <p:nvPr/>
        </p:nvSpPr>
        <p:spPr>
          <a:xfrm>
            <a:off x="6676390" y="1485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1" name="object 261"/>
          <p:cNvSpPr/>
          <p:nvPr/>
        </p:nvSpPr>
        <p:spPr>
          <a:xfrm>
            <a:off x="6854190" y="1485900"/>
            <a:ext cx="3810" cy="0"/>
          </a:xfrm>
          <a:custGeom>
            <a:avLst/>
            <a:gdLst/>
            <a:ahLst/>
            <a:cxnLst/>
            <a:rect l="l" t="t" r="r" b="b"/>
            <a:pathLst>
              <a:path w="3809">
                <a:moveTo>
                  <a:pt x="1904" y="-27304"/>
                </a:moveTo>
                <a:lnTo>
                  <a:pt x="1904" y="27304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2" name="object 262"/>
          <p:cNvSpPr txBox="1"/>
          <p:nvPr/>
        </p:nvSpPr>
        <p:spPr>
          <a:xfrm>
            <a:off x="5948679" y="10972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63" name="object 263"/>
          <p:cNvSpPr/>
          <p:nvPr/>
        </p:nvSpPr>
        <p:spPr>
          <a:xfrm>
            <a:off x="5257800" y="3771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4" name="object 264"/>
          <p:cNvSpPr/>
          <p:nvPr/>
        </p:nvSpPr>
        <p:spPr>
          <a:xfrm>
            <a:off x="5435600" y="3771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5" name="object 265"/>
          <p:cNvSpPr/>
          <p:nvPr/>
        </p:nvSpPr>
        <p:spPr>
          <a:xfrm>
            <a:off x="5612129" y="3771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6" name="object 266"/>
          <p:cNvSpPr/>
          <p:nvPr/>
        </p:nvSpPr>
        <p:spPr>
          <a:xfrm>
            <a:off x="5789929" y="3771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7" name="object 267"/>
          <p:cNvSpPr/>
          <p:nvPr/>
        </p:nvSpPr>
        <p:spPr>
          <a:xfrm>
            <a:off x="5967729" y="377190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8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8" name="object 268"/>
          <p:cNvSpPr/>
          <p:nvPr/>
        </p:nvSpPr>
        <p:spPr>
          <a:xfrm>
            <a:off x="6144259" y="3771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9" name="object 269"/>
          <p:cNvSpPr/>
          <p:nvPr/>
        </p:nvSpPr>
        <p:spPr>
          <a:xfrm>
            <a:off x="6322059" y="3771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0" name="object 270"/>
          <p:cNvSpPr/>
          <p:nvPr/>
        </p:nvSpPr>
        <p:spPr>
          <a:xfrm>
            <a:off x="6498590" y="3771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1" name="object 271"/>
          <p:cNvSpPr/>
          <p:nvPr/>
        </p:nvSpPr>
        <p:spPr>
          <a:xfrm>
            <a:off x="6676390" y="3771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2" name="object 272"/>
          <p:cNvSpPr/>
          <p:nvPr/>
        </p:nvSpPr>
        <p:spPr>
          <a:xfrm>
            <a:off x="6854190" y="3771900"/>
            <a:ext cx="3810" cy="0"/>
          </a:xfrm>
          <a:custGeom>
            <a:avLst/>
            <a:gdLst/>
            <a:ahLst/>
            <a:cxnLst/>
            <a:rect l="l" t="t" r="r" b="b"/>
            <a:pathLst>
              <a:path w="3809">
                <a:moveTo>
                  <a:pt x="1904" y="-27304"/>
                </a:moveTo>
                <a:lnTo>
                  <a:pt x="1904" y="27304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3" name="object 273"/>
          <p:cNvSpPr txBox="1"/>
          <p:nvPr/>
        </p:nvSpPr>
        <p:spPr>
          <a:xfrm>
            <a:off x="5948679" y="33832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74" name="object 274"/>
          <p:cNvSpPr/>
          <p:nvPr/>
        </p:nvSpPr>
        <p:spPr>
          <a:xfrm>
            <a:off x="5157470" y="1728470"/>
            <a:ext cx="1800860" cy="1800860"/>
          </a:xfrm>
          <a:custGeom>
            <a:avLst/>
            <a:gdLst/>
            <a:ahLst/>
            <a:cxnLst/>
            <a:rect l="l" t="t" r="r" b="b"/>
            <a:pathLst>
              <a:path w="1800859" h="1800860">
                <a:moveTo>
                  <a:pt x="1800859" y="0"/>
                </a:moveTo>
                <a:lnTo>
                  <a:pt x="0" y="1800859"/>
                </a:lnTo>
              </a:path>
            </a:pathLst>
          </a:custGeom>
          <a:ln w="5463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5" name="object 275"/>
          <p:cNvSpPr txBox="1"/>
          <p:nvPr/>
        </p:nvSpPr>
        <p:spPr>
          <a:xfrm>
            <a:off x="5802629" y="22402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76" name="object 276"/>
          <p:cNvSpPr/>
          <p:nvPr/>
        </p:nvSpPr>
        <p:spPr>
          <a:xfrm>
            <a:off x="2871470" y="4014470"/>
            <a:ext cx="71120" cy="80010"/>
          </a:xfrm>
          <a:custGeom>
            <a:avLst/>
            <a:gdLst/>
            <a:ahLst/>
            <a:cxnLst/>
            <a:rect l="l" t="t" r="r" b="b"/>
            <a:pathLst>
              <a:path w="71119" h="80010">
                <a:moveTo>
                  <a:pt x="0" y="0"/>
                </a:moveTo>
                <a:lnTo>
                  <a:pt x="71119" y="8000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7" name="object 277"/>
          <p:cNvSpPr/>
          <p:nvPr/>
        </p:nvSpPr>
        <p:spPr>
          <a:xfrm>
            <a:off x="2989579" y="4146550"/>
            <a:ext cx="71120" cy="81280"/>
          </a:xfrm>
          <a:custGeom>
            <a:avLst/>
            <a:gdLst/>
            <a:ahLst/>
            <a:cxnLst/>
            <a:rect l="l" t="t" r="r" b="b"/>
            <a:pathLst>
              <a:path w="71119" h="81279">
                <a:moveTo>
                  <a:pt x="0" y="0"/>
                </a:moveTo>
                <a:lnTo>
                  <a:pt x="71119" y="81279"/>
                </a:lnTo>
              </a:path>
            </a:pathLst>
          </a:custGeom>
          <a:ln w="5460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8" name="object 278"/>
          <p:cNvSpPr/>
          <p:nvPr/>
        </p:nvSpPr>
        <p:spPr>
          <a:xfrm>
            <a:off x="3106420" y="4279900"/>
            <a:ext cx="71120" cy="80010"/>
          </a:xfrm>
          <a:custGeom>
            <a:avLst/>
            <a:gdLst/>
            <a:ahLst/>
            <a:cxnLst/>
            <a:rect l="l" t="t" r="r" b="b"/>
            <a:pathLst>
              <a:path w="71119" h="80010">
                <a:moveTo>
                  <a:pt x="0" y="0"/>
                </a:moveTo>
                <a:lnTo>
                  <a:pt x="71119" y="8001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9" name="object 279"/>
          <p:cNvSpPr/>
          <p:nvPr/>
        </p:nvSpPr>
        <p:spPr>
          <a:xfrm>
            <a:off x="3224529" y="4411979"/>
            <a:ext cx="71120" cy="81280"/>
          </a:xfrm>
          <a:custGeom>
            <a:avLst/>
            <a:gdLst/>
            <a:ahLst/>
            <a:cxnLst/>
            <a:rect l="l" t="t" r="r" b="b"/>
            <a:pathLst>
              <a:path w="71120" h="81279">
                <a:moveTo>
                  <a:pt x="0" y="0"/>
                </a:moveTo>
                <a:lnTo>
                  <a:pt x="71119" y="8128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0" name="object 280"/>
          <p:cNvSpPr/>
          <p:nvPr/>
        </p:nvSpPr>
        <p:spPr>
          <a:xfrm>
            <a:off x="3341370" y="4544059"/>
            <a:ext cx="72390" cy="81280"/>
          </a:xfrm>
          <a:custGeom>
            <a:avLst/>
            <a:gdLst/>
            <a:ahLst/>
            <a:cxnLst/>
            <a:rect l="l" t="t" r="r" b="b"/>
            <a:pathLst>
              <a:path w="72389" h="81279">
                <a:moveTo>
                  <a:pt x="0" y="0"/>
                </a:moveTo>
                <a:lnTo>
                  <a:pt x="72389" y="812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1" name="object 281"/>
          <p:cNvSpPr/>
          <p:nvPr/>
        </p:nvSpPr>
        <p:spPr>
          <a:xfrm>
            <a:off x="3459479" y="4677409"/>
            <a:ext cx="72390" cy="81280"/>
          </a:xfrm>
          <a:custGeom>
            <a:avLst/>
            <a:gdLst/>
            <a:ahLst/>
            <a:cxnLst/>
            <a:rect l="l" t="t" r="r" b="b"/>
            <a:pathLst>
              <a:path w="72389" h="81279">
                <a:moveTo>
                  <a:pt x="0" y="0"/>
                </a:moveTo>
                <a:lnTo>
                  <a:pt x="72390" y="812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2" name="object 282"/>
          <p:cNvSpPr/>
          <p:nvPr/>
        </p:nvSpPr>
        <p:spPr>
          <a:xfrm>
            <a:off x="3577590" y="4809490"/>
            <a:ext cx="71120" cy="81280"/>
          </a:xfrm>
          <a:custGeom>
            <a:avLst/>
            <a:gdLst/>
            <a:ahLst/>
            <a:cxnLst/>
            <a:rect l="l" t="t" r="r" b="b"/>
            <a:pathLst>
              <a:path w="71120" h="81279">
                <a:moveTo>
                  <a:pt x="0" y="0"/>
                </a:moveTo>
                <a:lnTo>
                  <a:pt x="71120" y="81280"/>
                </a:lnTo>
              </a:path>
            </a:pathLst>
          </a:custGeom>
          <a:ln w="5460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3" name="object 283"/>
          <p:cNvSpPr/>
          <p:nvPr/>
        </p:nvSpPr>
        <p:spPr>
          <a:xfrm>
            <a:off x="3694429" y="4942840"/>
            <a:ext cx="72390" cy="80010"/>
          </a:xfrm>
          <a:custGeom>
            <a:avLst/>
            <a:gdLst/>
            <a:ahLst/>
            <a:cxnLst/>
            <a:rect l="l" t="t" r="r" b="b"/>
            <a:pathLst>
              <a:path w="72389" h="80010">
                <a:moveTo>
                  <a:pt x="0" y="0"/>
                </a:moveTo>
                <a:lnTo>
                  <a:pt x="72390" y="8001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4" name="object 284"/>
          <p:cNvSpPr/>
          <p:nvPr/>
        </p:nvSpPr>
        <p:spPr>
          <a:xfrm>
            <a:off x="3812540" y="5074920"/>
            <a:ext cx="72390" cy="81280"/>
          </a:xfrm>
          <a:custGeom>
            <a:avLst/>
            <a:gdLst/>
            <a:ahLst/>
            <a:cxnLst/>
            <a:rect l="l" t="t" r="r" b="b"/>
            <a:pathLst>
              <a:path w="72389" h="81279">
                <a:moveTo>
                  <a:pt x="0" y="0"/>
                </a:moveTo>
                <a:lnTo>
                  <a:pt x="72389" y="812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5" name="object 285"/>
          <p:cNvSpPr/>
          <p:nvPr/>
        </p:nvSpPr>
        <p:spPr>
          <a:xfrm>
            <a:off x="3930650" y="5208270"/>
            <a:ext cx="71120" cy="80010"/>
          </a:xfrm>
          <a:custGeom>
            <a:avLst/>
            <a:gdLst/>
            <a:ahLst/>
            <a:cxnLst/>
            <a:rect l="l" t="t" r="r" b="b"/>
            <a:pathLst>
              <a:path w="71120" h="80010">
                <a:moveTo>
                  <a:pt x="0" y="0"/>
                </a:moveTo>
                <a:lnTo>
                  <a:pt x="71120" y="8000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6" name="object 286"/>
          <p:cNvSpPr/>
          <p:nvPr/>
        </p:nvSpPr>
        <p:spPr>
          <a:xfrm>
            <a:off x="4048759" y="5340350"/>
            <a:ext cx="71120" cy="81280"/>
          </a:xfrm>
          <a:custGeom>
            <a:avLst/>
            <a:gdLst/>
            <a:ahLst/>
            <a:cxnLst/>
            <a:rect l="l" t="t" r="r" b="b"/>
            <a:pathLst>
              <a:path w="71120" h="81279">
                <a:moveTo>
                  <a:pt x="0" y="0"/>
                </a:moveTo>
                <a:lnTo>
                  <a:pt x="71119" y="8128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7" name="object 287"/>
          <p:cNvSpPr/>
          <p:nvPr/>
        </p:nvSpPr>
        <p:spPr>
          <a:xfrm>
            <a:off x="4165600" y="5473700"/>
            <a:ext cx="71120" cy="80010"/>
          </a:xfrm>
          <a:custGeom>
            <a:avLst/>
            <a:gdLst/>
            <a:ahLst/>
            <a:cxnLst/>
            <a:rect l="l" t="t" r="r" b="b"/>
            <a:pathLst>
              <a:path w="71120" h="80010">
                <a:moveTo>
                  <a:pt x="0" y="0"/>
                </a:moveTo>
                <a:lnTo>
                  <a:pt x="71120" y="8001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8" name="object 288"/>
          <p:cNvSpPr/>
          <p:nvPr/>
        </p:nvSpPr>
        <p:spPr>
          <a:xfrm>
            <a:off x="4283709" y="5605779"/>
            <a:ext cx="71120" cy="80010"/>
          </a:xfrm>
          <a:custGeom>
            <a:avLst/>
            <a:gdLst/>
            <a:ahLst/>
            <a:cxnLst/>
            <a:rect l="l" t="t" r="r" b="b"/>
            <a:pathLst>
              <a:path w="71120" h="80010">
                <a:moveTo>
                  <a:pt x="0" y="0"/>
                </a:moveTo>
                <a:lnTo>
                  <a:pt x="71119" y="8001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9" name="object 289"/>
          <p:cNvSpPr/>
          <p:nvPr/>
        </p:nvSpPr>
        <p:spPr>
          <a:xfrm>
            <a:off x="4400550" y="5737859"/>
            <a:ext cx="72390" cy="81280"/>
          </a:xfrm>
          <a:custGeom>
            <a:avLst/>
            <a:gdLst/>
            <a:ahLst/>
            <a:cxnLst/>
            <a:rect l="l" t="t" r="r" b="b"/>
            <a:pathLst>
              <a:path w="72389" h="81279">
                <a:moveTo>
                  <a:pt x="0" y="0"/>
                </a:moveTo>
                <a:lnTo>
                  <a:pt x="72389" y="812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0" name="object 290"/>
          <p:cNvSpPr/>
          <p:nvPr/>
        </p:nvSpPr>
        <p:spPr>
          <a:xfrm>
            <a:off x="4518659" y="5871209"/>
            <a:ext cx="71120" cy="80010"/>
          </a:xfrm>
          <a:custGeom>
            <a:avLst/>
            <a:gdLst/>
            <a:ahLst/>
            <a:cxnLst/>
            <a:rect l="l" t="t" r="r" b="b"/>
            <a:pathLst>
              <a:path w="71120" h="80010">
                <a:moveTo>
                  <a:pt x="0" y="0"/>
                </a:moveTo>
                <a:lnTo>
                  <a:pt x="71119" y="8000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1" name="object 291"/>
          <p:cNvSpPr/>
          <p:nvPr/>
        </p:nvSpPr>
        <p:spPr>
          <a:xfrm>
            <a:off x="4636770" y="6003290"/>
            <a:ext cx="35560" cy="40640"/>
          </a:xfrm>
          <a:custGeom>
            <a:avLst/>
            <a:gdLst/>
            <a:ahLst/>
            <a:cxnLst/>
            <a:rect l="l" t="t" r="r" b="b"/>
            <a:pathLst>
              <a:path w="35560" h="40639">
                <a:moveTo>
                  <a:pt x="0" y="0"/>
                </a:moveTo>
                <a:lnTo>
                  <a:pt x="35559" y="4064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2" name="object 292"/>
          <p:cNvSpPr txBox="1"/>
          <p:nvPr/>
        </p:nvSpPr>
        <p:spPr>
          <a:xfrm>
            <a:off x="3808729" y="46405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93" name="object 293"/>
          <p:cNvSpPr/>
          <p:nvPr/>
        </p:nvSpPr>
        <p:spPr>
          <a:xfrm>
            <a:off x="4914900" y="41148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4" name="object 294"/>
          <p:cNvSpPr/>
          <p:nvPr/>
        </p:nvSpPr>
        <p:spPr>
          <a:xfrm>
            <a:off x="4914900" y="42926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5" name="object 295"/>
          <p:cNvSpPr/>
          <p:nvPr/>
        </p:nvSpPr>
        <p:spPr>
          <a:xfrm>
            <a:off x="4914900" y="44691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6" name="object 296"/>
          <p:cNvSpPr/>
          <p:nvPr/>
        </p:nvSpPr>
        <p:spPr>
          <a:xfrm>
            <a:off x="4914900" y="46469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7" name="object 297"/>
          <p:cNvSpPr/>
          <p:nvPr/>
        </p:nvSpPr>
        <p:spPr>
          <a:xfrm>
            <a:off x="4914900" y="4824729"/>
            <a:ext cx="0" cy="106680"/>
          </a:xfrm>
          <a:custGeom>
            <a:avLst/>
            <a:gdLst/>
            <a:ahLst/>
            <a:cxnLst/>
            <a:rect l="l" t="t" r="r" b="b"/>
            <a:pathLst>
              <a:path h="106679">
                <a:moveTo>
                  <a:pt x="0" y="0"/>
                </a:moveTo>
                <a:lnTo>
                  <a:pt x="0" y="10668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8" name="object 298"/>
          <p:cNvSpPr/>
          <p:nvPr/>
        </p:nvSpPr>
        <p:spPr>
          <a:xfrm>
            <a:off x="4914900" y="500125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9" name="object 299"/>
          <p:cNvSpPr/>
          <p:nvPr/>
        </p:nvSpPr>
        <p:spPr>
          <a:xfrm>
            <a:off x="4914900" y="517905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0" name="object 300"/>
          <p:cNvSpPr/>
          <p:nvPr/>
        </p:nvSpPr>
        <p:spPr>
          <a:xfrm>
            <a:off x="4914900" y="535559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1" name="object 301"/>
          <p:cNvSpPr/>
          <p:nvPr/>
        </p:nvSpPr>
        <p:spPr>
          <a:xfrm>
            <a:off x="4914900" y="553339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2" name="object 302"/>
          <p:cNvSpPr/>
          <p:nvPr/>
        </p:nvSpPr>
        <p:spPr>
          <a:xfrm>
            <a:off x="4914900" y="571119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3" name="object 303"/>
          <p:cNvSpPr/>
          <p:nvPr/>
        </p:nvSpPr>
        <p:spPr>
          <a:xfrm>
            <a:off x="4914900" y="5887720"/>
            <a:ext cx="0" cy="55880"/>
          </a:xfrm>
          <a:custGeom>
            <a:avLst/>
            <a:gdLst/>
            <a:ahLst/>
            <a:cxnLst/>
            <a:rect l="l" t="t" r="r" b="b"/>
            <a:pathLst>
              <a:path h="55879">
                <a:moveTo>
                  <a:pt x="0" y="0"/>
                </a:moveTo>
                <a:lnTo>
                  <a:pt x="0" y="558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4" name="object 304"/>
          <p:cNvSpPr txBox="1"/>
          <p:nvPr/>
        </p:nvSpPr>
        <p:spPr>
          <a:xfrm>
            <a:off x="5013959" y="4818379"/>
            <a:ext cx="2070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05" name="object 305"/>
          <p:cNvSpPr/>
          <p:nvPr/>
        </p:nvSpPr>
        <p:spPr>
          <a:xfrm>
            <a:off x="5157470" y="4014470"/>
            <a:ext cx="72390" cy="81280"/>
          </a:xfrm>
          <a:custGeom>
            <a:avLst/>
            <a:gdLst/>
            <a:ahLst/>
            <a:cxnLst/>
            <a:rect l="l" t="t" r="r" b="b"/>
            <a:pathLst>
              <a:path w="72389" h="81279">
                <a:moveTo>
                  <a:pt x="0" y="0"/>
                </a:moveTo>
                <a:lnTo>
                  <a:pt x="72389" y="812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6" name="object 306"/>
          <p:cNvSpPr/>
          <p:nvPr/>
        </p:nvSpPr>
        <p:spPr>
          <a:xfrm>
            <a:off x="5275579" y="4147820"/>
            <a:ext cx="71120" cy="80010"/>
          </a:xfrm>
          <a:custGeom>
            <a:avLst/>
            <a:gdLst/>
            <a:ahLst/>
            <a:cxnLst/>
            <a:rect l="l" t="t" r="r" b="b"/>
            <a:pathLst>
              <a:path w="71120" h="80010">
                <a:moveTo>
                  <a:pt x="0" y="0"/>
                </a:moveTo>
                <a:lnTo>
                  <a:pt x="71120" y="8000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7" name="object 307"/>
          <p:cNvSpPr/>
          <p:nvPr/>
        </p:nvSpPr>
        <p:spPr>
          <a:xfrm>
            <a:off x="5393690" y="4279900"/>
            <a:ext cx="71120" cy="81280"/>
          </a:xfrm>
          <a:custGeom>
            <a:avLst/>
            <a:gdLst/>
            <a:ahLst/>
            <a:cxnLst/>
            <a:rect l="l" t="t" r="r" b="b"/>
            <a:pathLst>
              <a:path w="71120" h="81279">
                <a:moveTo>
                  <a:pt x="0" y="0"/>
                </a:moveTo>
                <a:lnTo>
                  <a:pt x="71120" y="81280"/>
                </a:lnTo>
              </a:path>
            </a:pathLst>
          </a:custGeom>
          <a:ln w="5460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8" name="object 308"/>
          <p:cNvSpPr/>
          <p:nvPr/>
        </p:nvSpPr>
        <p:spPr>
          <a:xfrm>
            <a:off x="5510529" y="4411979"/>
            <a:ext cx="71120" cy="81280"/>
          </a:xfrm>
          <a:custGeom>
            <a:avLst/>
            <a:gdLst/>
            <a:ahLst/>
            <a:cxnLst/>
            <a:rect l="l" t="t" r="r" b="b"/>
            <a:pathLst>
              <a:path w="71120" h="81279">
                <a:moveTo>
                  <a:pt x="0" y="0"/>
                </a:moveTo>
                <a:lnTo>
                  <a:pt x="71120" y="81280"/>
                </a:lnTo>
              </a:path>
            </a:pathLst>
          </a:custGeom>
          <a:ln w="5460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9" name="object 309"/>
          <p:cNvSpPr/>
          <p:nvPr/>
        </p:nvSpPr>
        <p:spPr>
          <a:xfrm>
            <a:off x="5628640" y="4545329"/>
            <a:ext cx="71120" cy="80010"/>
          </a:xfrm>
          <a:custGeom>
            <a:avLst/>
            <a:gdLst/>
            <a:ahLst/>
            <a:cxnLst/>
            <a:rect l="l" t="t" r="r" b="b"/>
            <a:pathLst>
              <a:path w="71120" h="80010">
                <a:moveTo>
                  <a:pt x="0" y="0"/>
                </a:moveTo>
                <a:lnTo>
                  <a:pt x="71120" y="8001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0" name="object 310"/>
          <p:cNvSpPr/>
          <p:nvPr/>
        </p:nvSpPr>
        <p:spPr>
          <a:xfrm>
            <a:off x="5745479" y="4677409"/>
            <a:ext cx="72390" cy="81280"/>
          </a:xfrm>
          <a:custGeom>
            <a:avLst/>
            <a:gdLst/>
            <a:ahLst/>
            <a:cxnLst/>
            <a:rect l="l" t="t" r="r" b="b"/>
            <a:pathLst>
              <a:path w="72389" h="81279">
                <a:moveTo>
                  <a:pt x="0" y="0"/>
                </a:moveTo>
                <a:lnTo>
                  <a:pt x="72390" y="812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1" name="object 311"/>
          <p:cNvSpPr/>
          <p:nvPr/>
        </p:nvSpPr>
        <p:spPr>
          <a:xfrm>
            <a:off x="5863590" y="4810759"/>
            <a:ext cx="71120" cy="80010"/>
          </a:xfrm>
          <a:custGeom>
            <a:avLst/>
            <a:gdLst/>
            <a:ahLst/>
            <a:cxnLst/>
            <a:rect l="l" t="t" r="r" b="b"/>
            <a:pathLst>
              <a:path w="71120" h="80010">
                <a:moveTo>
                  <a:pt x="0" y="0"/>
                </a:moveTo>
                <a:lnTo>
                  <a:pt x="71120" y="8000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2" name="object 312"/>
          <p:cNvSpPr/>
          <p:nvPr/>
        </p:nvSpPr>
        <p:spPr>
          <a:xfrm>
            <a:off x="5981700" y="4942840"/>
            <a:ext cx="71120" cy="81280"/>
          </a:xfrm>
          <a:custGeom>
            <a:avLst/>
            <a:gdLst/>
            <a:ahLst/>
            <a:cxnLst/>
            <a:rect l="l" t="t" r="r" b="b"/>
            <a:pathLst>
              <a:path w="71120" h="81279">
                <a:moveTo>
                  <a:pt x="0" y="0"/>
                </a:moveTo>
                <a:lnTo>
                  <a:pt x="71120" y="81280"/>
                </a:lnTo>
              </a:path>
            </a:pathLst>
          </a:custGeom>
          <a:ln w="5460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3" name="object 313"/>
          <p:cNvSpPr/>
          <p:nvPr/>
        </p:nvSpPr>
        <p:spPr>
          <a:xfrm>
            <a:off x="6098540" y="5076190"/>
            <a:ext cx="72390" cy="80010"/>
          </a:xfrm>
          <a:custGeom>
            <a:avLst/>
            <a:gdLst/>
            <a:ahLst/>
            <a:cxnLst/>
            <a:rect l="l" t="t" r="r" b="b"/>
            <a:pathLst>
              <a:path w="72389" h="80010">
                <a:moveTo>
                  <a:pt x="0" y="0"/>
                </a:moveTo>
                <a:lnTo>
                  <a:pt x="72389" y="8001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4" name="object 314"/>
          <p:cNvSpPr/>
          <p:nvPr/>
        </p:nvSpPr>
        <p:spPr>
          <a:xfrm>
            <a:off x="6216650" y="5208270"/>
            <a:ext cx="72390" cy="80010"/>
          </a:xfrm>
          <a:custGeom>
            <a:avLst/>
            <a:gdLst/>
            <a:ahLst/>
            <a:cxnLst/>
            <a:rect l="l" t="t" r="r" b="b"/>
            <a:pathLst>
              <a:path w="72389" h="80010">
                <a:moveTo>
                  <a:pt x="0" y="0"/>
                </a:moveTo>
                <a:lnTo>
                  <a:pt x="72389" y="8000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5" name="object 315"/>
          <p:cNvSpPr/>
          <p:nvPr/>
        </p:nvSpPr>
        <p:spPr>
          <a:xfrm>
            <a:off x="6334759" y="5340350"/>
            <a:ext cx="71120" cy="81280"/>
          </a:xfrm>
          <a:custGeom>
            <a:avLst/>
            <a:gdLst/>
            <a:ahLst/>
            <a:cxnLst/>
            <a:rect l="l" t="t" r="r" b="b"/>
            <a:pathLst>
              <a:path w="71120" h="81279">
                <a:moveTo>
                  <a:pt x="0" y="0"/>
                </a:moveTo>
                <a:lnTo>
                  <a:pt x="71119" y="8128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6" name="object 316"/>
          <p:cNvSpPr/>
          <p:nvPr/>
        </p:nvSpPr>
        <p:spPr>
          <a:xfrm>
            <a:off x="6452870" y="5473700"/>
            <a:ext cx="71120" cy="80010"/>
          </a:xfrm>
          <a:custGeom>
            <a:avLst/>
            <a:gdLst/>
            <a:ahLst/>
            <a:cxnLst/>
            <a:rect l="l" t="t" r="r" b="b"/>
            <a:pathLst>
              <a:path w="71120" h="80010">
                <a:moveTo>
                  <a:pt x="0" y="0"/>
                </a:moveTo>
                <a:lnTo>
                  <a:pt x="71120" y="8001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7" name="object 317"/>
          <p:cNvSpPr/>
          <p:nvPr/>
        </p:nvSpPr>
        <p:spPr>
          <a:xfrm>
            <a:off x="6569709" y="5605779"/>
            <a:ext cx="71120" cy="81280"/>
          </a:xfrm>
          <a:custGeom>
            <a:avLst/>
            <a:gdLst/>
            <a:ahLst/>
            <a:cxnLst/>
            <a:rect l="l" t="t" r="r" b="b"/>
            <a:pathLst>
              <a:path w="71120" h="81279">
                <a:moveTo>
                  <a:pt x="0" y="0"/>
                </a:moveTo>
                <a:lnTo>
                  <a:pt x="71120" y="81280"/>
                </a:lnTo>
              </a:path>
            </a:pathLst>
          </a:custGeom>
          <a:ln w="5460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8" name="object 318"/>
          <p:cNvSpPr/>
          <p:nvPr/>
        </p:nvSpPr>
        <p:spPr>
          <a:xfrm>
            <a:off x="6687819" y="5739129"/>
            <a:ext cx="71120" cy="80010"/>
          </a:xfrm>
          <a:custGeom>
            <a:avLst/>
            <a:gdLst/>
            <a:ahLst/>
            <a:cxnLst/>
            <a:rect l="l" t="t" r="r" b="b"/>
            <a:pathLst>
              <a:path w="71120" h="80010">
                <a:moveTo>
                  <a:pt x="0" y="0"/>
                </a:moveTo>
                <a:lnTo>
                  <a:pt x="71120" y="8001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9" name="object 319"/>
          <p:cNvSpPr/>
          <p:nvPr/>
        </p:nvSpPr>
        <p:spPr>
          <a:xfrm>
            <a:off x="6804659" y="5871209"/>
            <a:ext cx="72390" cy="81280"/>
          </a:xfrm>
          <a:custGeom>
            <a:avLst/>
            <a:gdLst/>
            <a:ahLst/>
            <a:cxnLst/>
            <a:rect l="l" t="t" r="r" b="b"/>
            <a:pathLst>
              <a:path w="72390" h="81279">
                <a:moveTo>
                  <a:pt x="0" y="0"/>
                </a:moveTo>
                <a:lnTo>
                  <a:pt x="72390" y="812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0" name="object 320"/>
          <p:cNvSpPr/>
          <p:nvPr/>
        </p:nvSpPr>
        <p:spPr>
          <a:xfrm>
            <a:off x="6922769" y="6003290"/>
            <a:ext cx="35560" cy="40640"/>
          </a:xfrm>
          <a:custGeom>
            <a:avLst/>
            <a:gdLst/>
            <a:ahLst/>
            <a:cxnLst/>
            <a:rect l="l" t="t" r="r" b="b"/>
            <a:pathLst>
              <a:path w="35559" h="40639">
                <a:moveTo>
                  <a:pt x="0" y="0"/>
                </a:moveTo>
                <a:lnTo>
                  <a:pt x="35559" y="4064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1" name="object 321"/>
          <p:cNvSpPr txBox="1"/>
          <p:nvPr/>
        </p:nvSpPr>
        <p:spPr>
          <a:xfrm>
            <a:off x="6107429" y="4640579"/>
            <a:ext cx="2070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22" name="object 322"/>
          <p:cNvSpPr/>
          <p:nvPr/>
        </p:nvSpPr>
        <p:spPr>
          <a:xfrm>
            <a:off x="5257800" y="6286500"/>
            <a:ext cx="1600200" cy="0"/>
          </a:xfrm>
          <a:custGeom>
            <a:avLst/>
            <a:gdLst/>
            <a:ahLst/>
            <a:cxnLst/>
            <a:rect l="l" t="t" r="r" b="b"/>
            <a:pathLst>
              <a:path w="1600200">
                <a:moveTo>
                  <a:pt x="0" y="0"/>
                </a:moveTo>
                <a:lnTo>
                  <a:pt x="1600200" y="0"/>
                </a:lnTo>
              </a:path>
            </a:pathLst>
          </a:custGeom>
          <a:ln w="5463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3" name="object 323"/>
          <p:cNvSpPr/>
          <p:nvPr/>
        </p:nvSpPr>
        <p:spPr>
          <a:xfrm>
            <a:off x="4914900" y="18288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4" name="object 324"/>
          <p:cNvSpPr/>
          <p:nvPr/>
        </p:nvSpPr>
        <p:spPr>
          <a:xfrm>
            <a:off x="4914900" y="20066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5" name="object 325"/>
          <p:cNvSpPr/>
          <p:nvPr/>
        </p:nvSpPr>
        <p:spPr>
          <a:xfrm>
            <a:off x="4914900" y="21831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6" name="object 326"/>
          <p:cNvSpPr/>
          <p:nvPr/>
        </p:nvSpPr>
        <p:spPr>
          <a:xfrm>
            <a:off x="4914900" y="23609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7" name="object 327"/>
          <p:cNvSpPr/>
          <p:nvPr/>
        </p:nvSpPr>
        <p:spPr>
          <a:xfrm>
            <a:off x="4914900" y="2538729"/>
            <a:ext cx="0" cy="106680"/>
          </a:xfrm>
          <a:custGeom>
            <a:avLst/>
            <a:gdLst/>
            <a:ahLst/>
            <a:cxnLst/>
            <a:rect l="l" t="t" r="r" b="b"/>
            <a:pathLst>
              <a:path h="106680">
                <a:moveTo>
                  <a:pt x="0" y="0"/>
                </a:moveTo>
                <a:lnTo>
                  <a:pt x="0" y="106680"/>
                </a:lnTo>
              </a:path>
            </a:pathLst>
          </a:custGeom>
          <a:ln w="5461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8" name="object 328"/>
          <p:cNvSpPr/>
          <p:nvPr/>
        </p:nvSpPr>
        <p:spPr>
          <a:xfrm>
            <a:off x="4914900" y="271526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9" name="object 329"/>
          <p:cNvSpPr/>
          <p:nvPr/>
        </p:nvSpPr>
        <p:spPr>
          <a:xfrm>
            <a:off x="4914900" y="289306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0" name="object 330"/>
          <p:cNvSpPr/>
          <p:nvPr/>
        </p:nvSpPr>
        <p:spPr>
          <a:xfrm>
            <a:off x="4914900" y="306958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1" name="object 331"/>
          <p:cNvSpPr/>
          <p:nvPr/>
        </p:nvSpPr>
        <p:spPr>
          <a:xfrm>
            <a:off x="4914900" y="324738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2" name="object 332"/>
          <p:cNvSpPr/>
          <p:nvPr/>
        </p:nvSpPr>
        <p:spPr>
          <a:xfrm>
            <a:off x="4914900" y="3425190"/>
            <a:ext cx="0" cy="3810"/>
          </a:xfrm>
          <a:custGeom>
            <a:avLst/>
            <a:gdLst/>
            <a:ahLst/>
            <a:cxnLst/>
            <a:rect l="l" t="t" r="r" b="b"/>
            <a:pathLst>
              <a:path h="3810">
                <a:moveTo>
                  <a:pt x="0" y="0"/>
                </a:moveTo>
                <a:lnTo>
                  <a:pt x="0" y="3810"/>
                </a:lnTo>
              </a:path>
            </a:pathLst>
          </a:custGeom>
          <a:ln w="5461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3" name="object 333"/>
          <p:cNvSpPr txBox="1"/>
          <p:nvPr/>
        </p:nvSpPr>
        <p:spPr>
          <a:xfrm>
            <a:off x="5001259" y="24180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34" name="object 334"/>
          <p:cNvSpPr/>
          <p:nvPr/>
        </p:nvSpPr>
        <p:spPr>
          <a:xfrm>
            <a:off x="2286000" y="1143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5" name="object 335"/>
          <p:cNvSpPr/>
          <p:nvPr/>
        </p:nvSpPr>
        <p:spPr>
          <a:xfrm>
            <a:off x="2286000" y="1143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6" name="object 336"/>
          <p:cNvSpPr/>
          <p:nvPr/>
        </p:nvSpPr>
        <p:spPr>
          <a:xfrm>
            <a:off x="2286000" y="1143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7" name="object 337"/>
          <p:cNvSpPr/>
          <p:nvPr/>
        </p:nvSpPr>
        <p:spPr>
          <a:xfrm>
            <a:off x="2971800" y="1828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8" name="object 338"/>
          <p:cNvSpPr/>
          <p:nvPr/>
        </p:nvSpPr>
        <p:spPr>
          <a:xfrm>
            <a:off x="4572000" y="1143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9" name="object 339"/>
          <p:cNvSpPr/>
          <p:nvPr/>
        </p:nvSpPr>
        <p:spPr>
          <a:xfrm>
            <a:off x="4572000" y="1143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0" name="object 340"/>
          <p:cNvSpPr/>
          <p:nvPr/>
        </p:nvSpPr>
        <p:spPr>
          <a:xfrm>
            <a:off x="4572000" y="1143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1" name="object 341"/>
          <p:cNvSpPr/>
          <p:nvPr/>
        </p:nvSpPr>
        <p:spPr>
          <a:xfrm>
            <a:off x="5257800" y="1828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2" name="object 342"/>
          <p:cNvSpPr/>
          <p:nvPr/>
        </p:nvSpPr>
        <p:spPr>
          <a:xfrm>
            <a:off x="45720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3" name="object 343"/>
          <p:cNvSpPr/>
          <p:nvPr/>
        </p:nvSpPr>
        <p:spPr>
          <a:xfrm>
            <a:off x="45720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4" name="object 344"/>
          <p:cNvSpPr/>
          <p:nvPr/>
        </p:nvSpPr>
        <p:spPr>
          <a:xfrm>
            <a:off x="4572000" y="3429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5" name="object 345"/>
          <p:cNvSpPr/>
          <p:nvPr/>
        </p:nvSpPr>
        <p:spPr>
          <a:xfrm>
            <a:off x="5257800" y="4114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6" name="object 346"/>
          <p:cNvSpPr/>
          <p:nvPr/>
        </p:nvSpPr>
        <p:spPr>
          <a:xfrm>
            <a:off x="22860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7" name="object 347"/>
          <p:cNvSpPr/>
          <p:nvPr/>
        </p:nvSpPr>
        <p:spPr>
          <a:xfrm>
            <a:off x="22860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8" name="object 348"/>
          <p:cNvSpPr/>
          <p:nvPr/>
        </p:nvSpPr>
        <p:spPr>
          <a:xfrm>
            <a:off x="2286000" y="3429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9" name="object 349"/>
          <p:cNvSpPr/>
          <p:nvPr/>
        </p:nvSpPr>
        <p:spPr>
          <a:xfrm>
            <a:off x="2971800" y="4114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0" name="object 350"/>
          <p:cNvSpPr/>
          <p:nvPr/>
        </p:nvSpPr>
        <p:spPr>
          <a:xfrm>
            <a:off x="6858000" y="1143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1" name="object 351"/>
          <p:cNvSpPr/>
          <p:nvPr/>
        </p:nvSpPr>
        <p:spPr>
          <a:xfrm>
            <a:off x="6858000" y="1143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2" name="object 352"/>
          <p:cNvSpPr/>
          <p:nvPr/>
        </p:nvSpPr>
        <p:spPr>
          <a:xfrm>
            <a:off x="6858000" y="1143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3" name="object 353"/>
          <p:cNvSpPr/>
          <p:nvPr/>
        </p:nvSpPr>
        <p:spPr>
          <a:xfrm>
            <a:off x="7543800" y="1828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4" name="object 354"/>
          <p:cNvSpPr/>
          <p:nvPr/>
        </p:nvSpPr>
        <p:spPr>
          <a:xfrm>
            <a:off x="68580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5" name="object 355"/>
          <p:cNvSpPr/>
          <p:nvPr/>
        </p:nvSpPr>
        <p:spPr>
          <a:xfrm>
            <a:off x="68580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6" name="object 356"/>
          <p:cNvSpPr/>
          <p:nvPr/>
        </p:nvSpPr>
        <p:spPr>
          <a:xfrm>
            <a:off x="6858000" y="3429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7" name="object 357"/>
          <p:cNvSpPr/>
          <p:nvPr/>
        </p:nvSpPr>
        <p:spPr>
          <a:xfrm>
            <a:off x="7543800" y="4114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8" name="object 358"/>
          <p:cNvSpPr/>
          <p:nvPr/>
        </p:nvSpPr>
        <p:spPr>
          <a:xfrm>
            <a:off x="68580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9" name="object 359"/>
          <p:cNvSpPr/>
          <p:nvPr/>
        </p:nvSpPr>
        <p:spPr>
          <a:xfrm>
            <a:off x="68580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79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0" name="object 360"/>
          <p:cNvSpPr/>
          <p:nvPr/>
        </p:nvSpPr>
        <p:spPr>
          <a:xfrm>
            <a:off x="6858000" y="5943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1" name="object 361"/>
          <p:cNvSpPr/>
          <p:nvPr/>
        </p:nvSpPr>
        <p:spPr>
          <a:xfrm>
            <a:off x="7543800" y="6629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2" name="object 362"/>
          <p:cNvSpPr/>
          <p:nvPr/>
        </p:nvSpPr>
        <p:spPr>
          <a:xfrm>
            <a:off x="45720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3" name="object 363"/>
          <p:cNvSpPr/>
          <p:nvPr/>
        </p:nvSpPr>
        <p:spPr>
          <a:xfrm>
            <a:off x="45720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79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4" name="object 364"/>
          <p:cNvSpPr/>
          <p:nvPr/>
        </p:nvSpPr>
        <p:spPr>
          <a:xfrm>
            <a:off x="4572000" y="5943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5" name="object 365"/>
          <p:cNvSpPr/>
          <p:nvPr/>
        </p:nvSpPr>
        <p:spPr>
          <a:xfrm>
            <a:off x="5257800" y="6629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6" name="object 366"/>
          <p:cNvSpPr txBox="1"/>
          <p:nvPr/>
        </p:nvSpPr>
        <p:spPr>
          <a:xfrm>
            <a:off x="5948679" y="5919757"/>
            <a:ext cx="219710" cy="380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10"/>
              </a:lnSpc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343400" y="5715000"/>
            <a:ext cx="3429000" cy="1143000"/>
          </a:xfrm>
          <a:custGeom>
            <a:avLst/>
            <a:gdLst/>
            <a:ahLst/>
            <a:cxnLst/>
            <a:rect l="l" t="t" r="r" b="b"/>
            <a:pathLst>
              <a:path w="3429000" h="1143000">
                <a:moveTo>
                  <a:pt x="3238500" y="0"/>
                </a:moveTo>
                <a:lnTo>
                  <a:pt x="190500" y="0"/>
                </a:lnTo>
                <a:lnTo>
                  <a:pt x="143315" y="7496"/>
                </a:lnTo>
                <a:lnTo>
                  <a:pt x="98777" y="28222"/>
                </a:lnTo>
                <a:lnTo>
                  <a:pt x="59531" y="59531"/>
                </a:lnTo>
                <a:lnTo>
                  <a:pt x="28222" y="98777"/>
                </a:lnTo>
                <a:lnTo>
                  <a:pt x="7496" y="143315"/>
                </a:lnTo>
                <a:lnTo>
                  <a:pt x="0" y="190500"/>
                </a:lnTo>
                <a:lnTo>
                  <a:pt x="0" y="952500"/>
                </a:lnTo>
                <a:lnTo>
                  <a:pt x="7496" y="999684"/>
                </a:lnTo>
                <a:lnTo>
                  <a:pt x="28222" y="1044222"/>
                </a:lnTo>
                <a:lnTo>
                  <a:pt x="59531" y="1083468"/>
                </a:lnTo>
                <a:lnTo>
                  <a:pt x="98777" y="1114777"/>
                </a:lnTo>
                <a:lnTo>
                  <a:pt x="143315" y="1135503"/>
                </a:lnTo>
                <a:lnTo>
                  <a:pt x="190500" y="1143000"/>
                </a:lnTo>
                <a:lnTo>
                  <a:pt x="3238500" y="1143000"/>
                </a:lnTo>
                <a:lnTo>
                  <a:pt x="3285684" y="1135503"/>
                </a:lnTo>
                <a:lnTo>
                  <a:pt x="3330222" y="1114777"/>
                </a:lnTo>
                <a:lnTo>
                  <a:pt x="3369468" y="1083468"/>
                </a:lnTo>
                <a:lnTo>
                  <a:pt x="3400777" y="1044222"/>
                </a:lnTo>
                <a:lnTo>
                  <a:pt x="3421503" y="999684"/>
                </a:lnTo>
                <a:lnTo>
                  <a:pt x="3429000" y="952500"/>
                </a:lnTo>
                <a:lnTo>
                  <a:pt x="3429000" y="190500"/>
                </a:lnTo>
                <a:lnTo>
                  <a:pt x="3421503" y="143315"/>
                </a:lnTo>
                <a:lnTo>
                  <a:pt x="3400777" y="98777"/>
                </a:lnTo>
                <a:lnTo>
                  <a:pt x="3369468" y="59531"/>
                </a:lnTo>
                <a:lnTo>
                  <a:pt x="3330222" y="28222"/>
                </a:lnTo>
                <a:lnTo>
                  <a:pt x="3285684" y="7496"/>
                </a:lnTo>
                <a:lnTo>
                  <a:pt x="323850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324984" y="5696584"/>
            <a:ext cx="227329" cy="24256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343400" y="596772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343400" y="608584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343400" y="620522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343400" y="632460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343400" y="6442709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343400" y="6562090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324984" y="6663055"/>
            <a:ext cx="256539" cy="2133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608829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728209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847590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965700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085079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204459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323840" y="6858000"/>
            <a:ext cx="71120" cy="0"/>
          </a:xfrm>
          <a:custGeom>
            <a:avLst/>
            <a:gdLst/>
            <a:ahLst/>
            <a:cxnLst/>
            <a:rect l="l" t="t" r="r" b="b"/>
            <a:pathLst>
              <a:path w="71120">
                <a:moveTo>
                  <a:pt x="0" y="0"/>
                </a:moveTo>
                <a:lnTo>
                  <a:pt x="7112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441950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561329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680709" y="6858000"/>
            <a:ext cx="71120" cy="0"/>
          </a:xfrm>
          <a:custGeom>
            <a:avLst/>
            <a:gdLst/>
            <a:ahLst/>
            <a:cxnLst/>
            <a:rect l="l" t="t" r="r" b="b"/>
            <a:pathLst>
              <a:path w="71120">
                <a:moveTo>
                  <a:pt x="0" y="0"/>
                </a:moveTo>
                <a:lnTo>
                  <a:pt x="7111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798820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918200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036309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155690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275070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394450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512559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631940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751319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6869430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6988809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7108190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7226300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7345680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7465059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7564755" y="6631305"/>
            <a:ext cx="226060" cy="24511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7772400" y="6531609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7772400" y="641222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7772400" y="629285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7772400" y="6174740"/>
            <a:ext cx="0" cy="71120"/>
          </a:xfrm>
          <a:custGeom>
            <a:avLst/>
            <a:gdLst/>
            <a:ahLst/>
            <a:cxnLst/>
            <a:rect l="l" t="t" r="r" b="b"/>
            <a:pathLst>
              <a:path h="71120">
                <a:moveTo>
                  <a:pt x="0" y="7112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7772400" y="605535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7772400" y="593597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7533005" y="5696584"/>
            <a:ext cx="256540" cy="21081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7432040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7312659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7193280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7075169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6955790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6837680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6718300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6598919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6479540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6361429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6242050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6122670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6004559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5885179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5765800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5647690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5528309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5408929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5290820" y="5715000"/>
            <a:ext cx="71120" cy="0"/>
          </a:xfrm>
          <a:custGeom>
            <a:avLst/>
            <a:gdLst/>
            <a:ahLst/>
            <a:cxnLst/>
            <a:rect l="l" t="t" r="r" b="b"/>
            <a:pathLst>
              <a:path w="71120">
                <a:moveTo>
                  <a:pt x="7111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5171440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5052059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4933950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4814570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4695190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4577079" y="5715000"/>
            <a:ext cx="71120" cy="0"/>
          </a:xfrm>
          <a:custGeom>
            <a:avLst/>
            <a:gdLst/>
            <a:ahLst/>
            <a:cxnLst/>
            <a:rect l="l" t="t" r="r" b="b"/>
            <a:pathLst>
              <a:path w="71120">
                <a:moveTo>
                  <a:pt x="7112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2057400" y="914400"/>
            <a:ext cx="5715000" cy="3429000"/>
          </a:xfrm>
          <a:custGeom>
            <a:avLst/>
            <a:gdLst/>
            <a:ahLst/>
            <a:cxnLst/>
            <a:rect l="l" t="t" r="r" b="b"/>
            <a:pathLst>
              <a:path w="5715000" h="3429000">
                <a:moveTo>
                  <a:pt x="5143500" y="0"/>
                </a:moveTo>
                <a:lnTo>
                  <a:pt x="571500" y="0"/>
                </a:lnTo>
                <a:lnTo>
                  <a:pt x="526423" y="2332"/>
                </a:lnTo>
                <a:lnTo>
                  <a:pt x="481596" y="9165"/>
                </a:lnTo>
                <a:lnTo>
                  <a:pt x="437269" y="20247"/>
                </a:lnTo>
                <a:lnTo>
                  <a:pt x="393692" y="35328"/>
                </a:lnTo>
                <a:lnTo>
                  <a:pt x="351115" y="54158"/>
                </a:lnTo>
                <a:lnTo>
                  <a:pt x="309788" y="76488"/>
                </a:lnTo>
                <a:lnTo>
                  <a:pt x="269960" y="102068"/>
                </a:lnTo>
                <a:lnTo>
                  <a:pt x="231882" y="130647"/>
                </a:lnTo>
                <a:lnTo>
                  <a:pt x="195804" y="161976"/>
                </a:lnTo>
                <a:lnTo>
                  <a:pt x="161976" y="195804"/>
                </a:lnTo>
                <a:lnTo>
                  <a:pt x="130647" y="231882"/>
                </a:lnTo>
                <a:lnTo>
                  <a:pt x="102068" y="269960"/>
                </a:lnTo>
                <a:lnTo>
                  <a:pt x="76488" y="309788"/>
                </a:lnTo>
                <a:lnTo>
                  <a:pt x="54158" y="351115"/>
                </a:lnTo>
                <a:lnTo>
                  <a:pt x="35328" y="393692"/>
                </a:lnTo>
                <a:lnTo>
                  <a:pt x="20247" y="437269"/>
                </a:lnTo>
                <a:lnTo>
                  <a:pt x="9165" y="481596"/>
                </a:lnTo>
                <a:lnTo>
                  <a:pt x="2332" y="526423"/>
                </a:lnTo>
                <a:lnTo>
                  <a:pt x="0" y="571500"/>
                </a:lnTo>
                <a:lnTo>
                  <a:pt x="0" y="2857500"/>
                </a:lnTo>
                <a:lnTo>
                  <a:pt x="2332" y="2902576"/>
                </a:lnTo>
                <a:lnTo>
                  <a:pt x="9165" y="2947403"/>
                </a:lnTo>
                <a:lnTo>
                  <a:pt x="20247" y="2991730"/>
                </a:lnTo>
                <a:lnTo>
                  <a:pt x="35328" y="3035307"/>
                </a:lnTo>
                <a:lnTo>
                  <a:pt x="54158" y="3077884"/>
                </a:lnTo>
                <a:lnTo>
                  <a:pt x="76488" y="3119211"/>
                </a:lnTo>
                <a:lnTo>
                  <a:pt x="102068" y="3159039"/>
                </a:lnTo>
                <a:lnTo>
                  <a:pt x="130647" y="3197117"/>
                </a:lnTo>
                <a:lnTo>
                  <a:pt x="161976" y="3233195"/>
                </a:lnTo>
                <a:lnTo>
                  <a:pt x="195804" y="3267023"/>
                </a:lnTo>
                <a:lnTo>
                  <a:pt x="231882" y="3298352"/>
                </a:lnTo>
                <a:lnTo>
                  <a:pt x="269960" y="3326931"/>
                </a:lnTo>
                <a:lnTo>
                  <a:pt x="309788" y="3352511"/>
                </a:lnTo>
                <a:lnTo>
                  <a:pt x="351115" y="3374841"/>
                </a:lnTo>
                <a:lnTo>
                  <a:pt x="393692" y="3393671"/>
                </a:lnTo>
                <a:lnTo>
                  <a:pt x="437269" y="3408752"/>
                </a:lnTo>
                <a:lnTo>
                  <a:pt x="481596" y="3419834"/>
                </a:lnTo>
                <a:lnTo>
                  <a:pt x="526423" y="3426667"/>
                </a:lnTo>
                <a:lnTo>
                  <a:pt x="571500" y="3429000"/>
                </a:lnTo>
                <a:lnTo>
                  <a:pt x="5143500" y="3429000"/>
                </a:lnTo>
                <a:lnTo>
                  <a:pt x="5188576" y="3426667"/>
                </a:lnTo>
                <a:lnTo>
                  <a:pt x="5233403" y="3419834"/>
                </a:lnTo>
                <a:lnTo>
                  <a:pt x="5277730" y="3408752"/>
                </a:lnTo>
                <a:lnTo>
                  <a:pt x="5321307" y="3393671"/>
                </a:lnTo>
                <a:lnTo>
                  <a:pt x="5363884" y="3374841"/>
                </a:lnTo>
                <a:lnTo>
                  <a:pt x="5405211" y="3352511"/>
                </a:lnTo>
                <a:lnTo>
                  <a:pt x="5445039" y="3326931"/>
                </a:lnTo>
                <a:lnTo>
                  <a:pt x="5483117" y="3298352"/>
                </a:lnTo>
                <a:lnTo>
                  <a:pt x="5519195" y="3267023"/>
                </a:lnTo>
                <a:lnTo>
                  <a:pt x="5553023" y="3233195"/>
                </a:lnTo>
                <a:lnTo>
                  <a:pt x="5584352" y="3197117"/>
                </a:lnTo>
                <a:lnTo>
                  <a:pt x="5612931" y="3159039"/>
                </a:lnTo>
                <a:lnTo>
                  <a:pt x="5638511" y="3119211"/>
                </a:lnTo>
                <a:lnTo>
                  <a:pt x="5660841" y="3077884"/>
                </a:lnTo>
                <a:lnTo>
                  <a:pt x="5679671" y="3035307"/>
                </a:lnTo>
                <a:lnTo>
                  <a:pt x="5694752" y="2991730"/>
                </a:lnTo>
                <a:lnTo>
                  <a:pt x="5705834" y="2947403"/>
                </a:lnTo>
                <a:lnTo>
                  <a:pt x="5712667" y="2902576"/>
                </a:lnTo>
                <a:lnTo>
                  <a:pt x="5715000" y="2857500"/>
                </a:lnTo>
                <a:lnTo>
                  <a:pt x="5715000" y="571500"/>
                </a:lnTo>
                <a:lnTo>
                  <a:pt x="5712667" y="526423"/>
                </a:lnTo>
                <a:lnTo>
                  <a:pt x="5705834" y="481596"/>
                </a:lnTo>
                <a:lnTo>
                  <a:pt x="5694752" y="437269"/>
                </a:lnTo>
                <a:lnTo>
                  <a:pt x="5679671" y="393692"/>
                </a:lnTo>
                <a:lnTo>
                  <a:pt x="5660841" y="351115"/>
                </a:lnTo>
                <a:lnTo>
                  <a:pt x="5638511" y="309788"/>
                </a:lnTo>
                <a:lnTo>
                  <a:pt x="5612931" y="269960"/>
                </a:lnTo>
                <a:lnTo>
                  <a:pt x="5584352" y="231882"/>
                </a:lnTo>
                <a:lnTo>
                  <a:pt x="5553023" y="195804"/>
                </a:lnTo>
                <a:lnTo>
                  <a:pt x="5519195" y="161976"/>
                </a:lnTo>
                <a:lnTo>
                  <a:pt x="5483117" y="130647"/>
                </a:lnTo>
                <a:lnTo>
                  <a:pt x="5445039" y="102068"/>
                </a:lnTo>
                <a:lnTo>
                  <a:pt x="5405211" y="76488"/>
                </a:lnTo>
                <a:lnTo>
                  <a:pt x="5363884" y="54158"/>
                </a:lnTo>
                <a:lnTo>
                  <a:pt x="5321307" y="35328"/>
                </a:lnTo>
                <a:lnTo>
                  <a:pt x="5277730" y="20247"/>
                </a:lnTo>
                <a:lnTo>
                  <a:pt x="5233403" y="9165"/>
                </a:lnTo>
                <a:lnTo>
                  <a:pt x="5188576" y="2332"/>
                </a:lnTo>
                <a:lnTo>
                  <a:pt x="514350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2556510" y="914400"/>
            <a:ext cx="74930" cy="5080"/>
          </a:xfrm>
          <a:custGeom>
            <a:avLst/>
            <a:gdLst/>
            <a:ahLst/>
            <a:cxnLst/>
            <a:rect l="l" t="t" r="r" b="b"/>
            <a:pathLst>
              <a:path w="74930" h="5080">
                <a:moveTo>
                  <a:pt x="74929" y="0"/>
                </a:moveTo>
                <a:lnTo>
                  <a:pt x="72389" y="0"/>
                </a:lnTo>
                <a:lnTo>
                  <a:pt x="54292" y="257"/>
                </a:lnTo>
                <a:lnTo>
                  <a:pt x="36194" y="1111"/>
                </a:lnTo>
                <a:lnTo>
                  <a:pt x="18097" y="2678"/>
                </a:lnTo>
                <a:lnTo>
                  <a:pt x="0" y="507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2442210" y="929639"/>
            <a:ext cx="68580" cy="22860"/>
          </a:xfrm>
          <a:custGeom>
            <a:avLst/>
            <a:gdLst/>
            <a:ahLst/>
            <a:cxnLst/>
            <a:rect l="l" t="t" r="r" b="b"/>
            <a:pathLst>
              <a:path w="68580" h="22859">
                <a:moveTo>
                  <a:pt x="68579" y="0"/>
                </a:moveTo>
                <a:lnTo>
                  <a:pt x="51434" y="5000"/>
                </a:lnTo>
                <a:lnTo>
                  <a:pt x="34289" y="10477"/>
                </a:lnTo>
                <a:lnTo>
                  <a:pt x="17144" y="16430"/>
                </a:lnTo>
                <a:lnTo>
                  <a:pt x="0" y="22859"/>
                </a:lnTo>
              </a:path>
            </a:pathLst>
          </a:custGeom>
          <a:ln w="3682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2338070" y="972819"/>
            <a:ext cx="62230" cy="35560"/>
          </a:xfrm>
          <a:custGeom>
            <a:avLst/>
            <a:gdLst/>
            <a:ahLst/>
            <a:cxnLst/>
            <a:rect l="l" t="t" r="r" b="b"/>
            <a:pathLst>
              <a:path w="62230" h="35559">
                <a:moveTo>
                  <a:pt x="62230" y="0"/>
                </a:moveTo>
                <a:lnTo>
                  <a:pt x="46077" y="8056"/>
                </a:lnTo>
                <a:lnTo>
                  <a:pt x="30162" y="16827"/>
                </a:lnTo>
                <a:lnTo>
                  <a:pt x="14724" y="26074"/>
                </a:lnTo>
                <a:lnTo>
                  <a:pt x="0" y="3555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2244089" y="1036319"/>
            <a:ext cx="54610" cy="46990"/>
          </a:xfrm>
          <a:custGeom>
            <a:avLst/>
            <a:gdLst/>
            <a:ahLst/>
            <a:cxnLst/>
            <a:rect l="l" t="t" r="r" b="b"/>
            <a:pathLst>
              <a:path w="54610" h="46990">
                <a:moveTo>
                  <a:pt x="54610" y="0"/>
                </a:moveTo>
                <a:lnTo>
                  <a:pt x="40540" y="10914"/>
                </a:lnTo>
                <a:lnTo>
                  <a:pt x="26828" y="22542"/>
                </a:lnTo>
                <a:lnTo>
                  <a:pt x="13354" y="34647"/>
                </a:lnTo>
                <a:lnTo>
                  <a:pt x="0" y="469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2166620" y="1117600"/>
            <a:ext cx="45720" cy="55880"/>
          </a:xfrm>
          <a:custGeom>
            <a:avLst/>
            <a:gdLst/>
            <a:ahLst/>
            <a:cxnLst/>
            <a:rect l="l" t="t" r="r" b="b"/>
            <a:pathLst>
              <a:path w="45719" h="55880">
                <a:moveTo>
                  <a:pt x="45719" y="0"/>
                </a:moveTo>
                <a:lnTo>
                  <a:pt x="33575" y="13553"/>
                </a:lnTo>
                <a:lnTo>
                  <a:pt x="21907" y="27463"/>
                </a:lnTo>
                <a:lnTo>
                  <a:pt x="10715" y="41612"/>
                </a:lnTo>
                <a:lnTo>
                  <a:pt x="0" y="5587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2105660" y="1211580"/>
            <a:ext cx="34290" cy="64769"/>
          </a:xfrm>
          <a:custGeom>
            <a:avLst/>
            <a:gdLst/>
            <a:ahLst/>
            <a:cxnLst/>
            <a:rect l="l" t="t" r="r" b="b"/>
            <a:pathLst>
              <a:path w="34289" h="64769">
                <a:moveTo>
                  <a:pt x="34289" y="0"/>
                </a:moveTo>
                <a:lnTo>
                  <a:pt x="25003" y="16013"/>
                </a:lnTo>
                <a:lnTo>
                  <a:pt x="16192" y="31908"/>
                </a:lnTo>
                <a:lnTo>
                  <a:pt x="7858" y="48041"/>
                </a:lnTo>
                <a:lnTo>
                  <a:pt x="0" y="6477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2067560" y="1318260"/>
            <a:ext cx="20320" cy="69850"/>
          </a:xfrm>
          <a:custGeom>
            <a:avLst/>
            <a:gdLst/>
            <a:ahLst/>
            <a:cxnLst/>
            <a:rect l="l" t="t" r="r" b="b"/>
            <a:pathLst>
              <a:path w="20319" h="69850">
                <a:moveTo>
                  <a:pt x="20319" y="0"/>
                </a:moveTo>
                <a:lnTo>
                  <a:pt x="14644" y="17343"/>
                </a:lnTo>
                <a:lnTo>
                  <a:pt x="9207" y="34925"/>
                </a:lnTo>
                <a:lnTo>
                  <a:pt x="4246" y="52506"/>
                </a:lnTo>
                <a:lnTo>
                  <a:pt x="0" y="6985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2057400" y="1433830"/>
            <a:ext cx="2540" cy="72390"/>
          </a:xfrm>
          <a:custGeom>
            <a:avLst/>
            <a:gdLst/>
            <a:ahLst/>
            <a:cxnLst/>
            <a:rect l="l" t="t" r="r" b="b"/>
            <a:pathLst>
              <a:path w="2539" h="72390">
                <a:moveTo>
                  <a:pt x="2539" y="0"/>
                </a:moveTo>
                <a:lnTo>
                  <a:pt x="1607" y="13136"/>
                </a:lnTo>
                <a:lnTo>
                  <a:pt x="793" y="26035"/>
                </a:lnTo>
                <a:lnTo>
                  <a:pt x="218" y="38933"/>
                </a:lnTo>
                <a:lnTo>
                  <a:pt x="0" y="52070"/>
                </a:ln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2057400" y="155321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2057400" y="167258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2057400" y="179070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2057400" y="191007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2057400" y="202946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2057400" y="214757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2057400" y="226695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2057400" y="2386329"/>
            <a:ext cx="0" cy="71120"/>
          </a:xfrm>
          <a:custGeom>
            <a:avLst/>
            <a:gdLst/>
            <a:ahLst/>
            <a:cxnLst/>
            <a:rect l="l" t="t" r="r" b="b"/>
            <a:pathLst>
              <a:path h="71119">
                <a:moveTo>
                  <a:pt x="0" y="0"/>
                </a:moveTo>
                <a:lnTo>
                  <a:pt x="0" y="7112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2057400" y="250443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2057400" y="262382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2057400" y="274320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2057400" y="286131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2057400" y="298068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2057400" y="310007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2057400" y="321817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2057400" y="333755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2057400" y="345694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2057400" y="357505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2057400" y="369442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2058670" y="3813809"/>
            <a:ext cx="12700" cy="71120"/>
          </a:xfrm>
          <a:custGeom>
            <a:avLst/>
            <a:gdLst/>
            <a:ahLst/>
            <a:cxnLst/>
            <a:rect l="l" t="t" r="r" b="b"/>
            <a:pathLst>
              <a:path w="12700" h="71120">
                <a:moveTo>
                  <a:pt x="0" y="0"/>
                </a:moveTo>
                <a:lnTo>
                  <a:pt x="2162" y="17363"/>
                </a:lnTo>
                <a:lnTo>
                  <a:pt x="4921" y="35083"/>
                </a:lnTo>
                <a:lnTo>
                  <a:pt x="8393" y="53042"/>
                </a:lnTo>
                <a:lnTo>
                  <a:pt x="12700" y="7111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2085339" y="3929379"/>
            <a:ext cx="27940" cy="66040"/>
          </a:xfrm>
          <a:custGeom>
            <a:avLst/>
            <a:gdLst/>
            <a:ahLst/>
            <a:cxnLst/>
            <a:rect l="l" t="t" r="r" b="b"/>
            <a:pathLst>
              <a:path w="27939" h="66039">
                <a:moveTo>
                  <a:pt x="0" y="0"/>
                </a:moveTo>
                <a:lnTo>
                  <a:pt x="5972" y="16926"/>
                </a:lnTo>
                <a:lnTo>
                  <a:pt x="12541" y="33496"/>
                </a:lnTo>
                <a:lnTo>
                  <a:pt x="19823" y="49827"/>
                </a:lnTo>
                <a:lnTo>
                  <a:pt x="27940" y="6604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2136139" y="4037329"/>
            <a:ext cx="40640" cy="59690"/>
          </a:xfrm>
          <a:custGeom>
            <a:avLst/>
            <a:gdLst/>
            <a:ahLst/>
            <a:cxnLst/>
            <a:rect l="l" t="t" r="r" b="b"/>
            <a:pathLst>
              <a:path w="40639" h="59689">
                <a:moveTo>
                  <a:pt x="0" y="0"/>
                </a:moveTo>
                <a:lnTo>
                  <a:pt x="9028" y="15220"/>
                </a:lnTo>
                <a:lnTo>
                  <a:pt x="18891" y="30321"/>
                </a:lnTo>
                <a:lnTo>
                  <a:pt x="29467" y="45184"/>
                </a:lnTo>
                <a:lnTo>
                  <a:pt x="40640" y="59690"/>
                </a:lnTo>
              </a:path>
            </a:pathLst>
          </a:custGeom>
          <a:ln w="3682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2205989" y="4132579"/>
            <a:ext cx="50800" cy="52069"/>
          </a:xfrm>
          <a:custGeom>
            <a:avLst/>
            <a:gdLst/>
            <a:ahLst/>
            <a:cxnLst/>
            <a:rect l="l" t="t" r="r" b="b"/>
            <a:pathLst>
              <a:path w="50800" h="52070">
                <a:moveTo>
                  <a:pt x="0" y="0"/>
                </a:moveTo>
                <a:lnTo>
                  <a:pt x="11866" y="13850"/>
                </a:lnTo>
                <a:lnTo>
                  <a:pt x="24447" y="26987"/>
                </a:lnTo>
                <a:lnTo>
                  <a:pt x="37504" y="39647"/>
                </a:lnTo>
                <a:lnTo>
                  <a:pt x="50800" y="5207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2292350" y="4215129"/>
            <a:ext cx="58419" cy="41910"/>
          </a:xfrm>
          <a:custGeom>
            <a:avLst/>
            <a:gdLst/>
            <a:ahLst/>
            <a:cxnLst/>
            <a:rect l="l" t="t" r="r" b="b"/>
            <a:pathLst>
              <a:path w="58419" h="41910">
                <a:moveTo>
                  <a:pt x="0" y="0"/>
                </a:moveTo>
                <a:lnTo>
                  <a:pt x="14307" y="11191"/>
                </a:lnTo>
                <a:lnTo>
                  <a:pt x="28733" y="21907"/>
                </a:lnTo>
                <a:lnTo>
                  <a:pt x="43398" y="32146"/>
                </a:lnTo>
                <a:lnTo>
                  <a:pt x="58419" y="41910"/>
                </a:lnTo>
              </a:path>
            </a:pathLst>
          </a:custGeom>
          <a:ln w="3682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2391410" y="4281170"/>
            <a:ext cx="66040" cy="29209"/>
          </a:xfrm>
          <a:custGeom>
            <a:avLst/>
            <a:gdLst/>
            <a:ahLst/>
            <a:cxnLst/>
            <a:rect l="l" t="t" r="r" b="b"/>
            <a:pathLst>
              <a:path w="66039" h="29210">
                <a:moveTo>
                  <a:pt x="0" y="0"/>
                </a:moveTo>
                <a:lnTo>
                  <a:pt x="16212" y="7600"/>
                </a:lnTo>
                <a:lnTo>
                  <a:pt x="32543" y="15081"/>
                </a:lnTo>
                <a:lnTo>
                  <a:pt x="49113" y="22324"/>
                </a:lnTo>
                <a:lnTo>
                  <a:pt x="66039" y="29209"/>
                </a:lnTo>
              </a:path>
            </a:pathLst>
          </a:custGeom>
          <a:ln w="3682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2501900" y="4325620"/>
            <a:ext cx="69850" cy="13970"/>
          </a:xfrm>
          <a:custGeom>
            <a:avLst/>
            <a:gdLst/>
            <a:ahLst/>
            <a:cxnLst/>
            <a:rect l="l" t="t" r="r" b="b"/>
            <a:pathLst>
              <a:path w="69850" h="13970">
                <a:moveTo>
                  <a:pt x="0" y="0"/>
                </a:moveTo>
                <a:lnTo>
                  <a:pt x="17343" y="4504"/>
                </a:lnTo>
                <a:lnTo>
                  <a:pt x="34925" y="8413"/>
                </a:lnTo>
                <a:lnTo>
                  <a:pt x="52506" y="11608"/>
                </a:lnTo>
                <a:lnTo>
                  <a:pt x="69850" y="1396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2600325" y="4343400"/>
            <a:ext cx="109220" cy="0"/>
          </a:xfrm>
          <a:custGeom>
            <a:avLst/>
            <a:gdLst/>
            <a:ahLst/>
            <a:cxnLst/>
            <a:rect l="l" t="t" r="r" b="b"/>
            <a:pathLst>
              <a:path w="109219">
                <a:moveTo>
                  <a:pt x="0" y="0"/>
                </a:moveTo>
                <a:lnTo>
                  <a:pt x="109219" y="0"/>
                </a:lnTo>
              </a:path>
            </a:pathLst>
          </a:custGeom>
          <a:ln w="3682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273812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285622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297561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309498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321310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333247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345185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356997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368935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380872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3928109" y="4343400"/>
            <a:ext cx="71120" cy="0"/>
          </a:xfrm>
          <a:custGeom>
            <a:avLst/>
            <a:gdLst/>
            <a:ahLst/>
            <a:cxnLst/>
            <a:rect l="l" t="t" r="r" b="b"/>
            <a:pathLst>
              <a:path w="71120">
                <a:moveTo>
                  <a:pt x="0" y="0"/>
                </a:moveTo>
                <a:lnTo>
                  <a:pt x="7111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404622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416560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4284979" y="4343400"/>
            <a:ext cx="71120" cy="0"/>
          </a:xfrm>
          <a:custGeom>
            <a:avLst/>
            <a:gdLst/>
            <a:ahLst/>
            <a:cxnLst/>
            <a:rect l="l" t="t" r="r" b="b"/>
            <a:pathLst>
              <a:path w="71120">
                <a:moveTo>
                  <a:pt x="0" y="0"/>
                </a:moveTo>
                <a:lnTo>
                  <a:pt x="7112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440309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452247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464057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475995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4946967" y="4324984"/>
            <a:ext cx="0" cy="36830"/>
          </a:xfrm>
          <a:custGeom>
            <a:avLst/>
            <a:gdLst/>
            <a:ahLst/>
            <a:cxnLst/>
            <a:rect l="l" t="t" r="r" b="b"/>
            <a:pathLst>
              <a:path h="36829">
                <a:moveTo>
                  <a:pt x="0" y="0"/>
                </a:moveTo>
                <a:lnTo>
                  <a:pt x="0" y="36829"/>
                </a:lnTo>
              </a:path>
            </a:pathLst>
          </a:custGeom>
          <a:ln w="825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4883467" y="4324984"/>
            <a:ext cx="0" cy="36830"/>
          </a:xfrm>
          <a:custGeom>
            <a:avLst/>
            <a:gdLst/>
            <a:ahLst/>
            <a:cxnLst/>
            <a:rect l="l" t="t" r="r" b="b"/>
            <a:pathLst>
              <a:path h="36829">
                <a:moveTo>
                  <a:pt x="0" y="0"/>
                </a:moveTo>
                <a:lnTo>
                  <a:pt x="0" y="36829"/>
                </a:lnTo>
              </a:path>
            </a:pathLst>
          </a:custGeom>
          <a:ln w="825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499872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511682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523620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535559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547370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559307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571245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583057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594995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606932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618744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630682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642620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654430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666369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678306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6902450" y="4343400"/>
            <a:ext cx="71120" cy="0"/>
          </a:xfrm>
          <a:custGeom>
            <a:avLst/>
            <a:gdLst/>
            <a:ahLst/>
            <a:cxnLst/>
            <a:rect l="l" t="t" r="r" b="b"/>
            <a:pathLst>
              <a:path w="71120">
                <a:moveTo>
                  <a:pt x="0" y="0"/>
                </a:moveTo>
                <a:lnTo>
                  <a:pt x="7112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702055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7156767" y="4324984"/>
            <a:ext cx="0" cy="36830"/>
          </a:xfrm>
          <a:custGeom>
            <a:avLst/>
            <a:gdLst/>
            <a:ahLst/>
            <a:cxnLst/>
            <a:rect l="l" t="t" r="r" b="b"/>
            <a:pathLst>
              <a:path h="36829">
                <a:moveTo>
                  <a:pt x="0" y="0"/>
                </a:moveTo>
                <a:lnTo>
                  <a:pt x="0" y="36829"/>
                </a:lnTo>
              </a:path>
            </a:pathLst>
          </a:custGeom>
          <a:ln w="33654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7258050" y="4324350"/>
            <a:ext cx="71120" cy="15240"/>
          </a:xfrm>
          <a:custGeom>
            <a:avLst/>
            <a:gdLst/>
            <a:ahLst/>
            <a:cxnLst/>
            <a:rect l="l" t="t" r="r" b="b"/>
            <a:pathLst>
              <a:path w="71120" h="15239">
                <a:moveTo>
                  <a:pt x="0" y="15239"/>
                </a:moveTo>
                <a:lnTo>
                  <a:pt x="18077" y="12858"/>
                </a:lnTo>
                <a:lnTo>
                  <a:pt x="36036" y="9525"/>
                </a:lnTo>
                <a:lnTo>
                  <a:pt x="53756" y="5238"/>
                </a:lnTo>
                <a:lnTo>
                  <a:pt x="7112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7373619" y="4279900"/>
            <a:ext cx="66040" cy="30480"/>
          </a:xfrm>
          <a:custGeom>
            <a:avLst/>
            <a:gdLst/>
            <a:ahLst/>
            <a:cxnLst/>
            <a:rect l="l" t="t" r="r" b="b"/>
            <a:pathLst>
              <a:path w="66040" h="30479">
                <a:moveTo>
                  <a:pt x="0" y="30480"/>
                </a:moveTo>
                <a:lnTo>
                  <a:pt x="16390" y="23574"/>
                </a:lnTo>
                <a:lnTo>
                  <a:pt x="33020" y="16192"/>
                </a:lnTo>
                <a:lnTo>
                  <a:pt x="49649" y="8334"/>
                </a:lnTo>
                <a:lnTo>
                  <a:pt x="66039" y="0"/>
                </a:lnTo>
              </a:path>
            </a:pathLst>
          </a:custGeom>
          <a:ln w="3682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7480300" y="4213859"/>
            <a:ext cx="58419" cy="41910"/>
          </a:xfrm>
          <a:custGeom>
            <a:avLst/>
            <a:gdLst/>
            <a:ahLst/>
            <a:cxnLst/>
            <a:rect l="l" t="t" r="r" b="b"/>
            <a:pathLst>
              <a:path w="58420" h="41910">
                <a:moveTo>
                  <a:pt x="0" y="41910"/>
                </a:moveTo>
                <a:lnTo>
                  <a:pt x="14485" y="32146"/>
                </a:lnTo>
                <a:lnTo>
                  <a:pt x="29209" y="21907"/>
                </a:lnTo>
                <a:lnTo>
                  <a:pt x="43934" y="11191"/>
                </a:lnTo>
                <a:lnTo>
                  <a:pt x="5842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7574280" y="4131309"/>
            <a:ext cx="49530" cy="52069"/>
          </a:xfrm>
          <a:custGeom>
            <a:avLst/>
            <a:gdLst/>
            <a:ahLst/>
            <a:cxnLst/>
            <a:rect l="l" t="t" r="r" b="b"/>
            <a:pathLst>
              <a:path w="49529" h="52070">
                <a:moveTo>
                  <a:pt x="0" y="52069"/>
                </a:moveTo>
                <a:lnTo>
                  <a:pt x="13096" y="39469"/>
                </a:lnTo>
                <a:lnTo>
                  <a:pt x="25717" y="26511"/>
                </a:lnTo>
                <a:lnTo>
                  <a:pt x="37861" y="13315"/>
                </a:lnTo>
                <a:lnTo>
                  <a:pt x="4952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7654290" y="4036059"/>
            <a:ext cx="39370" cy="59690"/>
          </a:xfrm>
          <a:custGeom>
            <a:avLst/>
            <a:gdLst/>
            <a:ahLst/>
            <a:cxnLst/>
            <a:rect l="l" t="t" r="r" b="b"/>
            <a:pathLst>
              <a:path w="39370" h="59689">
                <a:moveTo>
                  <a:pt x="0" y="59689"/>
                </a:moveTo>
                <a:lnTo>
                  <a:pt x="10437" y="45184"/>
                </a:lnTo>
                <a:lnTo>
                  <a:pt x="20637" y="30321"/>
                </a:lnTo>
                <a:lnTo>
                  <a:pt x="30360" y="15220"/>
                </a:lnTo>
                <a:lnTo>
                  <a:pt x="3936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7716519" y="3928109"/>
            <a:ext cx="27940" cy="66040"/>
          </a:xfrm>
          <a:custGeom>
            <a:avLst/>
            <a:gdLst/>
            <a:ahLst/>
            <a:cxnLst/>
            <a:rect l="l" t="t" r="r" b="b"/>
            <a:pathLst>
              <a:path w="27940" h="66039">
                <a:moveTo>
                  <a:pt x="0" y="66039"/>
                </a:moveTo>
                <a:lnTo>
                  <a:pt x="8116" y="49649"/>
                </a:lnTo>
                <a:lnTo>
                  <a:pt x="15398" y="33020"/>
                </a:lnTo>
                <a:lnTo>
                  <a:pt x="21967" y="16390"/>
                </a:lnTo>
                <a:lnTo>
                  <a:pt x="2793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7758430" y="3811270"/>
            <a:ext cx="11430" cy="71120"/>
          </a:xfrm>
          <a:custGeom>
            <a:avLst/>
            <a:gdLst/>
            <a:ahLst/>
            <a:cxnLst/>
            <a:rect l="l" t="t" r="r" b="b"/>
            <a:pathLst>
              <a:path w="11429" h="71120">
                <a:moveTo>
                  <a:pt x="0" y="71119"/>
                </a:moveTo>
                <a:lnTo>
                  <a:pt x="3750" y="53756"/>
                </a:lnTo>
                <a:lnTo>
                  <a:pt x="7143" y="36036"/>
                </a:lnTo>
                <a:lnTo>
                  <a:pt x="9822" y="18077"/>
                </a:lnTo>
                <a:lnTo>
                  <a:pt x="1142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7772400" y="369315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7772400" y="357377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7772400" y="345440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154"/>
          <p:cNvSpPr/>
          <p:nvPr/>
        </p:nvSpPr>
        <p:spPr>
          <a:xfrm>
            <a:off x="7772400" y="333629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object 155"/>
          <p:cNvSpPr/>
          <p:nvPr/>
        </p:nvSpPr>
        <p:spPr>
          <a:xfrm>
            <a:off x="7772400" y="321691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object 156"/>
          <p:cNvSpPr/>
          <p:nvPr/>
        </p:nvSpPr>
        <p:spPr>
          <a:xfrm>
            <a:off x="7772400" y="309752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object 157"/>
          <p:cNvSpPr/>
          <p:nvPr/>
        </p:nvSpPr>
        <p:spPr>
          <a:xfrm>
            <a:off x="7772400" y="297942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object 158"/>
          <p:cNvSpPr/>
          <p:nvPr/>
        </p:nvSpPr>
        <p:spPr>
          <a:xfrm>
            <a:off x="7772400" y="286003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" name="object 159"/>
          <p:cNvSpPr/>
          <p:nvPr/>
        </p:nvSpPr>
        <p:spPr>
          <a:xfrm>
            <a:off x="7772400" y="274066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160"/>
          <p:cNvSpPr/>
          <p:nvPr/>
        </p:nvSpPr>
        <p:spPr>
          <a:xfrm>
            <a:off x="7772400" y="262255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object 161"/>
          <p:cNvSpPr/>
          <p:nvPr/>
        </p:nvSpPr>
        <p:spPr>
          <a:xfrm>
            <a:off x="7772400" y="250317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object 162"/>
          <p:cNvSpPr/>
          <p:nvPr/>
        </p:nvSpPr>
        <p:spPr>
          <a:xfrm>
            <a:off x="7772400" y="238378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" name="object 163"/>
          <p:cNvSpPr/>
          <p:nvPr/>
        </p:nvSpPr>
        <p:spPr>
          <a:xfrm>
            <a:off x="7772400" y="226567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object 164"/>
          <p:cNvSpPr/>
          <p:nvPr/>
        </p:nvSpPr>
        <p:spPr>
          <a:xfrm>
            <a:off x="7772400" y="214630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object 165"/>
          <p:cNvSpPr/>
          <p:nvPr/>
        </p:nvSpPr>
        <p:spPr>
          <a:xfrm>
            <a:off x="7772400" y="202692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" name="object 166"/>
          <p:cNvSpPr/>
          <p:nvPr/>
        </p:nvSpPr>
        <p:spPr>
          <a:xfrm>
            <a:off x="7772400" y="190881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" name="object 167"/>
          <p:cNvSpPr/>
          <p:nvPr/>
        </p:nvSpPr>
        <p:spPr>
          <a:xfrm>
            <a:off x="7772400" y="178942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" name="object 168"/>
          <p:cNvSpPr/>
          <p:nvPr/>
        </p:nvSpPr>
        <p:spPr>
          <a:xfrm>
            <a:off x="7772400" y="167005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9" name="object 169"/>
          <p:cNvSpPr/>
          <p:nvPr/>
        </p:nvSpPr>
        <p:spPr>
          <a:xfrm>
            <a:off x="7772400" y="1550669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0" name="object 170"/>
          <p:cNvSpPr/>
          <p:nvPr/>
        </p:nvSpPr>
        <p:spPr>
          <a:xfrm>
            <a:off x="7768590" y="1432560"/>
            <a:ext cx="3810" cy="72390"/>
          </a:xfrm>
          <a:custGeom>
            <a:avLst/>
            <a:gdLst/>
            <a:ahLst/>
            <a:cxnLst/>
            <a:rect l="l" t="t" r="r" b="b"/>
            <a:pathLst>
              <a:path w="3809" h="72390">
                <a:moveTo>
                  <a:pt x="3809" y="72389"/>
                </a:moveTo>
                <a:lnTo>
                  <a:pt x="3809" y="53339"/>
                </a:lnTo>
                <a:lnTo>
                  <a:pt x="3571" y="40004"/>
                </a:lnTo>
                <a:lnTo>
                  <a:pt x="2857" y="26669"/>
                </a:lnTo>
                <a:lnTo>
                  <a:pt x="1666" y="13334"/>
                </a:lnTo>
                <a:lnTo>
                  <a:pt x="0" y="0"/>
                </a:lnTo>
              </a:path>
            </a:pathLst>
          </a:custGeom>
          <a:ln w="3682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" name="object 171"/>
          <p:cNvSpPr/>
          <p:nvPr/>
        </p:nvSpPr>
        <p:spPr>
          <a:xfrm>
            <a:off x="7740650" y="1316989"/>
            <a:ext cx="20320" cy="69850"/>
          </a:xfrm>
          <a:custGeom>
            <a:avLst/>
            <a:gdLst/>
            <a:ahLst/>
            <a:cxnLst/>
            <a:rect l="l" t="t" r="r" b="b"/>
            <a:pathLst>
              <a:path w="20320" h="69850">
                <a:moveTo>
                  <a:pt x="20320" y="69850"/>
                </a:moveTo>
                <a:lnTo>
                  <a:pt x="16252" y="51970"/>
                </a:lnTo>
                <a:lnTo>
                  <a:pt x="11588" y="34448"/>
                </a:lnTo>
                <a:lnTo>
                  <a:pt x="6211" y="17164"/>
                </a:ln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" name="object 172"/>
          <p:cNvSpPr/>
          <p:nvPr/>
        </p:nvSpPr>
        <p:spPr>
          <a:xfrm>
            <a:off x="7687309" y="1210310"/>
            <a:ext cx="35560" cy="63500"/>
          </a:xfrm>
          <a:custGeom>
            <a:avLst/>
            <a:gdLst/>
            <a:ahLst/>
            <a:cxnLst/>
            <a:rect l="l" t="t" r="r" b="b"/>
            <a:pathLst>
              <a:path w="35559" h="63500">
                <a:moveTo>
                  <a:pt x="35560" y="63500"/>
                </a:moveTo>
                <a:lnTo>
                  <a:pt x="27503" y="47327"/>
                </a:lnTo>
                <a:lnTo>
                  <a:pt x="18732" y="31273"/>
                </a:lnTo>
                <a:lnTo>
                  <a:pt x="9485" y="15458"/>
                </a:ln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" name="object 173"/>
          <p:cNvSpPr/>
          <p:nvPr/>
        </p:nvSpPr>
        <p:spPr>
          <a:xfrm>
            <a:off x="7616190" y="1116330"/>
            <a:ext cx="45720" cy="55880"/>
          </a:xfrm>
          <a:custGeom>
            <a:avLst/>
            <a:gdLst/>
            <a:ahLst/>
            <a:cxnLst/>
            <a:rect l="l" t="t" r="r" b="b"/>
            <a:pathLst>
              <a:path w="45720" h="55880">
                <a:moveTo>
                  <a:pt x="45719" y="55880"/>
                </a:moveTo>
                <a:lnTo>
                  <a:pt x="34289" y="41076"/>
                </a:lnTo>
                <a:lnTo>
                  <a:pt x="22859" y="26987"/>
                </a:lnTo>
                <a:lnTo>
                  <a:pt x="11429" y="13374"/>
                </a:ln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4" name="object 174"/>
          <p:cNvSpPr/>
          <p:nvPr/>
        </p:nvSpPr>
        <p:spPr>
          <a:xfrm>
            <a:off x="7528559" y="1035050"/>
            <a:ext cx="54610" cy="46990"/>
          </a:xfrm>
          <a:custGeom>
            <a:avLst/>
            <a:gdLst/>
            <a:ahLst/>
            <a:cxnLst/>
            <a:rect l="l" t="t" r="r" b="b"/>
            <a:pathLst>
              <a:path w="54609" h="46990">
                <a:moveTo>
                  <a:pt x="54610" y="46989"/>
                </a:moveTo>
                <a:lnTo>
                  <a:pt x="41255" y="34825"/>
                </a:lnTo>
                <a:lnTo>
                  <a:pt x="27781" y="23018"/>
                </a:lnTo>
                <a:lnTo>
                  <a:pt x="14069" y="11449"/>
                </a:ln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5" name="object 175"/>
          <p:cNvSpPr/>
          <p:nvPr/>
        </p:nvSpPr>
        <p:spPr>
          <a:xfrm>
            <a:off x="7426959" y="971550"/>
            <a:ext cx="63500" cy="36830"/>
          </a:xfrm>
          <a:custGeom>
            <a:avLst/>
            <a:gdLst/>
            <a:ahLst/>
            <a:cxnLst/>
            <a:rect l="l" t="t" r="r" b="b"/>
            <a:pathLst>
              <a:path w="63500" h="36830">
                <a:moveTo>
                  <a:pt x="63500" y="36829"/>
                </a:moveTo>
                <a:lnTo>
                  <a:pt x="48041" y="26789"/>
                </a:lnTo>
                <a:lnTo>
                  <a:pt x="32226" y="17462"/>
                </a:lnTo>
                <a:lnTo>
                  <a:pt x="16172" y="8612"/>
                </a:ln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6" name="object 176"/>
          <p:cNvSpPr/>
          <p:nvPr/>
        </p:nvSpPr>
        <p:spPr>
          <a:xfrm>
            <a:off x="7316469" y="929639"/>
            <a:ext cx="68580" cy="22860"/>
          </a:xfrm>
          <a:custGeom>
            <a:avLst/>
            <a:gdLst/>
            <a:ahLst/>
            <a:cxnLst/>
            <a:rect l="l" t="t" r="r" b="b"/>
            <a:pathLst>
              <a:path w="68579" h="22859">
                <a:moveTo>
                  <a:pt x="68579" y="22859"/>
                </a:moveTo>
                <a:lnTo>
                  <a:pt x="51434" y="15716"/>
                </a:lnTo>
                <a:lnTo>
                  <a:pt x="34289" y="9525"/>
                </a:lnTo>
                <a:lnTo>
                  <a:pt x="17144" y="4286"/>
                </a:lnTo>
                <a:lnTo>
                  <a:pt x="0" y="0"/>
                </a:lnTo>
              </a:path>
            </a:pathLst>
          </a:custGeom>
          <a:ln w="3682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7" name="object 177"/>
          <p:cNvSpPr/>
          <p:nvPr/>
        </p:nvSpPr>
        <p:spPr>
          <a:xfrm>
            <a:off x="7198359" y="914400"/>
            <a:ext cx="72390" cy="5080"/>
          </a:xfrm>
          <a:custGeom>
            <a:avLst/>
            <a:gdLst/>
            <a:ahLst/>
            <a:cxnLst/>
            <a:rect l="l" t="t" r="r" b="b"/>
            <a:pathLst>
              <a:path w="72390" h="5080">
                <a:moveTo>
                  <a:pt x="72390" y="5079"/>
                </a:moveTo>
                <a:lnTo>
                  <a:pt x="55046" y="2678"/>
                </a:lnTo>
                <a:lnTo>
                  <a:pt x="37465" y="1111"/>
                </a:lnTo>
                <a:lnTo>
                  <a:pt x="19883" y="257"/>
                </a:lnTo>
                <a:lnTo>
                  <a:pt x="2540" y="0"/>
                </a:ln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8" name="object 178"/>
          <p:cNvSpPr/>
          <p:nvPr/>
        </p:nvSpPr>
        <p:spPr>
          <a:xfrm>
            <a:off x="708025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9" name="object 179"/>
          <p:cNvSpPr/>
          <p:nvPr/>
        </p:nvSpPr>
        <p:spPr>
          <a:xfrm>
            <a:off x="696086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0" name="object 180"/>
          <p:cNvSpPr/>
          <p:nvPr/>
        </p:nvSpPr>
        <p:spPr>
          <a:xfrm>
            <a:off x="684149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1" name="object 181"/>
          <p:cNvSpPr/>
          <p:nvPr/>
        </p:nvSpPr>
        <p:spPr>
          <a:xfrm>
            <a:off x="672338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2" name="object 182"/>
          <p:cNvSpPr/>
          <p:nvPr/>
        </p:nvSpPr>
        <p:spPr>
          <a:xfrm>
            <a:off x="660400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3" name="object 183"/>
          <p:cNvSpPr/>
          <p:nvPr/>
        </p:nvSpPr>
        <p:spPr>
          <a:xfrm>
            <a:off x="648462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4" name="object 184"/>
          <p:cNvSpPr/>
          <p:nvPr/>
        </p:nvSpPr>
        <p:spPr>
          <a:xfrm>
            <a:off x="636650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5" name="object 185"/>
          <p:cNvSpPr/>
          <p:nvPr/>
        </p:nvSpPr>
        <p:spPr>
          <a:xfrm>
            <a:off x="624712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6" name="object 186"/>
          <p:cNvSpPr/>
          <p:nvPr/>
        </p:nvSpPr>
        <p:spPr>
          <a:xfrm>
            <a:off x="612775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7" name="object 187"/>
          <p:cNvSpPr/>
          <p:nvPr/>
        </p:nvSpPr>
        <p:spPr>
          <a:xfrm>
            <a:off x="600964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8" name="object 188"/>
          <p:cNvSpPr/>
          <p:nvPr/>
        </p:nvSpPr>
        <p:spPr>
          <a:xfrm>
            <a:off x="589025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9" name="object 189"/>
          <p:cNvSpPr/>
          <p:nvPr/>
        </p:nvSpPr>
        <p:spPr>
          <a:xfrm>
            <a:off x="577087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0" name="object 190"/>
          <p:cNvSpPr/>
          <p:nvPr/>
        </p:nvSpPr>
        <p:spPr>
          <a:xfrm>
            <a:off x="565277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1" name="object 191"/>
          <p:cNvSpPr/>
          <p:nvPr/>
        </p:nvSpPr>
        <p:spPr>
          <a:xfrm>
            <a:off x="553339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2" name="object 192"/>
          <p:cNvSpPr/>
          <p:nvPr/>
        </p:nvSpPr>
        <p:spPr>
          <a:xfrm>
            <a:off x="541400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3" name="object 193"/>
          <p:cNvSpPr/>
          <p:nvPr/>
        </p:nvSpPr>
        <p:spPr>
          <a:xfrm>
            <a:off x="529462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4" name="object 194"/>
          <p:cNvSpPr/>
          <p:nvPr/>
        </p:nvSpPr>
        <p:spPr>
          <a:xfrm>
            <a:off x="517652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5" name="object 195"/>
          <p:cNvSpPr/>
          <p:nvPr/>
        </p:nvSpPr>
        <p:spPr>
          <a:xfrm>
            <a:off x="505714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6" name="object 196"/>
          <p:cNvSpPr/>
          <p:nvPr/>
        </p:nvSpPr>
        <p:spPr>
          <a:xfrm>
            <a:off x="493902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7" name="object 197"/>
          <p:cNvSpPr/>
          <p:nvPr/>
        </p:nvSpPr>
        <p:spPr>
          <a:xfrm>
            <a:off x="481965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8" name="object 198"/>
          <p:cNvSpPr/>
          <p:nvPr/>
        </p:nvSpPr>
        <p:spPr>
          <a:xfrm>
            <a:off x="470027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9" name="object 199"/>
          <p:cNvSpPr/>
          <p:nvPr/>
        </p:nvSpPr>
        <p:spPr>
          <a:xfrm>
            <a:off x="458089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0" name="object 200"/>
          <p:cNvSpPr/>
          <p:nvPr/>
        </p:nvSpPr>
        <p:spPr>
          <a:xfrm>
            <a:off x="446277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1" name="object 201"/>
          <p:cNvSpPr/>
          <p:nvPr/>
        </p:nvSpPr>
        <p:spPr>
          <a:xfrm>
            <a:off x="434340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2" name="object 202"/>
          <p:cNvSpPr/>
          <p:nvPr/>
        </p:nvSpPr>
        <p:spPr>
          <a:xfrm>
            <a:off x="422402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3" name="object 203"/>
          <p:cNvSpPr/>
          <p:nvPr/>
        </p:nvSpPr>
        <p:spPr>
          <a:xfrm>
            <a:off x="410590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4" name="object 204"/>
          <p:cNvSpPr/>
          <p:nvPr/>
        </p:nvSpPr>
        <p:spPr>
          <a:xfrm>
            <a:off x="398652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5" name="object 205"/>
          <p:cNvSpPr/>
          <p:nvPr/>
        </p:nvSpPr>
        <p:spPr>
          <a:xfrm>
            <a:off x="386715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6" name="object 206"/>
          <p:cNvSpPr/>
          <p:nvPr/>
        </p:nvSpPr>
        <p:spPr>
          <a:xfrm>
            <a:off x="374904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7" name="object 207"/>
          <p:cNvSpPr/>
          <p:nvPr/>
        </p:nvSpPr>
        <p:spPr>
          <a:xfrm>
            <a:off x="362965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8" name="object 208"/>
          <p:cNvSpPr/>
          <p:nvPr/>
        </p:nvSpPr>
        <p:spPr>
          <a:xfrm>
            <a:off x="351027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9" name="object 209"/>
          <p:cNvSpPr/>
          <p:nvPr/>
        </p:nvSpPr>
        <p:spPr>
          <a:xfrm>
            <a:off x="339217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0" name="object 210"/>
          <p:cNvSpPr/>
          <p:nvPr/>
        </p:nvSpPr>
        <p:spPr>
          <a:xfrm>
            <a:off x="327279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1" name="object 211"/>
          <p:cNvSpPr/>
          <p:nvPr/>
        </p:nvSpPr>
        <p:spPr>
          <a:xfrm>
            <a:off x="315341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2" name="object 212"/>
          <p:cNvSpPr/>
          <p:nvPr/>
        </p:nvSpPr>
        <p:spPr>
          <a:xfrm>
            <a:off x="303530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3" name="object 213"/>
          <p:cNvSpPr/>
          <p:nvPr/>
        </p:nvSpPr>
        <p:spPr>
          <a:xfrm>
            <a:off x="291592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4" name="object 214"/>
          <p:cNvSpPr/>
          <p:nvPr/>
        </p:nvSpPr>
        <p:spPr>
          <a:xfrm>
            <a:off x="279653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5" name="object 215"/>
          <p:cNvSpPr/>
          <p:nvPr/>
        </p:nvSpPr>
        <p:spPr>
          <a:xfrm>
            <a:off x="267842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6" name="object 216"/>
          <p:cNvSpPr/>
          <p:nvPr/>
        </p:nvSpPr>
        <p:spPr>
          <a:xfrm>
            <a:off x="2971800" y="1485900"/>
            <a:ext cx="1600200" cy="0"/>
          </a:xfrm>
          <a:custGeom>
            <a:avLst/>
            <a:gdLst/>
            <a:ahLst/>
            <a:cxnLst/>
            <a:rect l="l" t="t" r="r" b="b"/>
            <a:pathLst>
              <a:path w="1600200">
                <a:moveTo>
                  <a:pt x="0" y="0"/>
                </a:moveTo>
                <a:lnTo>
                  <a:pt x="1600200" y="0"/>
                </a:lnTo>
              </a:path>
            </a:pathLst>
          </a:custGeom>
          <a:ln w="5463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7" name="object 217"/>
          <p:cNvSpPr txBox="1"/>
          <p:nvPr/>
        </p:nvSpPr>
        <p:spPr>
          <a:xfrm>
            <a:off x="3662679" y="10972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18" name="object 218"/>
          <p:cNvSpPr/>
          <p:nvPr/>
        </p:nvSpPr>
        <p:spPr>
          <a:xfrm>
            <a:off x="2871470" y="172847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9" name="object 219"/>
          <p:cNvSpPr/>
          <p:nvPr/>
        </p:nvSpPr>
        <p:spPr>
          <a:xfrm>
            <a:off x="2997200" y="185420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0" name="object 220"/>
          <p:cNvSpPr/>
          <p:nvPr/>
        </p:nvSpPr>
        <p:spPr>
          <a:xfrm>
            <a:off x="3121660" y="197866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1" name="object 221"/>
          <p:cNvSpPr/>
          <p:nvPr/>
        </p:nvSpPr>
        <p:spPr>
          <a:xfrm>
            <a:off x="3247389" y="2104389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2" name="object 222"/>
          <p:cNvSpPr/>
          <p:nvPr/>
        </p:nvSpPr>
        <p:spPr>
          <a:xfrm>
            <a:off x="3373120" y="223012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3" name="object 223"/>
          <p:cNvSpPr/>
          <p:nvPr/>
        </p:nvSpPr>
        <p:spPr>
          <a:xfrm>
            <a:off x="3497579" y="2354579"/>
            <a:ext cx="77470" cy="77470"/>
          </a:xfrm>
          <a:custGeom>
            <a:avLst/>
            <a:gdLst/>
            <a:ahLst/>
            <a:cxnLst/>
            <a:rect l="l" t="t" r="r" b="b"/>
            <a:pathLst>
              <a:path w="77470" h="77469">
                <a:moveTo>
                  <a:pt x="0" y="0"/>
                </a:moveTo>
                <a:lnTo>
                  <a:pt x="77470" y="7747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4" name="object 224"/>
          <p:cNvSpPr/>
          <p:nvPr/>
        </p:nvSpPr>
        <p:spPr>
          <a:xfrm>
            <a:off x="3623309" y="248031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5" name="object 225"/>
          <p:cNvSpPr/>
          <p:nvPr/>
        </p:nvSpPr>
        <p:spPr>
          <a:xfrm>
            <a:off x="3749040" y="2606039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6" name="object 226"/>
          <p:cNvSpPr/>
          <p:nvPr/>
        </p:nvSpPr>
        <p:spPr>
          <a:xfrm>
            <a:off x="3874770" y="273177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7" name="object 227"/>
          <p:cNvSpPr/>
          <p:nvPr/>
        </p:nvSpPr>
        <p:spPr>
          <a:xfrm>
            <a:off x="3999229" y="2856229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8" name="object 228"/>
          <p:cNvSpPr/>
          <p:nvPr/>
        </p:nvSpPr>
        <p:spPr>
          <a:xfrm>
            <a:off x="4124959" y="298196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9" name="object 229"/>
          <p:cNvSpPr/>
          <p:nvPr/>
        </p:nvSpPr>
        <p:spPr>
          <a:xfrm>
            <a:off x="4250690" y="3107689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0" name="object 230"/>
          <p:cNvSpPr/>
          <p:nvPr/>
        </p:nvSpPr>
        <p:spPr>
          <a:xfrm>
            <a:off x="4376420" y="323342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1" name="object 231"/>
          <p:cNvSpPr/>
          <p:nvPr/>
        </p:nvSpPr>
        <p:spPr>
          <a:xfrm>
            <a:off x="4500879" y="3357879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2" name="object 232"/>
          <p:cNvSpPr/>
          <p:nvPr/>
        </p:nvSpPr>
        <p:spPr>
          <a:xfrm>
            <a:off x="4626609" y="3483609"/>
            <a:ext cx="45720" cy="45720"/>
          </a:xfrm>
          <a:custGeom>
            <a:avLst/>
            <a:gdLst/>
            <a:ahLst/>
            <a:cxnLst/>
            <a:rect l="l" t="t" r="r" b="b"/>
            <a:pathLst>
              <a:path w="45720" h="45720">
                <a:moveTo>
                  <a:pt x="0" y="0"/>
                </a:moveTo>
                <a:lnTo>
                  <a:pt x="45719" y="4571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3" name="object 233"/>
          <p:cNvSpPr txBox="1"/>
          <p:nvPr/>
        </p:nvSpPr>
        <p:spPr>
          <a:xfrm>
            <a:off x="3808729" y="22402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34" name="object 234"/>
          <p:cNvSpPr/>
          <p:nvPr/>
        </p:nvSpPr>
        <p:spPr>
          <a:xfrm>
            <a:off x="2628900" y="1828800"/>
            <a:ext cx="0" cy="1600200"/>
          </a:xfrm>
          <a:custGeom>
            <a:avLst/>
            <a:gdLst/>
            <a:ahLst/>
            <a:cxnLst/>
            <a:rect l="l" t="t" r="r" b="b"/>
            <a:pathLst>
              <a:path h="1600200">
                <a:moveTo>
                  <a:pt x="0" y="0"/>
                </a:moveTo>
                <a:lnTo>
                  <a:pt x="0" y="1600200"/>
                </a:lnTo>
              </a:path>
            </a:pathLst>
          </a:custGeom>
          <a:ln w="5463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5" name="object 235"/>
          <p:cNvSpPr txBox="1"/>
          <p:nvPr/>
        </p:nvSpPr>
        <p:spPr>
          <a:xfrm>
            <a:off x="2324100" y="24168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36" name="object 236"/>
          <p:cNvSpPr/>
          <p:nvPr/>
        </p:nvSpPr>
        <p:spPr>
          <a:xfrm>
            <a:off x="2971800" y="3771900"/>
            <a:ext cx="1600200" cy="0"/>
          </a:xfrm>
          <a:custGeom>
            <a:avLst/>
            <a:gdLst/>
            <a:ahLst/>
            <a:cxnLst/>
            <a:rect l="l" t="t" r="r" b="b"/>
            <a:pathLst>
              <a:path w="1600200">
                <a:moveTo>
                  <a:pt x="0" y="0"/>
                </a:moveTo>
                <a:lnTo>
                  <a:pt x="1600200" y="0"/>
                </a:lnTo>
              </a:path>
            </a:pathLst>
          </a:custGeom>
          <a:ln w="5463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7" name="object 237"/>
          <p:cNvSpPr txBox="1"/>
          <p:nvPr/>
        </p:nvSpPr>
        <p:spPr>
          <a:xfrm>
            <a:off x="3662679" y="33832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38" name="object 238"/>
          <p:cNvSpPr/>
          <p:nvPr/>
        </p:nvSpPr>
        <p:spPr>
          <a:xfrm>
            <a:off x="7200900" y="41148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9" name="object 239"/>
          <p:cNvSpPr/>
          <p:nvPr/>
        </p:nvSpPr>
        <p:spPr>
          <a:xfrm>
            <a:off x="7200900" y="4291329"/>
            <a:ext cx="0" cy="109220"/>
          </a:xfrm>
          <a:custGeom>
            <a:avLst/>
            <a:gdLst/>
            <a:ahLst/>
            <a:cxnLst/>
            <a:rect l="l" t="t" r="r" b="b"/>
            <a:pathLst>
              <a:path h="109220">
                <a:moveTo>
                  <a:pt x="0" y="0"/>
                </a:moveTo>
                <a:lnTo>
                  <a:pt x="0" y="10922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0" name="object 240"/>
          <p:cNvSpPr/>
          <p:nvPr/>
        </p:nvSpPr>
        <p:spPr>
          <a:xfrm>
            <a:off x="7200900" y="44691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1" name="object 241"/>
          <p:cNvSpPr/>
          <p:nvPr/>
        </p:nvSpPr>
        <p:spPr>
          <a:xfrm>
            <a:off x="7200900" y="46469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2" name="object 242"/>
          <p:cNvSpPr/>
          <p:nvPr/>
        </p:nvSpPr>
        <p:spPr>
          <a:xfrm>
            <a:off x="7200900" y="482345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3" name="object 243"/>
          <p:cNvSpPr/>
          <p:nvPr/>
        </p:nvSpPr>
        <p:spPr>
          <a:xfrm>
            <a:off x="7200900" y="500125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4" name="object 244"/>
          <p:cNvSpPr/>
          <p:nvPr/>
        </p:nvSpPr>
        <p:spPr>
          <a:xfrm>
            <a:off x="7200900" y="5179059"/>
            <a:ext cx="0" cy="106680"/>
          </a:xfrm>
          <a:custGeom>
            <a:avLst/>
            <a:gdLst/>
            <a:ahLst/>
            <a:cxnLst/>
            <a:rect l="l" t="t" r="r" b="b"/>
            <a:pathLst>
              <a:path h="106679">
                <a:moveTo>
                  <a:pt x="0" y="0"/>
                </a:moveTo>
                <a:lnTo>
                  <a:pt x="0" y="1066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5" name="object 245"/>
          <p:cNvSpPr/>
          <p:nvPr/>
        </p:nvSpPr>
        <p:spPr>
          <a:xfrm>
            <a:off x="7200900" y="535559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6" name="object 246"/>
          <p:cNvSpPr/>
          <p:nvPr/>
        </p:nvSpPr>
        <p:spPr>
          <a:xfrm>
            <a:off x="7200900" y="553339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7" name="object 247"/>
          <p:cNvSpPr/>
          <p:nvPr/>
        </p:nvSpPr>
        <p:spPr>
          <a:xfrm>
            <a:off x="7200900" y="570992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4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8" name="object 248"/>
          <p:cNvSpPr/>
          <p:nvPr/>
        </p:nvSpPr>
        <p:spPr>
          <a:xfrm>
            <a:off x="7200900" y="5887720"/>
            <a:ext cx="0" cy="55880"/>
          </a:xfrm>
          <a:custGeom>
            <a:avLst/>
            <a:gdLst/>
            <a:ahLst/>
            <a:cxnLst/>
            <a:rect l="l" t="t" r="r" b="b"/>
            <a:pathLst>
              <a:path h="55879">
                <a:moveTo>
                  <a:pt x="0" y="0"/>
                </a:moveTo>
                <a:lnTo>
                  <a:pt x="0" y="558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9" name="object 249"/>
          <p:cNvSpPr txBox="1"/>
          <p:nvPr/>
        </p:nvSpPr>
        <p:spPr>
          <a:xfrm>
            <a:off x="7287259" y="48171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50" name="object 250"/>
          <p:cNvSpPr/>
          <p:nvPr/>
        </p:nvSpPr>
        <p:spPr>
          <a:xfrm>
            <a:off x="7200900" y="1828800"/>
            <a:ext cx="0" cy="1600200"/>
          </a:xfrm>
          <a:custGeom>
            <a:avLst/>
            <a:gdLst/>
            <a:ahLst/>
            <a:cxnLst/>
            <a:rect l="l" t="t" r="r" b="b"/>
            <a:pathLst>
              <a:path h="1600200">
                <a:moveTo>
                  <a:pt x="0" y="0"/>
                </a:moveTo>
                <a:lnTo>
                  <a:pt x="0" y="1600200"/>
                </a:lnTo>
              </a:path>
            </a:pathLst>
          </a:custGeom>
          <a:ln w="5463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1" name="object 251"/>
          <p:cNvSpPr txBox="1"/>
          <p:nvPr/>
        </p:nvSpPr>
        <p:spPr>
          <a:xfrm>
            <a:off x="7383780" y="24168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52" name="object 252"/>
          <p:cNvSpPr/>
          <p:nvPr/>
        </p:nvSpPr>
        <p:spPr>
          <a:xfrm>
            <a:off x="5257800" y="1485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3" name="object 253"/>
          <p:cNvSpPr/>
          <p:nvPr/>
        </p:nvSpPr>
        <p:spPr>
          <a:xfrm>
            <a:off x="5435600" y="1485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4" name="object 254"/>
          <p:cNvSpPr/>
          <p:nvPr/>
        </p:nvSpPr>
        <p:spPr>
          <a:xfrm>
            <a:off x="5612129" y="1485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5" name="object 255"/>
          <p:cNvSpPr/>
          <p:nvPr/>
        </p:nvSpPr>
        <p:spPr>
          <a:xfrm>
            <a:off x="5789929" y="1485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6" name="object 256"/>
          <p:cNvSpPr/>
          <p:nvPr/>
        </p:nvSpPr>
        <p:spPr>
          <a:xfrm>
            <a:off x="5967729" y="148590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8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7" name="object 257"/>
          <p:cNvSpPr/>
          <p:nvPr/>
        </p:nvSpPr>
        <p:spPr>
          <a:xfrm>
            <a:off x="6144259" y="1485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8" name="object 258"/>
          <p:cNvSpPr/>
          <p:nvPr/>
        </p:nvSpPr>
        <p:spPr>
          <a:xfrm>
            <a:off x="6322059" y="1485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9" name="object 259"/>
          <p:cNvSpPr/>
          <p:nvPr/>
        </p:nvSpPr>
        <p:spPr>
          <a:xfrm>
            <a:off x="6498590" y="1485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0" name="object 260"/>
          <p:cNvSpPr/>
          <p:nvPr/>
        </p:nvSpPr>
        <p:spPr>
          <a:xfrm>
            <a:off x="6676390" y="1485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1" name="object 261"/>
          <p:cNvSpPr/>
          <p:nvPr/>
        </p:nvSpPr>
        <p:spPr>
          <a:xfrm>
            <a:off x="6854190" y="1485900"/>
            <a:ext cx="3810" cy="0"/>
          </a:xfrm>
          <a:custGeom>
            <a:avLst/>
            <a:gdLst/>
            <a:ahLst/>
            <a:cxnLst/>
            <a:rect l="l" t="t" r="r" b="b"/>
            <a:pathLst>
              <a:path w="3809">
                <a:moveTo>
                  <a:pt x="1904" y="-27304"/>
                </a:moveTo>
                <a:lnTo>
                  <a:pt x="1904" y="27304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2" name="object 262"/>
          <p:cNvSpPr txBox="1"/>
          <p:nvPr/>
        </p:nvSpPr>
        <p:spPr>
          <a:xfrm>
            <a:off x="5948679" y="10972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63" name="object 263"/>
          <p:cNvSpPr/>
          <p:nvPr/>
        </p:nvSpPr>
        <p:spPr>
          <a:xfrm>
            <a:off x="5257800" y="3771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4" name="object 264"/>
          <p:cNvSpPr/>
          <p:nvPr/>
        </p:nvSpPr>
        <p:spPr>
          <a:xfrm>
            <a:off x="5435600" y="3771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5" name="object 265"/>
          <p:cNvSpPr/>
          <p:nvPr/>
        </p:nvSpPr>
        <p:spPr>
          <a:xfrm>
            <a:off x="5612129" y="3771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6" name="object 266"/>
          <p:cNvSpPr/>
          <p:nvPr/>
        </p:nvSpPr>
        <p:spPr>
          <a:xfrm>
            <a:off x="5789929" y="3771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7" name="object 267"/>
          <p:cNvSpPr/>
          <p:nvPr/>
        </p:nvSpPr>
        <p:spPr>
          <a:xfrm>
            <a:off x="5967729" y="377190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8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8" name="object 268"/>
          <p:cNvSpPr/>
          <p:nvPr/>
        </p:nvSpPr>
        <p:spPr>
          <a:xfrm>
            <a:off x="6144259" y="3771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9" name="object 269"/>
          <p:cNvSpPr/>
          <p:nvPr/>
        </p:nvSpPr>
        <p:spPr>
          <a:xfrm>
            <a:off x="6322059" y="3771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0" name="object 270"/>
          <p:cNvSpPr/>
          <p:nvPr/>
        </p:nvSpPr>
        <p:spPr>
          <a:xfrm>
            <a:off x="6498590" y="3771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1" name="object 271"/>
          <p:cNvSpPr/>
          <p:nvPr/>
        </p:nvSpPr>
        <p:spPr>
          <a:xfrm>
            <a:off x="6676390" y="3771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2" name="object 272"/>
          <p:cNvSpPr/>
          <p:nvPr/>
        </p:nvSpPr>
        <p:spPr>
          <a:xfrm>
            <a:off x="6854190" y="3771900"/>
            <a:ext cx="3810" cy="0"/>
          </a:xfrm>
          <a:custGeom>
            <a:avLst/>
            <a:gdLst/>
            <a:ahLst/>
            <a:cxnLst/>
            <a:rect l="l" t="t" r="r" b="b"/>
            <a:pathLst>
              <a:path w="3809">
                <a:moveTo>
                  <a:pt x="1904" y="-27304"/>
                </a:moveTo>
                <a:lnTo>
                  <a:pt x="1904" y="27304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3" name="object 273"/>
          <p:cNvSpPr txBox="1"/>
          <p:nvPr/>
        </p:nvSpPr>
        <p:spPr>
          <a:xfrm>
            <a:off x="5948679" y="33832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74" name="object 274"/>
          <p:cNvSpPr/>
          <p:nvPr/>
        </p:nvSpPr>
        <p:spPr>
          <a:xfrm>
            <a:off x="5157470" y="1728470"/>
            <a:ext cx="1800860" cy="1800860"/>
          </a:xfrm>
          <a:custGeom>
            <a:avLst/>
            <a:gdLst/>
            <a:ahLst/>
            <a:cxnLst/>
            <a:rect l="l" t="t" r="r" b="b"/>
            <a:pathLst>
              <a:path w="1800859" h="1800860">
                <a:moveTo>
                  <a:pt x="1800859" y="0"/>
                </a:moveTo>
                <a:lnTo>
                  <a:pt x="0" y="1800859"/>
                </a:lnTo>
              </a:path>
            </a:pathLst>
          </a:custGeom>
          <a:ln w="5463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5" name="object 275"/>
          <p:cNvSpPr txBox="1"/>
          <p:nvPr/>
        </p:nvSpPr>
        <p:spPr>
          <a:xfrm>
            <a:off x="5802629" y="22402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76" name="object 276"/>
          <p:cNvSpPr/>
          <p:nvPr/>
        </p:nvSpPr>
        <p:spPr>
          <a:xfrm>
            <a:off x="2871470" y="4014470"/>
            <a:ext cx="71120" cy="80010"/>
          </a:xfrm>
          <a:custGeom>
            <a:avLst/>
            <a:gdLst/>
            <a:ahLst/>
            <a:cxnLst/>
            <a:rect l="l" t="t" r="r" b="b"/>
            <a:pathLst>
              <a:path w="71119" h="80010">
                <a:moveTo>
                  <a:pt x="0" y="0"/>
                </a:moveTo>
                <a:lnTo>
                  <a:pt x="71119" y="8000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7" name="object 277"/>
          <p:cNvSpPr/>
          <p:nvPr/>
        </p:nvSpPr>
        <p:spPr>
          <a:xfrm>
            <a:off x="2989579" y="4146550"/>
            <a:ext cx="71120" cy="81280"/>
          </a:xfrm>
          <a:custGeom>
            <a:avLst/>
            <a:gdLst/>
            <a:ahLst/>
            <a:cxnLst/>
            <a:rect l="l" t="t" r="r" b="b"/>
            <a:pathLst>
              <a:path w="71119" h="81279">
                <a:moveTo>
                  <a:pt x="0" y="0"/>
                </a:moveTo>
                <a:lnTo>
                  <a:pt x="71119" y="81279"/>
                </a:lnTo>
              </a:path>
            </a:pathLst>
          </a:custGeom>
          <a:ln w="5460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8" name="object 278"/>
          <p:cNvSpPr/>
          <p:nvPr/>
        </p:nvSpPr>
        <p:spPr>
          <a:xfrm>
            <a:off x="3106420" y="4279900"/>
            <a:ext cx="71120" cy="80010"/>
          </a:xfrm>
          <a:custGeom>
            <a:avLst/>
            <a:gdLst/>
            <a:ahLst/>
            <a:cxnLst/>
            <a:rect l="l" t="t" r="r" b="b"/>
            <a:pathLst>
              <a:path w="71119" h="80010">
                <a:moveTo>
                  <a:pt x="0" y="0"/>
                </a:moveTo>
                <a:lnTo>
                  <a:pt x="71119" y="8001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9" name="object 279"/>
          <p:cNvSpPr/>
          <p:nvPr/>
        </p:nvSpPr>
        <p:spPr>
          <a:xfrm>
            <a:off x="3224529" y="4411979"/>
            <a:ext cx="71120" cy="81280"/>
          </a:xfrm>
          <a:custGeom>
            <a:avLst/>
            <a:gdLst/>
            <a:ahLst/>
            <a:cxnLst/>
            <a:rect l="l" t="t" r="r" b="b"/>
            <a:pathLst>
              <a:path w="71120" h="81279">
                <a:moveTo>
                  <a:pt x="0" y="0"/>
                </a:moveTo>
                <a:lnTo>
                  <a:pt x="71119" y="8128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0" name="object 280"/>
          <p:cNvSpPr/>
          <p:nvPr/>
        </p:nvSpPr>
        <p:spPr>
          <a:xfrm>
            <a:off x="3341370" y="4544059"/>
            <a:ext cx="72390" cy="81280"/>
          </a:xfrm>
          <a:custGeom>
            <a:avLst/>
            <a:gdLst/>
            <a:ahLst/>
            <a:cxnLst/>
            <a:rect l="l" t="t" r="r" b="b"/>
            <a:pathLst>
              <a:path w="72389" h="81279">
                <a:moveTo>
                  <a:pt x="0" y="0"/>
                </a:moveTo>
                <a:lnTo>
                  <a:pt x="72389" y="812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1" name="object 281"/>
          <p:cNvSpPr/>
          <p:nvPr/>
        </p:nvSpPr>
        <p:spPr>
          <a:xfrm>
            <a:off x="3459479" y="4677409"/>
            <a:ext cx="72390" cy="81280"/>
          </a:xfrm>
          <a:custGeom>
            <a:avLst/>
            <a:gdLst/>
            <a:ahLst/>
            <a:cxnLst/>
            <a:rect l="l" t="t" r="r" b="b"/>
            <a:pathLst>
              <a:path w="72389" h="81279">
                <a:moveTo>
                  <a:pt x="0" y="0"/>
                </a:moveTo>
                <a:lnTo>
                  <a:pt x="72390" y="812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2" name="object 282"/>
          <p:cNvSpPr/>
          <p:nvPr/>
        </p:nvSpPr>
        <p:spPr>
          <a:xfrm>
            <a:off x="3577590" y="4809490"/>
            <a:ext cx="71120" cy="81280"/>
          </a:xfrm>
          <a:custGeom>
            <a:avLst/>
            <a:gdLst/>
            <a:ahLst/>
            <a:cxnLst/>
            <a:rect l="l" t="t" r="r" b="b"/>
            <a:pathLst>
              <a:path w="71120" h="81279">
                <a:moveTo>
                  <a:pt x="0" y="0"/>
                </a:moveTo>
                <a:lnTo>
                  <a:pt x="71120" y="81280"/>
                </a:lnTo>
              </a:path>
            </a:pathLst>
          </a:custGeom>
          <a:ln w="5460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3" name="object 283"/>
          <p:cNvSpPr/>
          <p:nvPr/>
        </p:nvSpPr>
        <p:spPr>
          <a:xfrm>
            <a:off x="3694429" y="4942840"/>
            <a:ext cx="72390" cy="80010"/>
          </a:xfrm>
          <a:custGeom>
            <a:avLst/>
            <a:gdLst/>
            <a:ahLst/>
            <a:cxnLst/>
            <a:rect l="l" t="t" r="r" b="b"/>
            <a:pathLst>
              <a:path w="72389" h="80010">
                <a:moveTo>
                  <a:pt x="0" y="0"/>
                </a:moveTo>
                <a:lnTo>
                  <a:pt x="72390" y="8001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4" name="object 284"/>
          <p:cNvSpPr/>
          <p:nvPr/>
        </p:nvSpPr>
        <p:spPr>
          <a:xfrm>
            <a:off x="3812540" y="5074920"/>
            <a:ext cx="72390" cy="81280"/>
          </a:xfrm>
          <a:custGeom>
            <a:avLst/>
            <a:gdLst/>
            <a:ahLst/>
            <a:cxnLst/>
            <a:rect l="l" t="t" r="r" b="b"/>
            <a:pathLst>
              <a:path w="72389" h="81279">
                <a:moveTo>
                  <a:pt x="0" y="0"/>
                </a:moveTo>
                <a:lnTo>
                  <a:pt x="72389" y="812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5" name="object 285"/>
          <p:cNvSpPr/>
          <p:nvPr/>
        </p:nvSpPr>
        <p:spPr>
          <a:xfrm>
            <a:off x="3930650" y="5208270"/>
            <a:ext cx="71120" cy="80010"/>
          </a:xfrm>
          <a:custGeom>
            <a:avLst/>
            <a:gdLst/>
            <a:ahLst/>
            <a:cxnLst/>
            <a:rect l="l" t="t" r="r" b="b"/>
            <a:pathLst>
              <a:path w="71120" h="80010">
                <a:moveTo>
                  <a:pt x="0" y="0"/>
                </a:moveTo>
                <a:lnTo>
                  <a:pt x="71120" y="8000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6" name="object 286"/>
          <p:cNvSpPr/>
          <p:nvPr/>
        </p:nvSpPr>
        <p:spPr>
          <a:xfrm>
            <a:off x="4048759" y="5340350"/>
            <a:ext cx="71120" cy="81280"/>
          </a:xfrm>
          <a:custGeom>
            <a:avLst/>
            <a:gdLst/>
            <a:ahLst/>
            <a:cxnLst/>
            <a:rect l="l" t="t" r="r" b="b"/>
            <a:pathLst>
              <a:path w="71120" h="81279">
                <a:moveTo>
                  <a:pt x="0" y="0"/>
                </a:moveTo>
                <a:lnTo>
                  <a:pt x="71119" y="8128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7" name="object 287"/>
          <p:cNvSpPr/>
          <p:nvPr/>
        </p:nvSpPr>
        <p:spPr>
          <a:xfrm>
            <a:off x="4165600" y="5473700"/>
            <a:ext cx="71120" cy="80010"/>
          </a:xfrm>
          <a:custGeom>
            <a:avLst/>
            <a:gdLst/>
            <a:ahLst/>
            <a:cxnLst/>
            <a:rect l="l" t="t" r="r" b="b"/>
            <a:pathLst>
              <a:path w="71120" h="80010">
                <a:moveTo>
                  <a:pt x="0" y="0"/>
                </a:moveTo>
                <a:lnTo>
                  <a:pt x="71120" y="8001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8" name="object 288"/>
          <p:cNvSpPr/>
          <p:nvPr/>
        </p:nvSpPr>
        <p:spPr>
          <a:xfrm>
            <a:off x="4283709" y="5605779"/>
            <a:ext cx="71120" cy="80010"/>
          </a:xfrm>
          <a:custGeom>
            <a:avLst/>
            <a:gdLst/>
            <a:ahLst/>
            <a:cxnLst/>
            <a:rect l="l" t="t" r="r" b="b"/>
            <a:pathLst>
              <a:path w="71120" h="80010">
                <a:moveTo>
                  <a:pt x="0" y="0"/>
                </a:moveTo>
                <a:lnTo>
                  <a:pt x="71119" y="8001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9" name="object 289"/>
          <p:cNvSpPr/>
          <p:nvPr/>
        </p:nvSpPr>
        <p:spPr>
          <a:xfrm>
            <a:off x="4400550" y="5737859"/>
            <a:ext cx="72390" cy="81280"/>
          </a:xfrm>
          <a:custGeom>
            <a:avLst/>
            <a:gdLst/>
            <a:ahLst/>
            <a:cxnLst/>
            <a:rect l="l" t="t" r="r" b="b"/>
            <a:pathLst>
              <a:path w="72389" h="81279">
                <a:moveTo>
                  <a:pt x="0" y="0"/>
                </a:moveTo>
                <a:lnTo>
                  <a:pt x="72389" y="812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0" name="object 290"/>
          <p:cNvSpPr/>
          <p:nvPr/>
        </p:nvSpPr>
        <p:spPr>
          <a:xfrm>
            <a:off x="4518659" y="5871209"/>
            <a:ext cx="71120" cy="80010"/>
          </a:xfrm>
          <a:custGeom>
            <a:avLst/>
            <a:gdLst/>
            <a:ahLst/>
            <a:cxnLst/>
            <a:rect l="l" t="t" r="r" b="b"/>
            <a:pathLst>
              <a:path w="71120" h="80010">
                <a:moveTo>
                  <a:pt x="0" y="0"/>
                </a:moveTo>
                <a:lnTo>
                  <a:pt x="71119" y="8000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1" name="object 291"/>
          <p:cNvSpPr/>
          <p:nvPr/>
        </p:nvSpPr>
        <p:spPr>
          <a:xfrm>
            <a:off x="4636770" y="6003290"/>
            <a:ext cx="35560" cy="40640"/>
          </a:xfrm>
          <a:custGeom>
            <a:avLst/>
            <a:gdLst/>
            <a:ahLst/>
            <a:cxnLst/>
            <a:rect l="l" t="t" r="r" b="b"/>
            <a:pathLst>
              <a:path w="35560" h="40639">
                <a:moveTo>
                  <a:pt x="0" y="0"/>
                </a:moveTo>
                <a:lnTo>
                  <a:pt x="35559" y="4064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2" name="object 292"/>
          <p:cNvSpPr txBox="1"/>
          <p:nvPr/>
        </p:nvSpPr>
        <p:spPr>
          <a:xfrm>
            <a:off x="3808729" y="46405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93" name="object 293"/>
          <p:cNvSpPr/>
          <p:nvPr/>
        </p:nvSpPr>
        <p:spPr>
          <a:xfrm>
            <a:off x="4914900" y="41148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4" name="object 294"/>
          <p:cNvSpPr/>
          <p:nvPr/>
        </p:nvSpPr>
        <p:spPr>
          <a:xfrm>
            <a:off x="4914900" y="42926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5" name="object 295"/>
          <p:cNvSpPr/>
          <p:nvPr/>
        </p:nvSpPr>
        <p:spPr>
          <a:xfrm>
            <a:off x="4914900" y="44691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6" name="object 296"/>
          <p:cNvSpPr/>
          <p:nvPr/>
        </p:nvSpPr>
        <p:spPr>
          <a:xfrm>
            <a:off x="4914900" y="46469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7" name="object 297"/>
          <p:cNvSpPr/>
          <p:nvPr/>
        </p:nvSpPr>
        <p:spPr>
          <a:xfrm>
            <a:off x="4914900" y="4824729"/>
            <a:ext cx="0" cy="106680"/>
          </a:xfrm>
          <a:custGeom>
            <a:avLst/>
            <a:gdLst/>
            <a:ahLst/>
            <a:cxnLst/>
            <a:rect l="l" t="t" r="r" b="b"/>
            <a:pathLst>
              <a:path h="106679">
                <a:moveTo>
                  <a:pt x="0" y="0"/>
                </a:moveTo>
                <a:lnTo>
                  <a:pt x="0" y="10668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8" name="object 298"/>
          <p:cNvSpPr/>
          <p:nvPr/>
        </p:nvSpPr>
        <p:spPr>
          <a:xfrm>
            <a:off x="4914900" y="500125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9" name="object 299"/>
          <p:cNvSpPr/>
          <p:nvPr/>
        </p:nvSpPr>
        <p:spPr>
          <a:xfrm>
            <a:off x="4914900" y="517905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0" name="object 300"/>
          <p:cNvSpPr/>
          <p:nvPr/>
        </p:nvSpPr>
        <p:spPr>
          <a:xfrm>
            <a:off x="4914900" y="535559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1" name="object 301"/>
          <p:cNvSpPr/>
          <p:nvPr/>
        </p:nvSpPr>
        <p:spPr>
          <a:xfrm>
            <a:off x="4914900" y="553339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2" name="object 302"/>
          <p:cNvSpPr/>
          <p:nvPr/>
        </p:nvSpPr>
        <p:spPr>
          <a:xfrm>
            <a:off x="4914900" y="571119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3" name="object 303"/>
          <p:cNvSpPr/>
          <p:nvPr/>
        </p:nvSpPr>
        <p:spPr>
          <a:xfrm>
            <a:off x="4914900" y="5887720"/>
            <a:ext cx="0" cy="55880"/>
          </a:xfrm>
          <a:custGeom>
            <a:avLst/>
            <a:gdLst/>
            <a:ahLst/>
            <a:cxnLst/>
            <a:rect l="l" t="t" r="r" b="b"/>
            <a:pathLst>
              <a:path h="55879">
                <a:moveTo>
                  <a:pt x="0" y="0"/>
                </a:moveTo>
                <a:lnTo>
                  <a:pt x="0" y="558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4" name="object 304"/>
          <p:cNvSpPr txBox="1"/>
          <p:nvPr/>
        </p:nvSpPr>
        <p:spPr>
          <a:xfrm>
            <a:off x="5013959" y="4818379"/>
            <a:ext cx="2070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05" name="object 305"/>
          <p:cNvSpPr/>
          <p:nvPr/>
        </p:nvSpPr>
        <p:spPr>
          <a:xfrm>
            <a:off x="5157470" y="4014470"/>
            <a:ext cx="72390" cy="81280"/>
          </a:xfrm>
          <a:custGeom>
            <a:avLst/>
            <a:gdLst/>
            <a:ahLst/>
            <a:cxnLst/>
            <a:rect l="l" t="t" r="r" b="b"/>
            <a:pathLst>
              <a:path w="72389" h="81279">
                <a:moveTo>
                  <a:pt x="0" y="0"/>
                </a:moveTo>
                <a:lnTo>
                  <a:pt x="72389" y="812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6" name="object 306"/>
          <p:cNvSpPr/>
          <p:nvPr/>
        </p:nvSpPr>
        <p:spPr>
          <a:xfrm>
            <a:off x="5275579" y="4147820"/>
            <a:ext cx="71120" cy="80010"/>
          </a:xfrm>
          <a:custGeom>
            <a:avLst/>
            <a:gdLst/>
            <a:ahLst/>
            <a:cxnLst/>
            <a:rect l="l" t="t" r="r" b="b"/>
            <a:pathLst>
              <a:path w="71120" h="80010">
                <a:moveTo>
                  <a:pt x="0" y="0"/>
                </a:moveTo>
                <a:lnTo>
                  <a:pt x="71120" y="8000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7" name="object 307"/>
          <p:cNvSpPr/>
          <p:nvPr/>
        </p:nvSpPr>
        <p:spPr>
          <a:xfrm>
            <a:off x="5393690" y="4279900"/>
            <a:ext cx="71120" cy="81280"/>
          </a:xfrm>
          <a:custGeom>
            <a:avLst/>
            <a:gdLst/>
            <a:ahLst/>
            <a:cxnLst/>
            <a:rect l="l" t="t" r="r" b="b"/>
            <a:pathLst>
              <a:path w="71120" h="81279">
                <a:moveTo>
                  <a:pt x="0" y="0"/>
                </a:moveTo>
                <a:lnTo>
                  <a:pt x="71120" y="81280"/>
                </a:lnTo>
              </a:path>
            </a:pathLst>
          </a:custGeom>
          <a:ln w="5460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8" name="object 308"/>
          <p:cNvSpPr/>
          <p:nvPr/>
        </p:nvSpPr>
        <p:spPr>
          <a:xfrm>
            <a:off x="5510529" y="4411979"/>
            <a:ext cx="71120" cy="81280"/>
          </a:xfrm>
          <a:custGeom>
            <a:avLst/>
            <a:gdLst/>
            <a:ahLst/>
            <a:cxnLst/>
            <a:rect l="l" t="t" r="r" b="b"/>
            <a:pathLst>
              <a:path w="71120" h="81279">
                <a:moveTo>
                  <a:pt x="0" y="0"/>
                </a:moveTo>
                <a:lnTo>
                  <a:pt x="71120" y="81280"/>
                </a:lnTo>
              </a:path>
            </a:pathLst>
          </a:custGeom>
          <a:ln w="5460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9" name="object 309"/>
          <p:cNvSpPr/>
          <p:nvPr/>
        </p:nvSpPr>
        <p:spPr>
          <a:xfrm>
            <a:off x="5628640" y="4545329"/>
            <a:ext cx="71120" cy="80010"/>
          </a:xfrm>
          <a:custGeom>
            <a:avLst/>
            <a:gdLst/>
            <a:ahLst/>
            <a:cxnLst/>
            <a:rect l="l" t="t" r="r" b="b"/>
            <a:pathLst>
              <a:path w="71120" h="80010">
                <a:moveTo>
                  <a:pt x="0" y="0"/>
                </a:moveTo>
                <a:lnTo>
                  <a:pt x="71120" y="8001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0" name="object 310"/>
          <p:cNvSpPr/>
          <p:nvPr/>
        </p:nvSpPr>
        <p:spPr>
          <a:xfrm>
            <a:off x="5745479" y="4677409"/>
            <a:ext cx="72390" cy="81280"/>
          </a:xfrm>
          <a:custGeom>
            <a:avLst/>
            <a:gdLst/>
            <a:ahLst/>
            <a:cxnLst/>
            <a:rect l="l" t="t" r="r" b="b"/>
            <a:pathLst>
              <a:path w="72389" h="81279">
                <a:moveTo>
                  <a:pt x="0" y="0"/>
                </a:moveTo>
                <a:lnTo>
                  <a:pt x="72390" y="812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1" name="object 311"/>
          <p:cNvSpPr/>
          <p:nvPr/>
        </p:nvSpPr>
        <p:spPr>
          <a:xfrm>
            <a:off x="5863590" y="4810759"/>
            <a:ext cx="71120" cy="80010"/>
          </a:xfrm>
          <a:custGeom>
            <a:avLst/>
            <a:gdLst/>
            <a:ahLst/>
            <a:cxnLst/>
            <a:rect l="l" t="t" r="r" b="b"/>
            <a:pathLst>
              <a:path w="71120" h="80010">
                <a:moveTo>
                  <a:pt x="0" y="0"/>
                </a:moveTo>
                <a:lnTo>
                  <a:pt x="71120" y="8000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2" name="object 312"/>
          <p:cNvSpPr/>
          <p:nvPr/>
        </p:nvSpPr>
        <p:spPr>
          <a:xfrm>
            <a:off x="5981700" y="4942840"/>
            <a:ext cx="71120" cy="81280"/>
          </a:xfrm>
          <a:custGeom>
            <a:avLst/>
            <a:gdLst/>
            <a:ahLst/>
            <a:cxnLst/>
            <a:rect l="l" t="t" r="r" b="b"/>
            <a:pathLst>
              <a:path w="71120" h="81279">
                <a:moveTo>
                  <a:pt x="0" y="0"/>
                </a:moveTo>
                <a:lnTo>
                  <a:pt x="71120" y="81280"/>
                </a:lnTo>
              </a:path>
            </a:pathLst>
          </a:custGeom>
          <a:ln w="5460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3" name="object 313"/>
          <p:cNvSpPr/>
          <p:nvPr/>
        </p:nvSpPr>
        <p:spPr>
          <a:xfrm>
            <a:off x="6098540" y="5076190"/>
            <a:ext cx="72390" cy="80010"/>
          </a:xfrm>
          <a:custGeom>
            <a:avLst/>
            <a:gdLst/>
            <a:ahLst/>
            <a:cxnLst/>
            <a:rect l="l" t="t" r="r" b="b"/>
            <a:pathLst>
              <a:path w="72389" h="80010">
                <a:moveTo>
                  <a:pt x="0" y="0"/>
                </a:moveTo>
                <a:lnTo>
                  <a:pt x="72389" y="8001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4" name="object 314"/>
          <p:cNvSpPr/>
          <p:nvPr/>
        </p:nvSpPr>
        <p:spPr>
          <a:xfrm>
            <a:off x="6216650" y="5208270"/>
            <a:ext cx="72390" cy="80010"/>
          </a:xfrm>
          <a:custGeom>
            <a:avLst/>
            <a:gdLst/>
            <a:ahLst/>
            <a:cxnLst/>
            <a:rect l="l" t="t" r="r" b="b"/>
            <a:pathLst>
              <a:path w="72389" h="80010">
                <a:moveTo>
                  <a:pt x="0" y="0"/>
                </a:moveTo>
                <a:lnTo>
                  <a:pt x="72389" y="8000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5" name="object 315"/>
          <p:cNvSpPr/>
          <p:nvPr/>
        </p:nvSpPr>
        <p:spPr>
          <a:xfrm>
            <a:off x="6334759" y="5340350"/>
            <a:ext cx="71120" cy="81280"/>
          </a:xfrm>
          <a:custGeom>
            <a:avLst/>
            <a:gdLst/>
            <a:ahLst/>
            <a:cxnLst/>
            <a:rect l="l" t="t" r="r" b="b"/>
            <a:pathLst>
              <a:path w="71120" h="81279">
                <a:moveTo>
                  <a:pt x="0" y="0"/>
                </a:moveTo>
                <a:lnTo>
                  <a:pt x="71119" y="8128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6" name="object 316"/>
          <p:cNvSpPr/>
          <p:nvPr/>
        </p:nvSpPr>
        <p:spPr>
          <a:xfrm>
            <a:off x="6452870" y="5473700"/>
            <a:ext cx="71120" cy="80010"/>
          </a:xfrm>
          <a:custGeom>
            <a:avLst/>
            <a:gdLst/>
            <a:ahLst/>
            <a:cxnLst/>
            <a:rect l="l" t="t" r="r" b="b"/>
            <a:pathLst>
              <a:path w="71120" h="80010">
                <a:moveTo>
                  <a:pt x="0" y="0"/>
                </a:moveTo>
                <a:lnTo>
                  <a:pt x="71120" y="8001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7" name="object 317"/>
          <p:cNvSpPr/>
          <p:nvPr/>
        </p:nvSpPr>
        <p:spPr>
          <a:xfrm>
            <a:off x="6569709" y="5605779"/>
            <a:ext cx="71120" cy="81280"/>
          </a:xfrm>
          <a:custGeom>
            <a:avLst/>
            <a:gdLst/>
            <a:ahLst/>
            <a:cxnLst/>
            <a:rect l="l" t="t" r="r" b="b"/>
            <a:pathLst>
              <a:path w="71120" h="81279">
                <a:moveTo>
                  <a:pt x="0" y="0"/>
                </a:moveTo>
                <a:lnTo>
                  <a:pt x="71120" y="81280"/>
                </a:lnTo>
              </a:path>
            </a:pathLst>
          </a:custGeom>
          <a:ln w="5460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8" name="object 318"/>
          <p:cNvSpPr/>
          <p:nvPr/>
        </p:nvSpPr>
        <p:spPr>
          <a:xfrm>
            <a:off x="6687819" y="5739129"/>
            <a:ext cx="71120" cy="80010"/>
          </a:xfrm>
          <a:custGeom>
            <a:avLst/>
            <a:gdLst/>
            <a:ahLst/>
            <a:cxnLst/>
            <a:rect l="l" t="t" r="r" b="b"/>
            <a:pathLst>
              <a:path w="71120" h="80010">
                <a:moveTo>
                  <a:pt x="0" y="0"/>
                </a:moveTo>
                <a:lnTo>
                  <a:pt x="71120" y="8001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9" name="object 319"/>
          <p:cNvSpPr/>
          <p:nvPr/>
        </p:nvSpPr>
        <p:spPr>
          <a:xfrm>
            <a:off x="6804659" y="5871209"/>
            <a:ext cx="72390" cy="81280"/>
          </a:xfrm>
          <a:custGeom>
            <a:avLst/>
            <a:gdLst/>
            <a:ahLst/>
            <a:cxnLst/>
            <a:rect l="l" t="t" r="r" b="b"/>
            <a:pathLst>
              <a:path w="72390" h="81279">
                <a:moveTo>
                  <a:pt x="0" y="0"/>
                </a:moveTo>
                <a:lnTo>
                  <a:pt x="72390" y="812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0" name="object 320"/>
          <p:cNvSpPr/>
          <p:nvPr/>
        </p:nvSpPr>
        <p:spPr>
          <a:xfrm>
            <a:off x="6922769" y="6003290"/>
            <a:ext cx="35560" cy="40640"/>
          </a:xfrm>
          <a:custGeom>
            <a:avLst/>
            <a:gdLst/>
            <a:ahLst/>
            <a:cxnLst/>
            <a:rect l="l" t="t" r="r" b="b"/>
            <a:pathLst>
              <a:path w="35559" h="40639">
                <a:moveTo>
                  <a:pt x="0" y="0"/>
                </a:moveTo>
                <a:lnTo>
                  <a:pt x="35559" y="4064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1" name="object 321"/>
          <p:cNvSpPr txBox="1"/>
          <p:nvPr/>
        </p:nvSpPr>
        <p:spPr>
          <a:xfrm>
            <a:off x="6107429" y="4640579"/>
            <a:ext cx="2070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22" name="object 322"/>
          <p:cNvSpPr/>
          <p:nvPr/>
        </p:nvSpPr>
        <p:spPr>
          <a:xfrm>
            <a:off x="5257800" y="6286500"/>
            <a:ext cx="1600200" cy="0"/>
          </a:xfrm>
          <a:custGeom>
            <a:avLst/>
            <a:gdLst/>
            <a:ahLst/>
            <a:cxnLst/>
            <a:rect l="l" t="t" r="r" b="b"/>
            <a:pathLst>
              <a:path w="1600200">
                <a:moveTo>
                  <a:pt x="0" y="0"/>
                </a:moveTo>
                <a:lnTo>
                  <a:pt x="1600200" y="0"/>
                </a:lnTo>
              </a:path>
            </a:pathLst>
          </a:custGeom>
          <a:ln w="5463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3" name="object 323"/>
          <p:cNvSpPr/>
          <p:nvPr/>
        </p:nvSpPr>
        <p:spPr>
          <a:xfrm>
            <a:off x="2286000" y="1143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4" name="object 324"/>
          <p:cNvSpPr/>
          <p:nvPr/>
        </p:nvSpPr>
        <p:spPr>
          <a:xfrm>
            <a:off x="2286000" y="1143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5" name="object 325"/>
          <p:cNvSpPr/>
          <p:nvPr/>
        </p:nvSpPr>
        <p:spPr>
          <a:xfrm>
            <a:off x="2286000" y="1143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6" name="object 326"/>
          <p:cNvSpPr/>
          <p:nvPr/>
        </p:nvSpPr>
        <p:spPr>
          <a:xfrm>
            <a:off x="2971800" y="1828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7" name="object 327"/>
          <p:cNvSpPr/>
          <p:nvPr/>
        </p:nvSpPr>
        <p:spPr>
          <a:xfrm>
            <a:off x="4572000" y="1143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8" name="object 328"/>
          <p:cNvSpPr/>
          <p:nvPr/>
        </p:nvSpPr>
        <p:spPr>
          <a:xfrm>
            <a:off x="4572000" y="1143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9" name="object 329"/>
          <p:cNvSpPr/>
          <p:nvPr/>
        </p:nvSpPr>
        <p:spPr>
          <a:xfrm>
            <a:off x="4572000" y="1143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0" name="object 330"/>
          <p:cNvSpPr/>
          <p:nvPr/>
        </p:nvSpPr>
        <p:spPr>
          <a:xfrm>
            <a:off x="5257800" y="1828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1" name="object 331"/>
          <p:cNvSpPr/>
          <p:nvPr/>
        </p:nvSpPr>
        <p:spPr>
          <a:xfrm>
            <a:off x="45720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2" name="object 332"/>
          <p:cNvSpPr/>
          <p:nvPr/>
        </p:nvSpPr>
        <p:spPr>
          <a:xfrm>
            <a:off x="45720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3" name="object 333"/>
          <p:cNvSpPr/>
          <p:nvPr/>
        </p:nvSpPr>
        <p:spPr>
          <a:xfrm>
            <a:off x="4572000" y="3429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4" name="object 334"/>
          <p:cNvSpPr/>
          <p:nvPr/>
        </p:nvSpPr>
        <p:spPr>
          <a:xfrm>
            <a:off x="5257800" y="4114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5" name="object 335"/>
          <p:cNvSpPr/>
          <p:nvPr/>
        </p:nvSpPr>
        <p:spPr>
          <a:xfrm>
            <a:off x="22860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6" name="object 336"/>
          <p:cNvSpPr/>
          <p:nvPr/>
        </p:nvSpPr>
        <p:spPr>
          <a:xfrm>
            <a:off x="22860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7" name="object 337"/>
          <p:cNvSpPr/>
          <p:nvPr/>
        </p:nvSpPr>
        <p:spPr>
          <a:xfrm>
            <a:off x="2286000" y="3429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8" name="object 338"/>
          <p:cNvSpPr/>
          <p:nvPr/>
        </p:nvSpPr>
        <p:spPr>
          <a:xfrm>
            <a:off x="2971800" y="4114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9" name="object 339"/>
          <p:cNvSpPr/>
          <p:nvPr/>
        </p:nvSpPr>
        <p:spPr>
          <a:xfrm>
            <a:off x="6858000" y="1143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0" name="object 340"/>
          <p:cNvSpPr/>
          <p:nvPr/>
        </p:nvSpPr>
        <p:spPr>
          <a:xfrm>
            <a:off x="6858000" y="1143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1" name="object 341"/>
          <p:cNvSpPr/>
          <p:nvPr/>
        </p:nvSpPr>
        <p:spPr>
          <a:xfrm>
            <a:off x="6858000" y="1143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2" name="object 342"/>
          <p:cNvSpPr/>
          <p:nvPr/>
        </p:nvSpPr>
        <p:spPr>
          <a:xfrm>
            <a:off x="7543800" y="1828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3" name="object 343"/>
          <p:cNvSpPr/>
          <p:nvPr/>
        </p:nvSpPr>
        <p:spPr>
          <a:xfrm>
            <a:off x="68580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4" name="object 344"/>
          <p:cNvSpPr/>
          <p:nvPr/>
        </p:nvSpPr>
        <p:spPr>
          <a:xfrm>
            <a:off x="68580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5" name="object 345"/>
          <p:cNvSpPr/>
          <p:nvPr/>
        </p:nvSpPr>
        <p:spPr>
          <a:xfrm>
            <a:off x="6858000" y="3429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6" name="object 346"/>
          <p:cNvSpPr/>
          <p:nvPr/>
        </p:nvSpPr>
        <p:spPr>
          <a:xfrm>
            <a:off x="7543800" y="4114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7" name="object 347"/>
          <p:cNvSpPr/>
          <p:nvPr/>
        </p:nvSpPr>
        <p:spPr>
          <a:xfrm>
            <a:off x="68580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8" name="object 348"/>
          <p:cNvSpPr/>
          <p:nvPr/>
        </p:nvSpPr>
        <p:spPr>
          <a:xfrm>
            <a:off x="68580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79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9" name="object 349"/>
          <p:cNvSpPr/>
          <p:nvPr/>
        </p:nvSpPr>
        <p:spPr>
          <a:xfrm>
            <a:off x="6858000" y="5943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0" name="object 350"/>
          <p:cNvSpPr/>
          <p:nvPr/>
        </p:nvSpPr>
        <p:spPr>
          <a:xfrm>
            <a:off x="7543800" y="6629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1" name="object 351"/>
          <p:cNvSpPr/>
          <p:nvPr/>
        </p:nvSpPr>
        <p:spPr>
          <a:xfrm>
            <a:off x="45720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2" name="object 352"/>
          <p:cNvSpPr/>
          <p:nvPr/>
        </p:nvSpPr>
        <p:spPr>
          <a:xfrm>
            <a:off x="45720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79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3" name="object 353"/>
          <p:cNvSpPr/>
          <p:nvPr/>
        </p:nvSpPr>
        <p:spPr>
          <a:xfrm>
            <a:off x="4572000" y="5943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4" name="object 354"/>
          <p:cNvSpPr/>
          <p:nvPr/>
        </p:nvSpPr>
        <p:spPr>
          <a:xfrm>
            <a:off x="5257800" y="6629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5" name="object 355"/>
          <p:cNvSpPr txBox="1"/>
          <p:nvPr/>
        </p:nvSpPr>
        <p:spPr>
          <a:xfrm>
            <a:off x="5948679" y="5919757"/>
            <a:ext cx="219710" cy="380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10"/>
              </a:lnSpc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343400" y="5715000"/>
            <a:ext cx="3429000" cy="1143000"/>
          </a:xfrm>
          <a:custGeom>
            <a:avLst/>
            <a:gdLst/>
            <a:ahLst/>
            <a:cxnLst/>
            <a:rect l="l" t="t" r="r" b="b"/>
            <a:pathLst>
              <a:path w="3429000" h="1143000">
                <a:moveTo>
                  <a:pt x="3238500" y="0"/>
                </a:moveTo>
                <a:lnTo>
                  <a:pt x="190500" y="0"/>
                </a:lnTo>
                <a:lnTo>
                  <a:pt x="143315" y="7496"/>
                </a:lnTo>
                <a:lnTo>
                  <a:pt x="98777" y="28222"/>
                </a:lnTo>
                <a:lnTo>
                  <a:pt x="59531" y="59531"/>
                </a:lnTo>
                <a:lnTo>
                  <a:pt x="28222" y="98777"/>
                </a:lnTo>
                <a:lnTo>
                  <a:pt x="7496" y="143315"/>
                </a:lnTo>
                <a:lnTo>
                  <a:pt x="0" y="190500"/>
                </a:lnTo>
                <a:lnTo>
                  <a:pt x="0" y="952500"/>
                </a:lnTo>
                <a:lnTo>
                  <a:pt x="7496" y="999684"/>
                </a:lnTo>
                <a:lnTo>
                  <a:pt x="28222" y="1044222"/>
                </a:lnTo>
                <a:lnTo>
                  <a:pt x="59531" y="1083468"/>
                </a:lnTo>
                <a:lnTo>
                  <a:pt x="98777" y="1114777"/>
                </a:lnTo>
                <a:lnTo>
                  <a:pt x="143315" y="1135503"/>
                </a:lnTo>
                <a:lnTo>
                  <a:pt x="190500" y="1143000"/>
                </a:lnTo>
                <a:lnTo>
                  <a:pt x="3238500" y="1143000"/>
                </a:lnTo>
                <a:lnTo>
                  <a:pt x="3285684" y="1135503"/>
                </a:lnTo>
                <a:lnTo>
                  <a:pt x="3330222" y="1114777"/>
                </a:lnTo>
                <a:lnTo>
                  <a:pt x="3369468" y="1083468"/>
                </a:lnTo>
                <a:lnTo>
                  <a:pt x="3400777" y="1044222"/>
                </a:lnTo>
                <a:lnTo>
                  <a:pt x="3421503" y="999684"/>
                </a:lnTo>
                <a:lnTo>
                  <a:pt x="3429000" y="952500"/>
                </a:lnTo>
                <a:lnTo>
                  <a:pt x="3429000" y="190500"/>
                </a:lnTo>
                <a:lnTo>
                  <a:pt x="3421503" y="143315"/>
                </a:lnTo>
                <a:lnTo>
                  <a:pt x="3400777" y="98777"/>
                </a:lnTo>
                <a:lnTo>
                  <a:pt x="3369468" y="59531"/>
                </a:lnTo>
                <a:lnTo>
                  <a:pt x="3330222" y="28222"/>
                </a:lnTo>
                <a:lnTo>
                  <a:pt x="3285684" y="7496"/>
                </a:lnTo>
                <a:lnTo>
                  <a:pt x="323850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324984" y="5696584"/>
            <a:ext cx="227329" cy="24256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343400" y="596772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343400" y="608584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343400" y="620522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343400" y="632460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343400" y="6442709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343400" y="6562090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324984" y="6663055"/>
            <a:ext cx="256539" cy="2133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608829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728209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847590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965700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085079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204459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323840" y="6858000"/>
            <a:ext cx="71120" cy="0"/>
          </a:xfrm>
          <a:custGeom>
            <a:avLst/>
            <a:gdLst/>
            <a:ahLst/>
            <a:cxnLst/>
            <a:rect l="l" t="t" r="r" b="b"/>
            <a:pathLst>
              <a:path w="71120">
                <a:moveTo>
                  <a:pt x="0" y="0"/>
                </a:moveTo>
                <a:lnTo>
                  <a:pt x="7112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441950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561329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680709" y="6858000"/>
            <a:ext cx="71120" cy="0"/>
          </a:xfrm>
          <a:custGeom>
            <a:avLst/>
            <a:gdLst/>
            <a:ahLst/>
            <a:cxnLst/>
            <a:rect l="l" t="t" r="r" b="b"/>
            <a:pathLst>
              <a:path w="71120">
                <a:moveTo>
                  <a:pt x="0" y="0"/>
                </a:moveTo>
                <a:lnTo>
                  <a:pt x="7111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798820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918200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036309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155690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275070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394450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512559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631940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751319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6869430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6988809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7108190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7226300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7345680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7465059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7564755" y="6631305"/>
            <a:ext cx="226060" cy="24511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7772400" y="6531609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7772400" y="641222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7772400" y="629285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7772400" y="6174740"/>
            <a:ext cx="0" cy="71120"/>
          </a:xfrm>
          <a:custGeom>
            <a:avLst/>
            <a:gdLst/>
            <a:ahLst/>
            <a:cxnLst/>
            <a:rect l="l" t="t" r="r" b="b"/>
            <a:pathLst>
              <a:path h="71120">
                <a:moveTo>
                  <a:pt x="0" y="7112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7772400" y="605535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7772400" y="593597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7533005" y="5696584"/>
            <a:ext cx="256540" cy="21081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7432040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7312659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7193280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7075169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6955790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6837680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6718300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6598919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6479540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6361429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6242050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6122670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6004559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5885179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5765800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5647690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5528309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5408929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5290820" y="5715000"/>
            <a:ext cx="71120" cy="0"/>
          </a:xfrm>
          <a:custGeom>
            <a:avLst/>
            <a:gdLst/>
            <a:ahLst/>
            <a:cxnLst/>
            <a:rect l="l" t="t" r="r" b="b"/>
            <a:pathLst>
              <a:path w="71120">
                <a:moveTo>
                  <a:pt x="7111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5171440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5052059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4933950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4814570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4695190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4577079" y="5715000"/>
            <a:ext cx="71120" cy="0"/>
          </a:xfrm>
          <a:custGeom>
            <a:avLst/>
            <a:gdLst/>
            <a:ahLst/>
            <a:cxnLst/>
            <a:rect l="l" t="t" r="r" b="b"/>
            <a:pathLst>
              <a:path w="71120">
                <a:moveTo>
                  <a:pt x="7112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2057400" y="914400"/>
            <a:ext cx="5715000" cy="3429000"/>
          </a:xfrm>
          <a:custGeom>
            <a:avLst/>
            <a:gdLst/>
            <a:ahLst/>
            <a:cxnLst/>
            <a:rect l="l" t="t" r="r" b="b"/>
            <a:pathLst>
              <a:path w="5715000" h="3429000">
                <a:moveTo>
                  <a:pt x="5143500" y="0"/>
                </a:moveTo>
                <a:lnTo>
                  <a:pt x="571500" y="0"/>
                </a:lnTo>
                <a:lnTo>
                  <a:pt x="526423" y="2332"/>
                </a:lnTo>
                <a:lnTo>
                  <a:pt x="481596" y="9165"/>
                </a:lnTo>
                <a:lnTo>
                  <a:pt x="437269" y="20247"/>
                </a:lnTo>
                <a:lnTo>
                  <a:pt x="393692" y="35328"/>
                </a:lnTo>
                <a:lnTo>
                  <a:pt x="351115" y="54158"/>
                </a:lnTo>
                <a:lnTo>
                  <a:pt x="309788" y="76488"/>
                </a:lnTo>
                <a:lnTo>
                  <a:pt x="269960" y="102068"/>
                </a:lnTo>
                <a:lnTo>
                  <a:pt x="231882" y="130647"/>
                </a:lnTo>
                <a:lnTo>
                  <a:pt x="195804" y="161976"/>
                </a:lnTo>
                <a:lnTo>
                  <a:pt x="161976" y="195804"/>
                </a:lnTo>
                <a:lnTo>
                  <a:pt x="130647" y="231882"/>
                </a:lnTo>
                <a:lnTo>
                  <a:pt x="102068" y="269960"/>
                </a:lnTo>
                <a:lnTo>
                  <a:pt x="76488" y="309788"/>
                </a:lnTo>
                <a:lnTo>
                  <a:pt x="54158" y="351115"/>
                </a:lnTo>
                <a:lnTo>
                  <a:pt x="35328" y="393692"/>
                </a:lnTo>
                <a:lnTo>
                  <a:pt x="20247" y="437269"/>
                </a:lnTo>
                <a:lnTo>
                  <a:pt x="9165" y="481596"/>
                </a:lnTo>
                <a:lnTo>
                  <a:pt x="2332" y="526423"/>
                </a:lnTo>
                <a:lnTo>
                  <a:pt x="0" y="571500"/>
                </a:lnTo>
                <a:lnTo>
                  <a:pt x="0" y="2857500"/>
                </a:lnTo>
                <a:lnTo>
                  <a:pt x="2332" y="2902576"/>
                </a:lnTo>
                <a:lnTo>
                  <a:pt x="9165" y="2947403"/>
                </a:lnTo>
                <a:lnTo>
                  <a:pt x="20247" y="2991730"/>
                </a:lnTo>
                <a:lnTo>
                  <a:pt x="35328" y="3035307"/>
                </a:lnTo>
                <a:lnTo>
                  <a:pt x="54158" y="3077884"/>
                </a:lnTo>
                <a:lnTo>
                  <a:pt x="76488" y="3119211"/>
                </a:lnTo>
                <a:lnTo>
                  <a:pt x="102068" y="3159039"/>
                </a:lnTo>
                <a:lnTo>
                  <a:pt x="130647" y="3197117"/>
                </a:lnTo>
                <a:lnTo>
                  <a:pt x="161976" y="3233195"/>
                </a:lnTo>
                <a:lnTo>
                  <a:pt x="195804" y="3267023"/>
                </a:lnTo>
                <a:lnTo>
                  <a:pt x="231882" y="3298352"/>
                </a:lnTo>
                <a:lnTo>
                  <a:pt x="269960" y="3326931"/>
                </a:lnTo>
                <a:lnTo>
                  <a:pt x="309788" y="3352511"/>
                </a:lnTo>
                <a:lnTo>
                  <a:pt x="351115" y="3374841"/>
                </a:lnTo>
                <a:lnTo>
                  <a:pt x="393692" y="3393671"/>
                </a:lnTo>
                <a:lnTo>
                  <a:pt x="437269" y="3408752"/>
                </a:lnTo>
                <a:lnTo>
                  <a:pt x="481596" y="3419834"/>
                </a:lnTo>
                <a:lnTo>
                  <a:pt x="526423" y="3426667"/>
                </a:lnTo>
                <a:lnTo>
                  <a:pt x="571500" y="3429000"/>
                </a:lnTo>
                <a:lnTo>
                  <a:pt x="5143500" y="3429000"/>
                </a:lnTo>
                <a:lnTo>
                  <a:pt x="5188576" y="3426667"/>
                </a:lnTo>
                <a:lnTo>
                  <a:pt x="5233403" y="3419834"/>
                </a:lnTo>
                <a:lnTo>
                  <a:pt x="5277730" y="3408752"/>
                </a:lnTo>
                <a:lnTo>
                  <a:pt x="5321307" y="3393671"/>
                </a:lnTo>
                <a:lnTo>
                  <a:pt x="5363884" y="3374841"/>
                </a:lnTo>
                <a:lnTo>
                  <a:pt x="5405211" y="3352511"/>
                </a:lnTo>
                <a:lnTo>
                  <a:pt x="5445039" y="3326931"/>
                </a:lnTo>
                <a:lnTo>
                  <a:pt x="5483117" y="3298352"/>
                </a:lnTo>
                <a:lnTo>
                  <a:pt x="5519195" y="3267023"/>
                </a:lnTo>
                <a:lnTo>
                  <a:pt x="5553023" y="3233195"/>
                </a:lnTo>
                <a:lnTo>
                  <a:pt x="5584352" y="3197117"/>
                </a:lnTo>
                <a:lnTo>
                  <a:pt x="5612931" y="3159039"/>
                </a:lnTo>
                <a:lnTo>
                  <a:pt x="5638511" y="3119211"/>
                </a:lnTo>
                <a:lnTo>
                  <a:pt x="5660841" y="3077884"/>
                </a:lnTo>
                <a:lnTo>
                  <a:pt x="5679671" y="3035307"/>
                </a:lnTo>
                <a:lnTo>
                  <a:pt x="5694752" y="2991730"/>
                </a:lnTo>
                <a:lnTo>
                  <a:pt x="5705834" y="2947403"/>
                </a:lnTo>
                <a:lnTo>
                  <a:pt x="5712667" y="2902576"/>
                </a:lnTo>
                <a:lnTo>
                  <a:pt x="5715000" y="2857500"/>
                </a:lnTo>
                <a:lnTo>
                  <a:pt x="5715000" y="571500"/>
                </a:lnTo>
                <a:lnTo>
                  <a:pt x="5712667" y="526423"/>
                </a:lnTo>
                <a:lnTo>
                  <a:pt x="5705834" y="481596"/>
                </a:lnTo>
                <a:lnTo>
                  <a:pt x="5694752" y="437269"/>
                </a:lnTo>
                <a:lnTo>
                  <a:pt x="5679671" y="393692"/>
                </a:lnTo>
                <a:lnTo>
                  <a:pt x="5660841" y="351115"/>
                </a:lnTo>
                <a:lnTo>
                  <a:pt x="5638511" y="309788"/>
                </a:lnTo>
                <a:lnTo>
                  <a:pt x="5612931" y="269960"/>
                </a:lnTo>
                <a:lnTo>
                  <a:pt x="5584352" y="231882"/>
                </a:lnTo>
                <a:lnTo>
                  <a:pt x="5553023" y="195804"/>
                </a:lnTo>
                <a:lnTo>
                  <a:pt x="5519195" y="161976"/>
                </a:lnTo>
                <a:lnTo>
                  <a:pt x="5483117" y="130647"/>
                </a:lnTo>
                <a:lnTo>
                  <a:pt x="5445039" y="102068"/>
                </a:lnTo>
                <a:lnTo>
                  <a:pt x="5405211" y="76488"/>
                </a:lnTo>
                <a:lnTo>
                  <a:pt x="5363884" y="54158"/>
                </a:lnTo>
                <a:lnTo>
                  <a:pt x="5321307" y="35328"/>
                </a:lnTo>
                <a:lnTo>
                  <a:pt x="5277730" y="20247"/>
                </a:lnTo>
                <a:lnTo>
                  <a:pt x="5233403" y="9165"/>
                </a:lnTo>
                <a:lnTo>
                  <a:pt x="5188576" y="2332"/>
                </a:lnTo>
                <a:lnTo>
                  <a:pt x="514350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2556510" y="914400"/>
            <a:ext cx="74930" cy="5080"/>
          </a:xfrm>
          <a:custGeom>
            <a:avLst/>
            <a:gdLst/>
            <a:ahLst/>
            <a:cxnLst/>
            <a:rect l="l" t="t" r="r" b="b"/>
            <a:pathLst>
              <a:path w="74930" h="5080">
                <a:moveTo>
                  <a:pt x="74929" y="0"/>
                </a:moveTo>
                <a:lnTo>
                  <a:pt x="72389" y="0"/>
                </a:lnTo>
                <a:lnTo>
                  <a:pt x="54292" y="257"/>
                </a:lnTo>
                <a:lnTo>
                  <a:pt x="36194" y="1111"/>
                </a:lnTo>
                <a:lnTo>
                  <a:pt x="18097" y="2678"/>
                </a:lnTo>
                <a:lnTo>
                  <a:pt x="0" y="507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2442210" y="929639"/>
            <a:ext cx="68580" cy="22860"/>
          </a:xfrm>
          <a:custGeom>
            <a:avLst/>
            <a:gdLst/>
            <a:ahLst/>
            <a:cxnLst/>
            <a:rect l="l" t="t" r="r" b="b"/>
            <a:pathLst>
              <a:path w="68580" h="22859">
                <a:moveTo>
                  <a:pt x="68579" y="0"/>
                </a:moveTo>
                <a:lnTo>
                  <a:pt x="51434" y="5000"/>
                </a:lnTo>
                <a:lnTo>
                  <a:pt x="34289" y="10477"/>
                </a:lnTo>
                <a:lnTo>
                  <a:pt x="17144" y="16430"/>
                </a:lnTo>
                <a:lnTo>
                  <a:pt x="0" y="22859"/>
                </a:lnTo>
              </a:path>
            </a:pathLst>
          </a:custGeom>
          <a:ln w="3682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2338070" y="972819"/>
            <a:ext cx="62230" cy="35560"/>
          </a:xfrm>
          <a:custGeom>
            <a:avLst/>
            <a:gdLst/>
            <a:ahLst/>
            <a:cxnLst/>
            <a:rect l="l" t="t" r="r" b="b"/>
            <a:pathLst>
              <a:path w="62230" h="35559">
                <a:moveTo>
                  <a:pt x="62230" y="0"/>
                </a:moveTo>
                <a:lnTo>
                  <a:pt x="46077" y="8056"/>
                </a:lnTo>
                <a:lnTo>
                  <a:pt x="30162" y="16827"/>
                </a:lnTo>
                <a:lnTo>
                  <a:pt x="14724" y="26074"/>
                </a:lnTo>
                <a:lnTo>
                  <a:pt x="0" y="3555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2244089" y="1036319"/>
            <a:ext cx="54610" cy="46990"/>
          </a:xfrm>
          <a:custGeom>
            <a:avLst/>
            <a:gdLst/>
            <a:ahLst/>
            <a:cxnLst/>
            <a:rect l="l" t="t" r="r" b="b"/>
            <a:pathLst>
              <a:path w="54610" h="46990">
                <a:moveTo>
                  <a:pt x="54610" y="0"/>
                </a:moveTo>
                <a:lnTo>
                  <a:pt x="40540" y="10914"/>
                </a:lnTo>
                <a:lnTo>
                  <a:pt x="26828" y="22542"/>
                </a:lnTo>
                <a:lnTo>
                  <a:pt x="13354" y="34647"/>
                </a:lnTo>
                <a:lnTo>
                  <a:pt x="0" y="469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2166620" y="1117600"/>
            <a:ext cx="45720" cy="55880"/>
          </a:xfrm>
          <a:custGeom>
            <a:avLst/>
            <a:gdLst/>
            <a:ahLst/>
            <a:cxnLst/>
            <a:rect l="l" t="t" r="r" b="b"/>
            <a:pathLst>
              <a:path w="45719" h="55880">
                <a:moveTo>
                  <a:pt x="45719" y="0"/>
                </a:moveTo>
                <a:lnTo>
                  <a:pt x="33575" y="13553"/>
                </a:lnTo>
                <a:lnTo>
                  <a:pt x="21907" y="27463"/>
                </a:lnTo>
                <a:lnTo>
                  <a:pt x="10715" y="41612"/>
                </a:lnTo>
                <a:lnTo>
                  <a:pt x="0" y="5587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2105660" y="1211580"/>
            <a:ext cx="34290" cy="64769"/>
          </a:xfrm>
          <a:custGeom>
            <a:avLst/>
            <a:gdLst/>
            <a:ahLst/>
            <a:cxnLst/>
            <a:rect l="l" t="t" r="r" b="b"/>
            <a:pathLst>
              <a:path w="34289" h="64769">
                <a:moveTo>
                  <a:pt x="34289" y="0"/>
                </a:moveTo>
                <a:lnTo>
                  <a:pt x="25003" y="16013"/>
                </a:lnTo>
                <a:lnTo>
                  <a:pt x="16192" y="31908"/>
                </a:lnTo>
                <a:lnTo>
                  <a:pt x="7858" y="48041"/>
                </a:lnTo>
                <a:lnTo>
                  <a:pt x="0" y="6477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2067560" y="1318260"/>
            <a:ext cx="20320" cy="69850"/>
          </a:xfrm>
          <a:custGeom>
            <a:avLst/>
            <a:gdLst/>
            <a:ahLst/>
            <a:cxnLst/>
            <a:rect l="l" t="t" r="r" b="b"/>
            <a:pathLst>
              <a:path w="20319" h="69850">
                <a:moveTo>
                  <a:pt x="20319" y="0"/>
                </a:moveTo>
                <a:lnTo>
                  <a:pt x="14644" y="17343"/>
                </a:lnTo>
                <a:lnTo>
                  <a:pt x="9207" y="34925"/>
                </a:lnTo>
                <a:lnTo>
                  <a:pt x="4246" y="52506"/>
                </a:lnTo>
                <a:lnTo>
                  <a:pt x="0" y="6985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2057400" y="1433830"/>
            <a:ext cx="2540" cy="72390"/>
          </a:xfrm>
          <a:custGeom>
            <a:avLst/>
            <a:gdLst/>
            <a:ahLst/>
            <a:cxnLst/>
            <a:rect l="l" t="t" r="r" b="b"/>
            <a:pathLst>
              <a:path w="2539" h="72390">
                <a:moveTo>
                  <a:pt x="2539" y="0"/>
                </a:moveTo>
                <a:lnTo>
                  <a:pt x="1607" y="13136"/>
                </a:lnTo>
                <a:lnTo>
                  <a:pt x="793" y="26035"/>
                </a:lnTo>
                <a:lnTo>
                  <a:pt x="218" y="38933"/>
                </a:lnTo>
                <a:lnTo>
                  <a:pt x="0" y="52070"/>
                </a:ln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2057400" y="155321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2057400" y="167258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2057400" y="179070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2057400" y="191007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2057400" y="202946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2057400" y="214757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2057400" y="226695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2057400" y="2386329"/>
            <a:ext cx="0" cy="71120"/>
          </a:xfrm>
          <a:custGeom>
            <a:avLst/>
            <a:gdLst/>
            <a:ahLst/>
            <a:cxnLst/>
            <a:rect l="l" t="t" r="r" b="b"/>
            <a:pathLst>
              <a:path h="71119">
                <a:moveTo>
                  <a:pt x="0" y="0"/>
                </a:moveTo>
                <a:lnTo>
                  <a:pt x="0" y="7112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2057400" y="250443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2057400" y="262382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2057400" y="274320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2057400" y="286131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2057400" y="298068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2057400" y="310007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2057400" y="321817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2057400" y="333755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2057400" y="345694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2057400" y="357505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2057400" y="369442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2058670" y="3813809"/>
            <a:ext cx="12700" cy="71120"/>
          </a:xfrm>
          <a:custGeom>
            <a:avLst/>
            <a:gdLst/>
            <a:ahLst/>
            <a:cxnLst/>
            <a:rect l="l" t="t" r="r" b="b"/>
            <a:pathLst>
              <a:path w="12700" h="71120">
                <a:moveTo>
                  <a:pt x="0" y="0"/>
                </a:moveTo>
                <a:lnTo>
                  <a:pt x="2162" y="17363"/>
                </a:lnTo>
                <a:lnTo>
                  <a:pt x="4921" y="35083"/>
                </a:lnTo>
                <a:lnTo>
                  <a:pt x="8393" y="53042"/>
                </a:lnTo>
                <a:lnTo>
                  <a:pt x="12700" y="7111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2085339" y="3929379"/>
            <a:ext cx="27940" cy="66040"/>
          </a:xfrm>
          <a:custGeom>
            <a:avLst/>
            <a:gdLst/>
            <a:ahLst/>
            <a:cxnLst/>
            <a:rect l="l" t="t" r="r" b="b"/>
            <a:pathLst>
              <a:path w="27939" h="66039">
                <a:moveTo>
                  <a:pt x="0" y="0"/>
                </a:moveTo>
                <a:lnTo>
                  <a:pt x="5972" y="16926"/>
                </a:lnTo>
                <a:lnTo>
                  <a:pt x="12541" y="33496"/>
                </a:lnTo>
                <a:lnTo>
                  <a:pt x="19823" y="49827"/>
                </a:lnTo>
                <a:lnTo>
                  <a:pt x="27940" y="6604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2136139" y="4037329"/>
            <a:ext cx="40640" cy="59690"/>
          </a:xfrm>
          <a:custGeom>
            <a:avLst/>
            <a:gdLst/>
            <a:ahLst/>
            <a:cxnLst/>
            <a:rect l="l" t="t" r="r" b="b"/>
            <a:pathLst>
              <a:path w="40639" h="59689">
                <a:moveTo>
                  <a:pt x="0" y="0"/>
                </a:moveTo>
                <a:lnTo>
                  <a:pt x="9028" y="15220"/>
                </a:lnTo>
                <a:lnTo>
                  <a:pt x="18891" y="30321"/>
                </a:lnTo>
                <a:lnTo>
                  <a:pt x="29467" y="45184"/>
                </a:lnTo>
                <a:lnTo>
                  <a:pt x="40640" y="59690"/>
                </a:lnTo>
              </a:path>
            </a:pathLst>
          </a:custGeom>
          <a:ln w="3682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2205989" y="4132579"/>
            <a:ext cx="50800" cy="52069"/>
          </a:xfrm>
          <a:custGeom>
            <a:avLst/>
            <a:gdLst/>
            <a:ahLst/>
            <a:cxnLst/>
            <a:rect l="l" t="t" r="r" b="b"/>
            <a:pathLst>
              <a:path w="50800" h="52070">
                <a:moveTo>
                  <a:pt x="0" y="0"/>
                </a:moveTo>
                <a:lnTo>
                  <a:pt x="11866" y="13850"/>
                </a:lnTo>
                <a:lnTo>
                  <a:pt x="24447" y="26987"/>
                </a:lnTo>
                <a:lnTo>
                  <a:pt x="37504" y="39647"/>
                </a:lnTo>
                <a:lnTo>
                  <a:pt x="50800" y="5207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2292350" y="4215129"/>
            <a:ext cx="58419" cy="41910"/>
          </a:xfrm>
          <a:custGeom>
            <a:avLst/>
            <a:gdLst/>
            <a:ahLst/>
            <a:cxnLst/>
            <a:rect l="l" t="t" r="r" b="b"/>
            <a:pathLst>
              <a:path w="58419" h="41910">
                <a:moveTo>
                  <a:pt x="0" y="0"/>
                </a:moveTo>
                <a:lnTo>
                  <a:pt x="14307" y="11191"/>
                </a:lnTo>
                <a:lnTo>
                  <a:pt x="28733" y="21907"/>
                </a:lnTo>
                <a:lnTo>
                  <a:pt x="43398" y="32146"/>
                </a:lnTo>
                <a:lnTo>
                  <a:pt x="58419" y="41910"/>
                </a:lnTo>
              </a:path>
            </a:pathLst>
          </a:custGeom>
          <a:ln w="3682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2391410" y="4281170"/>
            <a:ext cx="66040" cy="29209"/>
          </a:xfrm>
          <a:custGeom>
            <a:avLst/>
            <a:gdLst/>
            <a:ahLst/>
            <a:cxnLst/>
            <a:rect l="l" t="t" r="r" b="b"/>
            <a:pathLst>
              <a:path w="66039" h="29210">
                <a:moveTo>
                  <a:pt x="0" y="0"/>
                </a:moveTo>
                <a:lnTo>
                  <a:pt x="16212" y="7600"/>
                </a:lnTo>
                <a:lnTo>
                  <a:pt x="32543" y="15081"/>
                </a:lnTo>
                <a:lnTo>
                  <a:pt x="49113" y="22324"/>
                </a:lnTo>
                <a:lnTo>
                  <a:pt x="66039" y="29209"/>
                </a:lnTo>
              </a:path>
            </a:pathLst>
          </a:custGeom>
          <a:ln w="3682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2501900" y="4325620"/>
            <a:ext cx="69850" cy="13970"/>
          </a:xfrm>
          <a:custGeom>
            <a:avLst/>
            <a:gdLst/>
            <a:ahLst/>
            <a:cxnLst/>
            <a:rect l="l" t="t" r="r" b="b"/>
            <a:pathLst>
              <a:path w="69850" h="13970">
                <a:moveTo>
                  <a:pt x="0" y="0"/>
                </a:moveTo>
                <a:lnTo>
                  <a:pt x="17343" y="4504"/>
                </a:lnTo>
                <a:lnTo>
                  <a:pt x="34925" y="8413"/>
                </a:lnTo>
                <a:lnTo>
                  <a:pt x="52506" y="11608"/>
                </a:lnTo>
                <a:lnTo>
                  <a:pt x="69850" y="1396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2600325" y="4343400"/>
            <a:ext cx="109220" cy="0"/>
          </a:xfrm>
          <a:custGeom>
            <a:avLst/>
            <a:gdLst/>
            <a:ahLst/>
            <a:cxnLst/>
            <a:rect l="l" t="t" r="r" b="b"/>
            <a:pathLst>
              <a:path w="109219">
                <a:moveTo>
                  <a:pt x="0" y="0"/>
                </a:moveTo>
                <a:lnTo>
                  <a:pt x="109219" y="0"/>
                </a:lnTo>
              </a:path>
            </a:pathLst>
          </a:custGeom>
          <a:ln w="3682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273812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285622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297561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309498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321310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333247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345185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356997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368935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380872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3928109" y="4343400"/>
            <a:ext cx="71120" cy="0"/>
          </a:xfrm>
          <a:custGeom>
            <a:avLst/>
            <a:gdLst/>
            <a:ahLst/>
            <a:cxnLst/>
            <a:rect l="l" t="t" r="r" b="b"/>
            <a:pathLst>
              <a:path w="71120">
                <a:moveTo>
                  <a:pt x="0" y="0"/>
                </a:moveTo>
                <a:lnTo>
                  <a:pt x="7111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404622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416560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4284979" y="4343400"/>
            <a:ext cx="71120" cy="0"/>
          </a:xfrm>
          <a:custGeom>
            <a:avLst/>
            <a:gdLst/>
            <a:ahLst/>
            <a:cxnLst/>
            <a:rect l="l" t="t" r="r" b="b"/>
            <a:pathLst>
              <a:path w="71120">
                <a:moveTo>
                  <a:pt x="0" y="0"/>
                </a:moveTo>
                <a:lnTo>
                  <a:pt x="7112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440309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452247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464057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475995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4946967" y="4324984"/>
            <a:ext cx="0" cy="36830"/>
          </a:xfrm>
          <a:custGeom>
            <a:avLst/>
            <a:gdLst/>
            <a:ahLst/>
            <a:cxnLst/>
            <a:rect l="l" t="t" r="r" b="b"/>
            <a:pathLst>
              <a:path h="36829">
                <a:moveTo>
                  <a:pt x="0" y="0"/>
                </a:moveTo>
                <a:lnTo>
                  <a:pt x="0" y="36829"/>
                </a:lnTo>
              </a:path>
            </a:pathLst>
          </a:custGeom>
          <a:ln w="825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4883467" y="4324984"/>
            <a:ext cx="0" cy="36830"/>
          </a:xfrm>
          <a:custGeom>
            <a:avLst/>
            <a:gdLst/>
            <a:ahLst/>
            <a:cxnLst/>
            <a:rect l="l" t="t" r="r" b="b"/>
            <a:pathLst>
              <a:path h="36829">
                <a:moveTo>
                  <a:pt x="0" y="0"/>
                </a:moveTo>
                <a:lnTo>
                  <a:pt x="0" y="36829"/>
                </a:lnTo>
              </a:path>
            </a:pathLst>
          </a:custGeom>
          <a:ln w="825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499872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511682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523620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535559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547370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559307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571245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583057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594995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606932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618744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630682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642620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654430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666369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678306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6902450" y="4343400"/>
            <a:ext cx="71120" cy="0"/>
          </a:xfrm>
          <a:custGeom>
            <a:avLst/>
            <a:gdLst/>
            <a:ahLst/>
            <a:cxnLst/>
            <a:rect l="l" t="t" r="r" b="b"/>
            <a:pathLst>
              <a:path w="71120">
                <a:moveTo>
                  <a:pt x="0" y="0"/>
                </a:moveTo>
                <a:lnTo>
                  <a:pt x="7112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702055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7156767" y="4324984"/>
            <a:ext cx="0" cy="36830"/>
          </a:xfrm>
          <a:custGeom>
            <a:avLst/>
            <a:gdLst/>
            <a:ahLst/>
            <a:cxnLst/>
            <a:rect l="l" t="t" r="r" b="b"/>
            <a:pathLst>
              <a:path h="36829">
                <a:moveTo>
                  <a:pt x="0" y="0"/>
                </a:moveTo>
                <a:lnTo>
                  <a:pt x="0" y="36829"/>
                </a:lnTo>
              </a:path>
            </a:pathLst>
          </a:custGeom>
          <a:ln w="33654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7258050" y="4324350"/>
            <a:ext cx="71120" cy="15240"/>
          </a:xfrm>
          <a:custGeom>
            <a:avLst/>
            <a:gdLst/>
            <a:ahLst/>
            <a:cxnLst/>
            <a:rect l="l" t="t" r="r" b="b"/>
            <a:pathLst>
              <a:path w="71120" h="15239">
                <a:moveTo>
                  <a:pt x="0" y="15239"/>
                </a:moveTo>
                <a:lnTo>
                  <a:pt x="18077" y="12858"/>
                </a:lnTo>
                <a:lnTo>
                  <a:pt x="36036" y="9525"/>
                </a:lnTo>
                <a:lnTo>
                  <a:pt x="53756" y="5238"/>
                </a:lnTo>
                <a:lnTo>
                  <a:pt x="7112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7373619" y="4279900"/>
            <a:ext cx="66040" cy="30480"/>
          </a:xfrm>
          <a:custGeom>
            <a:avLst/>
            <a:gdLst/>
            <a:ahLst/>
            <a:cxnLst/>
            <a:rect l="l" t="t" r="r" b="b"/>
            <a:pathLst>
              <a:path w="66040" h="30479">
                <a:moveTo>
                  <a:pt x="0" y="30480"/>
                </a:moveTo>
                <a:lnTo>
                  <a:pt x="16390" y="23574"/>
                </a:lnTo>
                <a:lnTo>
                  <a:pt x="33020" y="16192"/>
                </a:lnTo>
                <a:lnTo>
                  <a:pt x="49649" y="8334"/>
                </a:lnTo>
                <a:lnTo>
                  <a:pt x="66039" y="0"/>
                </a:lnTo>
              </a:path>
            </a:pathLst>
          </a:custGeom>
          <a:ln w="3682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7480300" y="4213859"/>
            <a:ext cx="58419" cy="41910"/>
          </a:xfrm>
          <a:custGeom>
            <a:avLst/>
            <a:gdLst/>
            <a:ahLst/>
            <a:cxnLst/>
            <a:rect l="l" t="t" r="r" b="b"/>
            <a:pathLst>
              <a:path w="58420" h="41910">
                <a:moveTo>
                  <a:pt x="0" y="41910"/>
                </a:moveTo>
                <a:lnTo>
                  <a:pt x="14485" y="32146"/>
                </a:lnTo>
                <a:lnTo>
                  <a:pt x="29209" y="21907"/>
                </a:lnTo>
                <a:lnTo>
                  <a:pt x="43934" y="11191"/>
                </a:lnTo>
                <a:lnTo>
                  <a:pt x="5842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7574280" y="4131309"/>
            <a:ext cx="49530" cy="52069"/>
          </a:xfrm>
          <a:custGeom>
            <a:avLst/>
            <a:gdLst/>
            <a:ahLst/>
            <a:cxnLst/>
            <a:rect l="l" t="t" r="r" b="b"/>
            <a:pathLst>
              <a:path w="49529" h="52070">
                <a:moveTo>
                  <a:pt x="0" y="52069"/>
                </a:moveTo>
                <a:lnTo>
                  <a:pt x="13096" y="39469"/>
                </a:lnTo>
                <a:lnTo>
                  <a:pt x="25717" y="26511"/>
                </a:lnTo>
                <a:lnTo>
                  <a:pt x="37861" y="13315"/>
                </a:lnTo>
                <a:lnTo>
                  <a:pt x="4952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7654290" y="4036059"/>
            <a:ext cx="39370" cy="59690"/>
          </a:xfrm>
          <a:custGeom>
            <a:avLst/>
            <a:gdLst/>
            <a:ahLst/>
            <a:cxnLst/>
            <a:rect l="l" t="t" r="r" b="b"/>
            <a:pathLst>
              <a:path w="39370" h="59689">
                <a:moveTo>
                  <a:pt x="0" y="59689"/>
                </a:moveTo>
                <a:lnTo>
                  <a:pt x="10437" y="45184"/>
                </a:lnTo>
                <a:lnTo>
                  <a:pt x="20637" y="30321"/>
                </a:lnTo>
                <a:lnTo>
                  <a:pt x="30360" y="15220"/>
                </a:lnTo>
                <a:lnTo>
                  <a:pt x="3936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7716519" y="3928109"/>
            <a:ext cx="27940" cy="66040"/>
          </a:xfrm>
          <a:custGeom>
            <a:avLst/>
            <a:gdLst/>
            <a:ahLst/>
            <a:cxnLst/>
            <a:rect l="l" t="t" r="r" b="b"/>
            <a:pathLst>
              <a:path w="27940" h="66039">
                <a:moveTo>
                  <a:pt x="0" y="66039"/>
                </a:moveTo>
                <a:lnTo>
                  <a:pt x="8116" y="49649"/>
                </a:lnTo>
                <a:lnTo>
                  <a:pt x="15398" y="33020"/>
                </a:lnTo>
                <a:lnTo>
                  <a:pt x="21967" y="16390"/>
                </a:lnTo>
                <a:lnTo>
                  <a:pt x="2793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7758430" y="3811270"/>
            <a:ext cx="11430" cy="71120"/>
          </a:xfrm>
          <a:custGeom>
            <a:avLst/>
            <a:gdLst/>
            <a:ahLst/>
            <a:cxnLst/>
            <a:rect l="l" t="t" r="r" b="b"/>
            <a:pathLst>
              <a:path w="11429" h="71120">
                <a:moveTo>
                  <a:pt x="0" y="71119"/>
                </a:moveTo>
                <a:lnTo>
                  <a:pt x="3750" y="53756"/>
                </a:lnTo>
                <a:lnTo>
                  <a:pt x="7143" y="36036"/>
                </a:lnTo>
                <a:lnTo>
                  <a:pt x="9822" y="18077"/>
                </a:lnTo>
                <a:lnTo>
                  <a:pt x="1142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7772400" y="369315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7772400" y="357377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7772400" y="345440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154"/>
          <p:cNvSpPr/>
          <p:nvPr/>
        </p:nvSpPr>
        <p:spPr>
          <a:xfrm>
            <a:off x="7772400" y="333629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object 155"/>
          <p:cNvSpPr/>
          <p:nvPr/>
        </p:nvSpPr>
        <p:spPr>
          <a:xfrm>
            <a:off x="7772400" y="321691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object 156"/>
          <p:cNvSpPr/>
          <p:nvPr/>
        </p:nvSpPr>
        <p:spPr>
          <a:xfrm>
            <a:off x="7772400" y="309752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object 157"/>
          <p:cNvSpPr/>
          <p:nvPr/>
        </p:nvSpPr>
        <p:spPr>
          <a:xfrm>
            <a:off x="7772400" y="297942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object 158"/>
          <p:cNvSpPr/>
          <p:nvPr/>
        </p:nvSpPr>
        <p:spPr>
          <a:xfrm>
            <a:off x="7772400" y="286003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" name="object 159"/>
          <p:cNvSpPr/>
          <p:nvPr/>
        </p:nvSpPr>
        <p:spPr>
          <a:xfrm>
            <a:off x="7772400" y="274066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160"/>
          <p:cNvSpPr/>
          <p:nvPr/>
        </p:nvSpPr>
        <p:spPr>
          <a:xfrm>
            <a:off x="7772400" y="262255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object 161"/>
          <p:cNvSpPr/>
          <p:nvPr/>
        </p:nvSpPr>
        <p:spPr>
          <a:xfrm>
            <a:off x="7772400" y="250317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object 162"/>
          <p:cNvSpPr/>
          <p:nvPr/>
        </p:nvSpPr>
        <p:spPr>
          <a:xfrm>
            <a:off x="7772400" y="238378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" name="object 163"/>
          <p:cNvSpPr/>
          <p:nvPr/>
        </p:nvSpPr>
        <p:spPr>
          <a:xfrm>
            <a:off x="7772400" y="226567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object 164"/>
          <p:cNvSpPr/>
          <p:nvPr/>
        </p:nvSpPr>
        <p:spPr>
          <a:xfrm>
            <a:off x="7772400" y="214630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object 165"/>
          <p:cNvSpPr/>
          <p:nvPr/>
        </p:nvSpPr>
        <p:spPr>
          <a:xfrm>
            <a:off x="7772400" y="202692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" name="object 166"/>
          <p:cNvSpPr/>
          <p:nvPr/>
        </p:nvSpPr>
        <p:spPr>
          <a:xfrm>
            <a:off x="7772400" y="190881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" name="object 167"/>
          <p:cNvSpPr/>
          <p:nvPr/>
        </p:nvSpPr>
        <p:spPr>
          <a:xfrm>
            <a:off x="7772400" y="178942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" name="object 168"/>
          <p:cNvSpPr/>
          <p:nvPr/>
        </p:nvSpPr>
        <p:spPr>
          <a:xfrm>
            <a:off x="7772400" y="167005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9" name="object 169"/>
          <p:cNvSpPr/>
          <p:nvPr/>
        </p:nvSpPr>
        <p:spPr>
          <a:xfrm>
            <a:off x="7772400" y="1550669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0" name="object 170"/>
          <p:cNvSpPr/>
          <p:nvPr/>
        </p:nvSpPr>
        <p:spPr>
          <a:xfrm>
            <a:off x="7768590" y="1432560"/>
            <a:ext cx="3810" cy="72390"/>
          </a:xfrm>
          <a:custGeom>
            <a:avLst/>
            <a:gdLst/>
            <a:ahLst/>
            <a:cxnLst/>
            <a:rect l="l" t="t" r="r" b="b"/>
            <a:pathLst>
              <a:path w="3809" h="72390">
                <a:moveTo>
                  <a:pt x="3809" y="72389"/>
                </a:moveTo>
                <a:lnTo>
                  <a:pt x="3809" y="53339"/>
                </a:lnTo>
                <a:lnTo>
                  <a:pt x="3571" y="40004"/>
                </a:lnTo>
                <a:lnTo>
                  <a:pt x="2857" y="26669"/>
                </a:lnTo>
                <a:lnTo>
                  <a:pt x="1666" y="13334"/>
                </a:lnTo>
                <a:lnTo>
                  <a:pt x="0" y="0"/>
                </a:lnTo>
              </a:path>
            </a:pathLst>
          </a:custGeom>
          <a:ln w="3682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" name="object 171"/>
          <p:cNvSpPr/>
          <p:nvPr/>
        </p:nvSpPr>
        <p:spPr>
          <a:xfrm>
            <a:off x="7740650" y="1316989"/>
            <a:ext cx="20320" cy="69850"/>
          </a:xfrm>
          <a:custGeom>
            <a:avLst/>
            <a:gdLst/>
            <a:ahLst/>
            <a:cxnLst/>
            <a:rect l="l" t="t" r="r" b="b"/>
            <a:pathLst>
              <a:path w="20320" h="69850">
                <a:moveTo>
                  <a:pt x="20320" y="69850"/>
                </a:moveTo>
                <a:lnTo>
                  <a:pt x="16252" y="51970"/>
                </a:lnTo>
                <a:lnTo>
                  <a:pt x="11588" y="34448"/>
                </a:lnTo>
                <a:lnTo>
                  <a:pt x="6211" y="17164"/>
                </a:ln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" name="object 172"/>
          <p:cNvSpPr/>
          <p:nvPr/>
        </p:nvSpPr>
        <p:spPr>
          <a:xfrm>
            <a:off x="7687309" y="1210310"/>
            <a:ext cx="35560" cy="63500"/>
          </a:xfrm>
          <a:custGeom>
            <a:avLst/>
            <a:gdLst/>
            <a:ahLst/>
            <a:cxnLst/>
            <a:rect l="l" t="t" r="r" b="b"/>
            <a:pathLst>
              <a:path w="35559" h="63500">
                <a:moveTo>
                  <a:pt x="35560" y="63500"/>
                </a:moveTo>
                <a:lnTo>
                  <a:pt x="27503" y="47327"/>
                </a:lnTo>
                <a:lnTo>
                  <a:pt x="18732" y="31273"/>
                </a:lnTo>
                <a:lnTo>
                  <a:pt x="9485" y="15458"/>
                </a:ln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" name="object 173"/>
          <p:cNvSpPr/>
          <p:nvPr/>
        </p:nvSpPr>
        <p:spPr>
          <a:xfrm>
            <a:off x="7616190" y="1116330"/>
            <a:ext cx="45720" cy="55880"/>
          </a:xfrm>
          <a:custGeom>
            <a:avLst/>
            <a:gdLst/>
            <a:ahLst/>
            <a:cxnLst/>
            <a:rect l="l" t="t" r="r" b="b"/>
            <a:pathLst>
              <a:path w="45720" h="55880">
                <a:moveTo>
                  <a:pt x="45719" y="55880"/>
                </a:moveTo>
                <a:lnTo>
                  <a:pt x="34289" y="41076"/>
                </a:lnTo>
                <a:lnTo>
                  <a:pt x="22859" y="26987"/>
                </a:lnTo>
                <a:lnTo>
                  <a:pt x="11429" y="13374"/>
                </a:ln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4" name="object 174"/>
          <p:cNvSpPr/>
          <p:nvPr/>
        </p:nvSpPr>
        <p:spPr>
          <a:xfrm>
            <a:off x="7528559" y="1035050"/>
            <a:ext cx="54610" cy="46990"/>
          </a:xfrm>
          <a:custGeom>
            <a:avLst/>
            <a:gdLst/>
            <a:ahLst/>
            <a:cxnLst/>
            <a:rect l="l" t="t" r="r" b="b"/>
            <a:pathLst>
              <a:path w="54609" h="46990">
                <a:moveTo>
                  <a:pt x="54610" y="46989"/>
                </a:moveTo>
                <a:lnTo>
                  <a:pt x="41255" y="34825"/>
                </a:lnTo>
                <a:lnTo>
                  <a:pt x="27781" y="23018"/>
                </a:lnTo>
                <a:lnTo>
                  <a:pt x="14069" y="11449"/>
                </a:ln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5" name="object 175"/>
          <p:cNvSpPr/>
          <p:nvPr/>
        </p:nvSpPr>
        <p:spPr>
          <a:xfrm>
            <a:off x="7426959" y="971550"/>
            <a:ext cx="63500" cy="36830"/>
          </a:xfrm>
          <a:custGeom>
            <a:avLst/>
            <a:gdLst/>
            <a:ahLst/>
            <a:cxnLst/>
            <a:rect l="l" t="t" r="r" b="b"/>
            <a:pathLst>
              <a:path w="63500" h="36830">
                <a:moveTo>
                  <a:pt x="63500" y="36829"/>
                </a:moveTo>
                <a:lnTo>
                  <a:pt x="48041" y="26789"/>
                </a:lnTo>
                <a:lnTo>
                  <a:pt x="32226" y="17462"/>
                </a:lnTo>
                <a:lnTo>
                  <a:pt x="16172" y="8612"/>
                </a:ln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6" name="object 176"/>
          <p:cNvSpPr/>
          <p:nvPr/>
        </p:nvSpPr>
        <p:spPr>
          <a:xfrm>
            <a:off x="7316469" y="929639"/>
            <a:ext cx="68580" cy="22860"/>
          </a:xfrm>
          <a:custGeom>
            <a:avLst/>
            <a:gdLst/>
            <a:ahLst/>
            <a:cxnLst/>
            <a:rect l="l" t="t" r="r" b="b"/>
            <a:pathLst>
              <a:path w="68579" h="22859">
                <a:moveTo>
                  <a:pt x="68579" y="22859"/>
                </a:moveTo>
                <a:lnTo>
                  <a:pt x="51434" y="15716"/>
                </a:lnTo>
                <a:lnTo>
                  <a:pt x="34289" y="9525"/>
                </a:lnTo>
                <a:lnTo>
                  <a:pt x="17144" y="4286"/>
                </a:lnTo>
                <a:lnTo>
                  <a:pt x="0" y="0"/>
                </a:lnTo>
              </a:path>
            </a:pathLst>
          </a:custGeom>
          <a:ln w="3682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7" name="object 177"/>
          <p:cNvSpPr/>
          <p:nvPr/>
        </p:nvSpPr>
        <p:spPr>
          <a:xfrm>
            <a:off x="7198359" y="914400"/>
            <a:ext cx="72390" cy="5080"/>
          </a:xfrm>
          <a:custGeom>
            <a:avLst/>
            <a:gdLst/>
            <a:ahLst/>
            <a:cxnLst/>
            <a:rect l="l" t="t" r="r" b="b"/>
            <a:pathLst>
              <a:path w="72390" h="5080">
                <a:moveTo>
                  <a:pt x="72390" y="5079"/>
                </a:moveTo>
                <a:lnTo>
                  <a:pt x="55046" y="2678"/>
                </a:lnTo>
                <a:lnTo>
                  <a:pt x="37465" y="1111"/>
                </a:lnTo>
                <a:lnTo>
                  <a:pt x="19883" y="257"/>
                </a:lnTo>
                <a:lnTo>
                  <a:pt x="2540" y="0"/>
                </a:ln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8" name="object 178"/>
          <p:cNvSpPr/>
          <p:nvPr/>
        </p:nvSpPr>
        <p:spPr>
          <a:xfrm>
            <a:off x="708025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9" name="object 179"/>
          <p:cNvSpPr/>
          <p:nvPr/>
        </p:nvSpPr>
        <p:spPr>
          <a:xfrm>
            <a:off x="696086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0" name="object 180"/>
          <p:cNvSpPr/>
          <p:nvPr/>
        </p:nvSpPr>
        <p:spPr>
          <a:xfrm>
            <a:off x="684149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1" name="object 181"/>
          <p:cNvSpPr/>
          <p:nvPr/>
        </p:nvSpPr>
        <p:spPr>
          <a:xfrm>
            <a:off x="672338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2" name="object 182"/>
          <p:cNvSpPr/>
          <p:nvPr/>
        </p:nvSpPr>
        <p:spPr>
          <a:xfrm>
            <a:off x="660400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3" name="object 183"/>
          <p:cNvSpPr/>
          <p:nvPr/>
        </p:nvSpPr>
        <p:spPr>
          <a:xfrm>
            <a:off x="648462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4" name="object 184"/>
          <p:cNvSpPr/>
          <p:nvPr/>
        </p:nvSpPr>
        <p:spPr>
          <a:xfrm>
            <a:off x="636650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5" name="object 185"/>
          <p:cNvSpPr/>
          <p:nvPr/>
        </p:nvSpPr>
        <p:spPr>
          <a:xfrm>
            <a:off x="624712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6" name="object 186"/>
          <p:cNvSpPr/>
          <p:nvPr/>
        </p:nvSpPr>
        <p:spPr>
          <a:xfrm>
            <a:off x="612775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7" name="object 187"/>
          <p:cNvSpPr/>
          <p:nvPr/>
        </p:nvSpPr>
        <p:spPr>
          <a:xfrm>
            <a:off x="600964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8" name="object 188"/>
          <p:cNvSpPr/>
          <p:nvPr/>
        </p:nvSpPr>
        <p:spPr>
          <a:xfrm>
            <a:off x="589025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9" name="object 189"/>
          <p:cNvSpPr/>
          <p:nvPr/>
        </p:nvSpPr>
        <p:spPr>
          <a:xfrm>
            <a:off x="577087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0" name="object 190"/>
          <p:cNvSpPr/>
          <p:nvPr/>
        </p:nvSpPr>
        <p:spPr>
          <a:xfrm>
            <a:off x="565277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1" name="object 191"/>
          <p:cNvSpPr/>
          <p:nvPr/>
        </p:nvSpPr>
        <p:spPr>
          <a:xfrm>
            <a:off x="553339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2" name="object 192"/>
          <p:cNvSpPr/>
          <p:nvPr/>
        </p:nvSpPr>
        <p:spPr>
          <a:xfrm>
            <a:off x="541400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3" name="object 193"/>
          <p:cNvSpPr/>
          <p:nvPr/>
        </p:nvSpPr>
        <p:spPr>
          <a:xfrm>
            <a:off x="529462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4" name="object 194"/>
          <p:cNvSpPr/>
          <p:nvPr/>
        </p:nvSpPr>
        <p:spPr>
          <a:xfrm>
            <a:off x="517652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5" name="object 195"/>
          <p:cNvSpPr/>
          <p:nvPr/>
        </p:nvSpPr>
        <p:spPr>
          <a:xfrm>
            <a:off x="505714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6" name="object 196"/>
          <p:cNvSpPr/>
          <p:nvPr/>
        </p:nvSpPr>
        <p:spPr>
          <a:xfrm>
            <a:off x="493902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7" name="object 197"/>
          <p:cNvSpPr/>
          <p:nvPr/>
        </p:nvSpPr>
        <p:spPr>
          <a:xfrm>
            <a:off x="481965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8" name="object 198"/>
          <p:cNvSpPr/>
          <p:nvPr/>
        </p:nvSpPr>
        <p:spPr>
          <a:xfrm>
            <a:off x="470027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9" name="object 199"/>
          <p:cNvSpPr/>
          <p:nvPr/>
        </p:nvSpPr>
        <p:spPr>
          <a:xfrm>
            <a:off x="458089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0" name="object 200"/>
          <p:cNvSpPr/>
          <p:nvPr/>
        </p:nvSpPr>
        <p:spPr>
          <a:xfrm>
            <a:off x="446277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1" name="object 201"/>
          <p:cNvSpPr/>
          <p:nvPr/>
        </p:nvSpPr>
        <p:spPr>
          <a:xfrm>
            <a:off x="434340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2" name="object 202"/>
          <p:cNvSpPr/>
          <p:nvPr/>
        </p:nvSpPr>
        <p:spPr>
          <a:xfrm>
            <a:off x="422402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3" name="object 203"/>
          <p:cNvSpPr/>
          <p:nvPr/>
        </p:nvSpPr>
        <p:spPr>
          <a:xfrm>
            <a:off x="410590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4" name="object 204"/>
          <p:cNvSpPr/>
          <p:nvPr/>
        </p:nvSpPr>
        <p:spPr>
          <a:xfrm>
            <a:off x="398652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5" name="object 205"/>
          <p:cNvSpPr/>
          <p:nvPr/>
        </p:nvSpPr>
        <p:spPr>
          <a:xfrm>
            <a:off x="386715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6" name="object 206"/>
          <p:cNvSpPr/>
          <p:nvPr/>
        </p:nvSpPr>
        <p:spPr>
          <a:xfrm>
            <a:off x="374904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7" name="object 207"/>
          <p:cNvSpPr/>
          <p:nvPr/>
        </p:nvSpPr>
        <p:spPr>
          <a:xfrm>
            <a:off x="362965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8" name="object 208"/>
          <p:cNvSpPr/>
          <p:nvPr/>
        </p:nvSpPr>
        <p:spPr>
          <a:xfrm>
            <a:off x="351027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9" name="object 209"/>
          <p:cNvSpPr/>
          <p:nvPr/>
        </p:nvSpPr>
        <p:spPr>
          <a:xfrm>
            <a:off x="339217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0" name="object 210"/>
          <p:cNvSpPr/>
          <p:nvPr/>
        </p:nvSpPr>
        <p:spPr>
          <a:xfrm>
            <a:off x="327279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1" name="object 211"/>
          <p:cNvSpPr/>
          <p:nvPr/>
        </p:nvSpPr>
        <p:spPr>
          <a:xfrm>
            <a:off x="315341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2" name="object 212"/>
          <p:cNvSpPr/>
          <p:nvPr/>
        </p:nvSpPr>
        <p:spPr>
          <a:xfrm>
            <a:off x="303530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3" name="object 213"/>
          <p:cNvSpPr/>
          <p:nvPr/>
        </p:nvSpPr>
        <p:spPr>
          <a:xfrm>
            <a:off x="291592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4" name="object 214"/>
          <p:cNvSpPr/>
          <p:nvPr/>
        </p:nvSpPr>
        <p:spPr>
          <a:xfrm>
            <a:off x="279653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5" name="object 215"/>
          <p:cNvSpPr/>
          <p:nvPr/>
        </p:nvSpPr>
        <p:spPr>
          <a:xfrm>
            <a:off x="267842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6" name="object 216"/>
          <p:cNvSpPr/>
          <p:nvPr/>
        </p:nvSpPr>
        <p:spPr>
          <a:xfrm>
            <a:off x="2971800" y="1485900"/>
            <a:ext cx="1600200" cy="0"/>
          </a:xfrm>
          <a:custGeom>
            <a:avLst/>
            <a:gdLst/>
            <a:ahLst/>
            <a:cxnLst/>
            <a:rect l="l" t="t" r="r" b="b"/>
            <a:pathLst>
              <a:path w="1600200">
                <a:moveTo>
                  <a:pt x="0" y="0"/>
                </a:moveTo>
                <a:lnTo>
                  <a:pt x="1600200" y="0"/>
                </a:lnTo>
              </a:path>
            </a:pathLst>
          </a:custGeom>
          <a:ln w="5463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7" name="object 217"/>
          <p:cNvSpPr txBox="1"/>
          <p:nvPr/>
        </p:nvSpPr>
        <p:spPr>
          <a:xfrm>
            <a:off x="3662679" y="10972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18" name="object 218"/>
          <p:cNvSpPr/>
          <p:nvPr/>
        </p:nvSpPr>
        <p:spPr>
          <a:xfrm>
            <a:off x="2871470" y="172847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9" name="object 219"/>
          <p:cNvSpPr/>
          <p:nvPr/>
        </p:nvSpPr>
        <p:spPr>
          <a:xfrm>
            <a:off x="2997200" y="185420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0" name="object 220"/>
          <p:cNvSpPr/>
          <p:nvPr/>
        </p:nvSpPr>
        <p:spPr>
          <a:xfrm>
            <a:off x="3121660" y="197866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1" name="object 221"/>
          <p:cNvSpPr/>
          <p:nvPr/>
        </p:nvSpPr>
        <p:spPr>
          <a:xfrm>
            <a:off x="3247389" y="2104389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2" name="object 222"/>
          <p:cNvSpPr/>
          <p:nvPr/>
        </p:nvSpPr>
        <p:spPr>
          <a:xfrm>
            <a:off x="3373120" y="223012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3" name="object 223"/>
          <p:cNvSpPr/>
          <p:nvPr/>
        </p:nvSpPr>
        <p:spPr>
          <a:xfrm>
            <a:off x="3497579" y="2354579"/>
            <a:ext cx="77470" cy="77470"/>
          </a:xfrm>
          <a:custGeom>
            <a:avLst/>
            <a:gdLst/>
            <a:ahLst/>
            <a:cxnLst/>
            <a:rect l="l" t="t" r="r" b="b"/>
            <a:pathLst>
              <a:path w="77470" h="77469">
                <a:moveTo>
                  <a:pt x="0" y="0"/>
                </a:moveTo>
                <a:lnTo>
                  <a:pt x="77470" y="7747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4" name="object 224"/>
          <p:cNvSpPr/>
          <p:nvPr/>
        </p:nvSpPr>
        <p:spPr>
          <a:xfrm>
            <a:off x="3623309" y="248031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5" name="object 225"/>
          <p:cNvSpPr/>
          <p:nvPr/>
        </p:nvSpPr>
        <p:spPr>
          <a:xfrm>
            <a:off x="3749040" y="2606039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6" name="object 226"/>
          <p:cNvSpPr/>
          <p:nvPr/>
        </p:nvSpPr>
        <p:spPr>
          <a:xfrm>
            <a:off x="3874770" y="273177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7" name="object 227"/>
          <p:cNvSpPr/>
          <p:nvPr/>
        </p:nvSpPr>
        <p:spPr>
          <a:xfrm>
            <a:off x="3999229" y="2856229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8" name="object 228"/>
          <p:cNvSpPr/>
          <p:nvPr/>
        </p:nvSpPr>
        <p:spPr>
          <a:xfrm>
            <a:off x="4124959" y="298196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9" name="object 229"/>
          <p:cNvSpPr/>
          <p:nvPr/>
        </p:nvSpPr>
        <p:spPr>
          <a:xfrm>
            <a:off x="4250690" y="3107689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0" name="object 230"/>
          <p:cNvSpPr/>
          <p:nvPr/>
        </p:nvSpPr>
        <p:spPr>
          <a:xfrm>
            <a:off x="4376420" y="323342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1" name="object 231"/>
          <p:cNvSpPr/>
          <p:nvPr/>
        </p:nvSpPr>
        <p:spPr>
          <a:xfrm>
            <a:off x="4500879" y="3357879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2" name="object 232"/>
          <p:cNvSpPr/>
          <p:nvPr/>
        </p:nvSpPr>
        <p:spPr>
          <a:xfrm>
            <a:off x="4626609" y="3483609"/>
            <a:ext cx="45720" cy="45720"/>
          </a:xfrm>
          <a:custGeom>
            <a:avLst/>
            <a:gdLst/>
            <a:ahLst/>
            <a:cxnLst/>
            <a:rect l="l" t="t" r="r" b="b"/>
            <a:pathLst>
              <a:path w="45720" h="45720">
                <a:moveTo>
                  <a:pt x="0" y="0"/>
                </a:moveTo>
                <a:lnTo>
                  <a:pt x="45719" y="4571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3" name="object 233"/>
          <p:cNvSpPr txBox="1"/>
          <p:nvPr/>
        </p:nvSpPr>
        <p:spPr>
          <a:xfrm>
            <a:off x="3808729" y="22402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34" name="object 234"/>
          <p:cNvSpPr/>
          <p:nvPr/>
        </p:nvSpPr>
        <p:spPr>
          <a:xfrm>
            <a:off x="2628900" y="1828800"/>
            <a:ext cx="0" cy="1600200"/>
          </a:xfrm>
          <a:custGeom>
            <a:avLst/>
            <a:gdLst/>
            <a:ahLst/>
            <a:cxnLst/>
            <a:rect l="l" t="t" r="r" b="b"/>
            <a:pathLst>
              <a:path h="1600200">
                <a:moveTo>
                  <a:pt x="0" y="0"/>
                </a:moveTo>
                <a:lnTo>
                  <a:pt x="0" y="1600200"/>
                </a:lnTo>
              </a:path>
            </a:pathLst>
          </a:custGeom>
          <a:ln w="5463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5" name="object 235"/>
          <p:cNvSpPr txBox="1"/>
          <p:nvPr/>
        </p:nvSpPr>
        <p:spPr>
          <a:xfrm>
            <a:off x="2324100" y="24168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36" name="object 236"/>
          <p:cNvSpPr/>
          <p:nvPr/>
        </p:nvSpPr>
        <p:spPr>
          <a:xfrm>
            <a:off x="2971800" y="3771900"/>
            <a:ext cx="1600200" cy="0"/>
          </a:xfrm>
          <a:custGeom>
            <a:avLst/>
            <a:gdLst/>
            <a:ahLst/>
            <a:cxnLst/>
            <a:rect l="l" t="t" r="r" b="b"/>
            <a:pathLst>
              <a:path w="1600200">
                <a:moveTo>
                  <a:pt x="0" y="0"/>
                </a:moveTo>
                <a:lnTo>
                  <a:pt x="1600200" y="0"/>
                </a:lnTo>
              </a:path>
            </a:pathLst>
          </a:custGeom>
          <a:ln w="5463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7" name="object 237"/>
          <p:cNvSpPr txBox="1"/>
          <p:nvPr/>
        </p:nvSpPr>
        <p:spPr>
          <a:xfrm>
            <a:off x="3662679" y="33832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38" name="object 238"/>
          <p:cNvSpPr/>
          <p:nvPr/>
        </p:nvSpPr>
        <p:spPr>
          <a:xfrm>
            <a:off x="7200900" y="41148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9" name="object 239"/>
          <p:cNvSpPr/>
          <p:nvPr/>
        </p:nvSpPr>
        <p:spPr>
          <a:xfrm>
            <a:off x="7200900" y="4291329"/>
            <a:ext cx="0" cy="109220"/>
          </a:xfrm>
          <a:custGeom>
            <a:avLst/>
            <a:gdLst/>
            <a:ahLst/>
            <a:cxnLst/>
            <a:rect l="l" t="t" r="r" b="b"/>
            <a:pathLst>
              <a:path h="109220">
                <a:moveTo>
                  <a:pt x="0" y="0"/>
                </a:moveTo>
                <a:lnTo>
                  <a:pt x="0" y="10922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0" name="object 240"/>
          <p:cNvSpPr/>
          <p:nvPr/>
        </p:nvSpPr>
        <p:spPr>
          <a:xfrm>
            <a:off x="7200900" y="44691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1" name="object 241"/>
          <p:cNvSpPr/>
          <p:nvPr/>
        </p:nvSpPr>
        <p:spPr>
          <a:xfrm>
            <a:off x="7200900" y="46469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2" name="object 242"/>
          <p:cNvSpPr/>
          <p:nvPr/>
        </p:nvSpPr>
        <p:spPr>
          <a:xfrm>
            <a:off x="7200900" y="482345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3" name="object 243"/>
          <p:cNvSpPr/>
          <p:nvPr/>
        </p:nvSpPr>
        <p:spPr>
          <a:xfrm>
            <a:off x="7200900" y="500125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4" name="object 244"/>
          <p:cNvSpPr/>
          <p:nvPr/>
        </p:nvSpPr>
        <p:spPr>
          <a:xfrm>
            <a:off x="7200900" y="5179059"/>
            <a:ext cx="0" cy="106680"/>
          </a:xfrm>
          <a:custGeom>
            <a:avLst/>
            <a:gdLst/>
            <a:ahLst/>
            <a:cxnLst/>
            <a:rect l="l" t="t" r="r" b="b"/>
            <a:pathLst>
              <a:path h="106679">
                <a:moveTo>
                  <a:pt x="0" y="0"/>
                </a:moveTo>
                <a:lnTo>
                  <a:pt x="0" y="1066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5" name="object 245"/>
          <p:cNvSpPr/>
          <p:nvPr/>
        </p:nvSpPr>
        <p:spPr>
          <a:xfrm>
            <a:off x="7200900" y="535559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6" name="object 246"/>
          <p:cNvSpPr/>
          <p:nvPr/>
        </p:nvSpPr>
        <p:spPr>
          <a:xfrm>
            <a:off x="7200900" y="553339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7" name="object 247"/>
          <p:cNvSpPr/>
          <p:nvPr/>
        </p:nvSpPr>
        <p:spPr>
          <a:xfrm>
            <a:off x="7200900" y="570992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4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8" name="object 248"/>
          <p:cNvSpPr/>
          <p:nvPr/>
        </p:nvSpPr>
        <p:spPr>
          <a:xfrm>
            <a:off x="7200900" y="5887720"/>
            <a:ext cx="0" cy="55880"/>
          </a:xfrm>
          <a:custGeom>
            <a:avLst/>
            <a:gdLst/>
            <a:ahLst/>
            <a:cxnLst/>
            <a:rect l="l" t="t" r="r" b="b"/>
            <a:pathLst>
              <a:path h="55879">
                <a:moveTo>
                  <a:pt x="0" y="0"/>
                </a:moveTo>
                <a:lnTo>
                  <a:pt x="0" y="558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9" name="object 249"/>
          <p:cNvSpPr txBox="1"/>
          <p:nvPr/>
        </p:nvSpPr>
        <p:spPr>
          <a:xfrm>
            <a:off x="7287259" y="48171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50" name="object 250"/>
          <p:cNvSpPr/>
          <p:nvPr/>
        </p:nvSpPr>
        <p:spPr>
          <a:xfrm>
            <a:off x="7200900" y="1828800"/>
            <a:ext cx="0" cy="1600200"/>
          </a:xfrm>
          <a:custGeom>
            <a:avLst/>
            <a:gdLst/>
            <a:ahLst/>
            <a:cxnLst/>
            <a:rect l="l" t="t" r="r" b="b"/>
            <a:pathLst>
              <a:path h="1600200">
                <a:moveTo>
                  <a:pt x="0" y="0"/>
                </a:moveTo>
                <a:lnTo>
                  <a:pt x="0" y="1600200"/>
                </a:lnTo>
              </a:path>
            </a:pathLst>
          </a:custGeom>
          <a:ln w="5463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1" name="object 251"/>
          <p:cNvSpPr txBox="1"/>
          <p:nvPr/>
        </p:nvSpPr>
        <p:spPr>
          <a:xfrm>
            <a:off x="7383780" y="24168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52" name="object 252"/>
          <p:cNvSpPr/>
          <p:nvPr/>
        </p:nvSpPr>
        <p:spPr>
          <a:xfrm>
            <a:off x="5257800" y="1485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3" name="object 253"/>
          <p:cNvSpPr/>
          <p:nvPr/>
        </p:nvSpPr>
        <p:spPr>
          <a:xfrm>
            <a:off x="5435600" y="1485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4" name="object 254"/>
          <p:cNvSpPr/>
          <p:nvPr/>
        </p:nvSpPr>
        <p:spPr>
          <a:xfrm>
            <a:off x="5612129" y="1485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5" name="object 255"/>
          <p:cNvSpPr/>
          <p:nvPr/>
        </p:nvSpPr>
        <p:spPr>
          <a:xfrm>
            <a:off x="5789929" y="1485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6" name="object 256"/>
          <p:cNvSpPr/>
          <p:nvPr/>
        </p:nvSpPr>
        <p:spPr>
          <a:xfrm>
            <a:off x="5967729" y="148590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80" y="0"/>
                </a:lnTo>
              </a:path>
            </a:pathLst>
          </a:custGeom>
          <a:ln w="5461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7" name="object 257"/>
          <p:cNvSpPr/>
          <p:nvPr/>
        </p:nvSpPr>
        <p:spPr>
          <a:xfrm>
            <a:off x="6144259" y="1485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8" name="object 258"/>
          <p:cNvSpPr/>
          <p:nvPr/>
        </p:nvSpPr>
        <p:spPr>
          <a:xfrm>
            <a:off x="6322059" y="1485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9" name="object 259"/>
          <p:cNvSpPr/>
          <p:nvPr/>
        </p:nvSpPr>
        <p:spPr>
          <a:xfrm>
            <a:off x="6498590" y="1485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0" name="object 260"/>
          <p:cNvSpPr/>
          <p:nvPr/>
        </p:nvSpPr>
        <p:spPr>
          <a:xfrm>
            <a:off x="6676390" y="1485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1" name="object 261"/>
          <p:cNvSpPr/>
          <p:nvPr/>
        </p:nvSpPr>
        <p:spPr>
          <a:xfrm>
            <a:off x="6854190" y="1485900"/>
            <a:ext cx="3810" cy="0"/>
          </a:xfrm>
          <a:custGeom>
            <a:avLst/>
            <a:gdLst/>
            <a:ahLst/>
            <a:cxnLst/>
            <a:rect l="l" t="t" r="r" b="b"/>
            <a:pathLst>
              <a:path w="3809">
                <a:moveTo>
                  <a:pt x="1904" y="-27304"/>
                </a:moveTo>
                <a:lnTo>
                  <a:pt x="1904" y="27304"/>
                </a:lnTo>
              </a:path>
            </a:pathLst>
          </a:custGeom>
          <a:ln w="5461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2" name="object 262"/>
          <p:cNvSpPr txBox="1"/>
          <p:nvPr/>
        </p:nvSpPr>
        <p:spPr>
          <a:xfrm>
            <a:off x="5948679" y="10972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63" name="object 263"/>
          <p:cNvSpPr/>
          <p:nvPr/>
        </p:nvSpPr>
        <p:spPr>
          <a:xfrm>
            <a:off x="5257800" y="3771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4" name="object 264"/>
          <p:cNvSpPr/>
          <p:nvPr/>
        </p:nvSpPr>
        <p:spPr>
          <a:xfrm>
            <a:off x="5435600" y="3771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5" name="object 265"/>
          <p:cNvSpPr/>
          <p:nvPr/>
        </p:nvSpPr>
        <p:spPr>
          <a:xfrm>
            <a:off x="5612129" y="3771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6" name="object 266"/>
          <p:cNvSpPr/>
          <p:nvPr/>
        </p:nvSpPr>
        <p:spPr>
          <a:xfrm>
            <a:off x="5789929" y="3771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7" name="object 267"/>
          <p:cNvSpPr/>
          <p:nvPr/>
        </p:nvSpPr>
        <p:spPr>
          <a:xfrm>
            <a:off x="5967729" y="377190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8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8" name="object 268"/>
          <p:cNvSpPr/>
          <p:nvPr/>
        </p:nvSpPr>
        <p:spPr>
          <a:xfrm>
            <a:off x="6144259" y="3771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9" name="object 269"/>
          <p:cNvSpPr/>
          <p:nvPr/>
        </p:nvSpPr>
        <p:spPr>
          <a:xfrm>
            <a:off x="6322059" y="3771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0" name="object 270"/>
          <p:cNvSpPr/>
          <p:nvPr/>
        </p:nvSpPr>
        <p:spPr>
          <a:xfrm>
            <a:off x="6498590" y="3771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1" name="object 271"/>
          <p:cNvSpPr/>
          <p:nvPr/>
        </p:nvSpPr>
        <p:spPr>
          <a:xfrm>
            <a:off x="6676390" y="3771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2" name="object 272"/>
          <p:cNvSpPr/>
          <p:nvPr/>
        </p:nvSpPr>
        <p:spPr>
          <a:xfrm>
            <a:off x="6854190" y="3771900"/>
            <a:ext cx="3810" cy="0"/>
          </a:xfrm>
          <a:custGeom>
            <a:avLst/>
            <a:gdLst/>
            <a:ahLst/>
            <a:cxnLst/>
            <a:rect l="l" t="t" r="r" b="b"/>
            <a:pathLst>
              <a:path w="3809">
                <a:moveTo>
                  <a:pt x="1904" y="-27304"/>
                </a:moveTo>
                <a:lnTo>
                  <a:pt x="1904" y="27304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3" name="object 273"/>
          <p:cNvSpPr txBox="1"/>
          <p:nvPr/>
        </p:nvSpPr>
        <p:spPr>
          <a:xfrm>
            <a:off x="5948679" y="33832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74" name="object 274"/>
          <p:cNvSpPr/>
          <p:nvPr/>
        </p:nvSpPr>
        <p:spPr>
          <a:xfrm>
            <a:off x="5157470" y="1728470"/>
            <a:ext cx="1800860" cy="1800860"/>
          </a:xfrm>
          <a:custGeom>
            <a:avLst/>
            <a:gdLst/>
            <a:ahLst/>
            <a:cxnLst/>
            <a:rect l="l" t="t" r="r" b="b"/>
            <a:pathLst>
              <a:path w="1800859" h="1800860">
                <a:moveTo>
                  <a:pt x="1800859" y="0"/>
                </a:moveTo>
                <a:lnTo>
                  <a:pt x="0" y="1800859"/>
                </a:lnTo>
              </a:path>
            </a:pathLst>
          </a:custGeom>
          <a:ln w="5463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5" name="object 275"/>
          <p:cNvSpPr txBox="1"/>
          <p:nvPr/>
        </p:nvSpPr>
        <p:spPr>
          <a:xfrm>
            <a:off x="5802629" y="22402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76" name="object 276"/>
          <p:cNvSpPr/>
          <p:nvPr/>
        </p:nvSpPr>
        <p:spPr>
          <a:xfrm>
            <a:off x="2871470" y="4014470"/>
            <a:ext cx="71120" cy="80010"/>
          </a:xfrm>
          <a:custGeom>
            <a:avLst/>
            <a:gdLst/>
            <a:ahLst/>
            <a:cxnLst/>
            <a:rect l="l" t="t" r="r" b="b"/>
            <a:pathLst>
              <a:path w="71119" h="80010">
                <a:moveTo>
                  <a:pt x="0" y="0"/>
                </a:moveTo>
                <a:lnTo>
                  <a:pt x="71119" y="8000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7" name="object 277"/>
          <p:cNvSpPr/>
          <p:nvPr/>
        </p:nvSpPr>
        <p:spPr>
          <a:xfrm>
            <a:off x="2989579" y="4146550"/>
            <a:ext cx="71120" cy="81280"/>
          </a:xfrm>
          <a:custGeom>
            <a:avLst/>
            <a:gdLst/>
            <a:ahLst/>
            <a:cxnLst/>
            <a:rect l="l" t="t" r="r" b="b"/>
            <a:pathLst>
              <a:path w="71119" h="81279">
                <a:moveTo>
                  <a:pt x="0" y="0"/>
                </a:moveTo>
                <a:lnTo>
                  <a:pt x="71119" y="81279"/>
                </a:lnTo>
              </a:path>
            </a:pathLst>
          </a:custGeom>
          <a:ln w="5460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8" name="object 278"/>
          <p:cNvSpPr/>
          <p:nvPr/>
        </p:nvSpPr>
        <p:spPr>
          <a:xfrm>
            <a:off x="3106420" y="4279900"/>
            <a:ext cx="71120" cy="80010"/>
          </a:xfrm>
          <a:custGeom>
            <a:avLst/>
            <a:gdLst/>
            <a:ahLst/>
            <a:cxnLst/>
            <a:rect l="l" t="t" r="r" b="b"/>
            <a:pathLst>
              <a:path w="71119" h="80010">
                <a:moveTo>
                  <a:pt x="0" y="0"/>
                </a:moveTo>
                <a:lnTo>
                  <a:pt x="71119" y="8001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9" name="object 279"/>
          <p:cNvSpPr/>
          <p:nvPr/>
        </p:nvSpPr>
        <p:spPr>
          <a:xfrm>
            <a:off x="3224529" y="4411979"/>
            <a:ext cx="71120" cy="81280"/>
          </a:xfrm>
          <a:custGeom>
            <a:avLst/>
            <a:gdLst/>
            <a:ahLst/>
            <a:cxnLst/>
            <a:rect l="l" t="t" r="r" b="b"/>
            <a:pathLst>
              <a:path w="71120" h="81279">
                <a:moveTo>
                  <a:pt x="0" y="0"/>
                </a:moveTo>
                <a:lnTo>
                  <a:pt x="71119" y="8128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0" name="object 280"/>
          <p:cNvSpPr/>
          <p:nvPr/>
        </p:nvSpPr>
        <p:spPr>
          <a:xfrm>
            <a:off x="3341370" y="4544059"/>
            <a:ext cx="72390" cy="81280"/>
          </a:xfrm>
          <a:custGeom>
            <a:avLst/>
            <a:gdLst/>
            <a:ahLst/>
            <a:cxnLst/>
            <a:rect l="l" t="t" r="r" b="b"/>
            <a:pathLst>
              <a:path w="72389" h="81279">
                <a:moveTo>
                  <a:pt x="0" y="0"/>
                </a:moveTo>
                <a:lnTo>
                  <a:pt x="72389" y="812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1" name="object 281"/>
          <p:cNvSpPr/>
          <p:nvPr/>
        </p:nvSpPr>
        <p:spPr>
          <a:xfrm>
            <a:off x="3459479" y="4677409"/>
            <a:ext cx="72390" cy="81280"/>
          </a:xfrm>
          <a:custGeom>
            <a:avLst/>
            <a:gdLst/>
            <a:ahLst/>
            <a:cxnLst/>
            <a:rect l="l" t="t" r="r" b="b"/>
            <a:pathLst>
              <a:path w="72389" h="81279">
                <a:moveTo>
                  <a:pt x="0" y="0"/>
                </a:moveTo>
                <a:lnTo>
                  <a:pt x="72390" y="812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2" name="object 282"/>
          <p:cNvSpPr/>
          <p:nvPr/>
        </p:nvSpPr>
        <p:spPr>
          <a:xfrm>
            <a:off x="3577590" y="4809490"/>
            <a:ext cx="71120" cy="81280"/>
          </a:xfrm>
          <a:custGeom>
            <a:avLst/>
            <a:gdLst/>
            <a:ahLst/>
            <a:cxnLst/>
            <a:rect l="l" t="t" r="r" b="b"/>
            <a:pathLst>
              <a:path w="71120" h="81279">
                <a:moveTo>
                  <a:pt x="0" y="0"/>
                </a:moveTo>
                <a:lnTo>
                  <a:pt x="71120" y="81280"/>
                </a:lnTo>
              </a:path>
            </a:pathLst>
          </a:custGeom>
          <a:ln w="5460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3" name="object 283"/>
          <p:cNvSpPr/>
          <p:nvPr/>
        </p:nvSpPr>
        <p:spPr>
          <a:xfrm>
            <a:off x="3694429" y="4942840"/>
            <a:ext cx="72390" cy="80010"/>
          </a:xfrm>
          <a:custGeom>
            <a:avLst/>
            <a:gdLst/>
            <a:ahLst/>
            <a:cxnLst/>
            <a:rect l="l" t="t" r="r" b="b"/>
            <a:pathLst>
              <a:path w="72389" h="80010">
                <a:moveTo>
                  <a:pt x="0" y="0"/>
                </a:moveTo>
                <a:lnTo>
                  <a:pt x="72390" y="8001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4" name="object 284"/>
          <p:cNvSpPr/>
          <p:nvPr/>
        </p:nvSpPr>
        <p:spPr>
          <a:xfrm>
            <a:off x="3812540" y="5074920"/>
            <a:ext cx="72390" cy="81280"/>
          </a:xfrm>
          <a:custGeom>
            <a:avLst/>
            <a:gdLst/>
            <a:ahLst/>
            <a:cxnLst/>
            <a:rect l="l" t="t" r="r" b="b"/>
            <a:pathLst>
              <a:path w="72389" h="81279">
                <a:moveTo>
                  <a:pt x="0" y="0"/>
                </a:moveTo>
                <a:lnTo>
                  <a:pt x="72389" y="812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5" name="object 285"/>
          <p:cNvSpPr/>
          <p:nvPr/>
        </p:nvSpPr>
        <p:spPr>
          <a:xfrm>
            <a:off x="3930650" y="5208270"/>
            <a:ext cx="71120" cy="80010"/>
          </a:xfrm>
          <a:custGeom>
            <a:avLst/>
            <a:gdLst/>
            <a:ahLst/>
            <a:cxnLst/>
            <a:rect l="l" t="t" r="r" b="b"/>
            <a:pathLst>
              <a:path w="71120" h="80010">
                <a:moveTo>
                  <a:pt x="0" y="0"/>
                </a:moveTo>
                <a:lnTo>
                  <a:pt x="71120" y="8000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6" name="object 286"/>
          <p:cNvSpPr/>
          <p:nvPr/>
        </p:nvSpPr>
        <p:spPr>
          <a:xfrm>
            <a:off x="4048759" y="5340350"/>
            <a:ext cx="71120" cy="81280"/>
          </a:xfrm>
          <a:custGeom>
            <a:avLst/>
            <a:gdLst/>
            <a:ahLst/>
            <a:cxnLst/>
            <a:rect l="l" t="t" r="r" b="b"/>
            <a:pathLst>
              <a:path w="71120" h="81279">
                <a:moveTo>
                  <a:pt x="0" y="0"/>
                </a:moveTo>
                <a:lnTo>
                  <a:pt x="71119" y="8128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7" name="object 287"/>
          <p:cNvSpPr/>
          <p:nvPr/>
        </p:nvSpPr>
        <p:spPr>
          <a:xfrm>
            <a:off x="4165600" y="5473700"/>
            <a:ext cx="71120" cy="80010"/>
          </a:xfrm>
          <a:custGeom>
            <a:avLst/>
            <a:gdLst/>
            <a:ahLst/>
            <a:cxnLst/>
            <a:rect l="l" t="t" r="r" b="b"/>
            <a:pathLst>
              <a:path w="71120" h="80010">
                <a:moveTo>
                  <a:pt x="0" y="0"/>
                </a:moveTo>
                <a:lnTo>
                  <a:pt x="71120" y="8001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8" name="object 288"/>
          <p:cNvSpPr/>
          <p:nvPr/>
        </p:nvSpPr>
        <p:spPr>
          <a:xfrm>
            <a:off x="4283709" y="5605779"/>
            <a:ext cx="71120" cy="80010"/>
          </a:xfrm>
          <a:custGeom>
            <a:avLst/>
            <a:gdLst/>
            <a:ahLst/>
            <a:cxnLst/>
            <a:rect l="l" t="t" r="r" b="b"/>
            <a:pathLst>
              <a:path w="71120" h="80010">
                <a:moveTo>
                  <a:pt x="0" y="0"/>
                </a:moveTo>
                <a:lnTo>
                  <a:pt x="71119" y="8001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9" name="object 289"/>
          <p:cNvSpPr/>
          <p:nvPr/>
        </p:nvSpPr>
        <p:spPr>
          <a:xfrm>
            <a:off x="4400550" y="5737859"/>
            <a:ext cx="72390" cy="81280"/>
          </a:xfrm>
          <a:custGeom>
            <a:avLst/>
            <a:gdLst/>
            <a:ahLst/>
            <a:cxnLst/>
            <a:rect l="l" t="t" r="r" b="b"/>
            <a:pathLst>
              <a:path w="72389" h="81279">
                <a:moveTo>
                  <a:pt x="0" y="0"/>
                </a:moveTo>
                <a:lnTo>
                  <a:pt x="72389" y="812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0" name="object 290"/>
          <p:cNvSpPr/>
          <p:nvPr/>
        </p:nvSpPr>
        <p:spPr>
          <a:xfrm>
            <a:off x="4518659" y="5871209"/>
            <a:ext cx="71120" cy="80010"/>
          </a:xfrm>
          <a:custGeom>
            <a:avLst/>
            <a:gdLst/>
            <a:ahLst/>
            <a:cxnLst/>
            <a:rect l="l" t="t" r="r" b="b"/>
            <a:pathLst>
              <a:path w="71120" h="80010">
                <a:moveTo>
                  <a:pt x="0" y="0"/>
                </a:moveTo>
                <a:lnTo>
                  <a:pt x="71119" y="8000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1" name="object 291"/>
          <p:cNvSpPr/>
          <p:nvPr/>
        </p:nvSpPr>
        <p:spPr>
          <a:xfrm>
            <a:off x="4636770" y="6003290"/>
            <a:ext cx="35560" cy="40640"/>
          </a:xfrm>
          <a:custGeom>
            <a:avLst/>
            <a:gdLst/>
            <a:ahLst/>
            <a:cxnLst/>
            <a:rect l="l" t="t" r="r" b="b"/>
            <a:pathLst>
              <a:path w="35560" h="40639">
                <a:moveTo>
                  <a:pt x="0" y="0"/>
                </a:moveTo>
                <a:lnTo>
                  <a:pt x="35559" y="4064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2" name="object 292"/>
          <p:cNvSpPr txBox="1"/>
          <p:nvPr/>
        </p:nvSpPr>
        <p:spPr>
          <a:xfrm>
            <a:off x="3808729" y="46405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93" name="object 293"/>
          <p:cNvSpPr/>
          <p:nvPr/>
        </p:nvSpPr>
        <p:spPr>
          <a:xfrm>
            <a:off x="4914900" y="41148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4" name="object 294"/>
          <p:cNvSpPr/>
          <p:nvPr/>
        </p:nvSpPr>
        <p:spPr>
          <a:xfrm>
            <a:off x="4914900" y="42926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5" name="object 295"/>
          <p:cNvSpPr/>
          <p:nvPr/>
        </p:nvSpPr>
        <p:spPr>
          <a:xfrm>
            <a:off x="4914900" y="44691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6" name="object 296"/>
          <p:cNvSpPr/>
          <p:nvPr/>
        </p:nvSpPr>
        <p:spPr>
          <a:xfrm>
            <a:off x="4914900" y="46469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7" name="object 297"/>
          <p:cNvSpPr/>
          <p:nvPr/>
        </p:nvSpPr>
        <p:spPr>
          <a:xfrm>
            <a:off x="4914900" y="4824729"/>
            <a:ext cx="0" cy="106680"/>
          </a:xfrm>
          <a:custGeom>
            <a:avLst/>
            <a:gdLst/>
            <a:ahLst/>
            <a:cxnLst/>
            <a:rect l="l" t="t" r="r" b="b"/>
            <a:pathLst>
              <a:path h="106679">
                <a:moveTo>
                  <a:pt x="0" y="0"/>
                </a:moveTo>
                <a:lnTo>
                  <a:pt x="0" y="10668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8" name="object 298"/>
          <p:cNvSpPr/>
          <p:nvPr/>
        </p:nvSpPr>
        <p:spPr>
          <a:xfrm>
            <a:off x="4914900" y="500125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9" name="object 299"/>
          <p:cNvSpPr/>
          <p:nvPr/>
        </p:nvSpPr>
        <p:spPr>
          <a:xfrm>
            <a:off x="4914900" y="517905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0" name="object 300"/>
          <p:cNvSpPr/>
          <p:nvPr/>
        </p:nvSpPr>
        <p:spPr>
          <a:xfrm>
            <a:off x="4914900" y="535559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1" name="object 301"/>
          <p:cNvSpPr/>
          <p:nvPr/>
        </p:nvSpPr>
        <p:spPr>
          <a:xfrm>
            <a:off x="4914900" y="553339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2" name="object 302"/>
          <p:cNvSpPr/>
          <p:nvPr/>
        </p:nvSpPr>
        <p:spPr>
          <a:xfrm>
            <a:off x="4914900" y="571119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3" name="object 303"/>
          <p:cNvSpPr/>
          <p:nvPr/>
        </p:nvSpPr>
        <p:spPr>
          <a:xfrm>
            <a:off x="4914900" y="5887720"/>
            <a:ext cx="0" cy="55880"/>
          </a:xfrm>
          <a:custGeom>
            <a:avLst/>
            <a:gdLst/>
            <a:ahLst/>
            <a:cxnLst/>
            <a:rect l="l" t="t" r="r" b="b"/>
            <a:pathLst>
              <a:path h="55879">
                <a:moveTo>
                  <a:pt x="0" y="0"/>
                </a:moveTo>
                <a:lnTo>
                  <a:pt x="0" y="558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4" name="object 304"/>
          <p:cNvSpPr txBox="1"/>
          <p:nvPr/>
        </p:nvSpPr>
        <p:spPr>
          <a:xfrm>
            <a:off x="5013959" y="4818379"/>
            <a:ext cx="2070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05" name="object 305"/>
          <p:cNvSpPr/>
          <p:nvPr/>
        </p:nvSpPr>
        <p:spPr>
          <a:xfrm>
            <a:off x="5157470" y="4014470"/>
            <a:ext cx="72390" cy="81280"/>
          </a:xfrm>
          <a:custGeom>
            <a:avLst/>
            <a:gdLst/>
            <a:ahLst/>
            <a:cxnLst/>
            <a:rect l="l" t="t" r="r" b="b"/>
            <a:pathLst>
              <a:path w="72389" h="81279">
                <a:moveTo>
                  <a:pt x="0" y="0"/>
                </a:moveTo>
                <a:lnTo>
                  <a:pt x="72389" y="812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6" name="object 306"/>
          <p:cNvSpPr/>
          <p:nvPr/>
        </p:nvSpPr>
        <p:spPr>
          <a:xfrm>
            <a:off x="5275579" y="4147820"/>
            <a:ext cx="71120" cy="80010"/>
          </a:xfrm>
          <a:custGeom>
            <a:avLst/>
            <a:gdLst/>
            <a:ahLst/>
            <a:cxnLst/>
            <a:rect l="l" t="t" r="r" b="b"/>
            <a:pathLst>
              <a:path w="71120" h="80010">
                <a:moveTo>
                  <a:pt x="0" y="0"/>
                </a:moveTo>
                <a:lnTo>
                  <a:pt x="71120" y="8000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7" name="object 307"/>
          <p:cNvSpPr/>
          <p:nvPr/>
        </p:nvSpPr>
        <p:spPr>
          <a:xfrm>
            <a:off x="5393690" y="4279900"/>
            <a:ext cx="71120" cy="81280"/>
          </a:xfrm>
          <a:custGeom>
            <a:avLst/>
            <a:gdLst/>
            <a:ahLst/>
            <a:cxnLst/>
            <a:rect l="l" t="t" r="r" b="b"/>
            <a:pathLst>
              <a:path w="71120" h="81279">
                <a:moveTo>
                  <a:pt x="0" y="0"/>
                </a:moveTo>
                <a:lnTo>
                  <a:pt x="71120" y="81280"/>
                </a:lnTo>
              </a:path>
            </a:pathLst>
          </a:custGeom>
          <a:ln w="5460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8" name="object 308"/>
          <p:cNvSpPr/>
          <p:nvPr/>
        </p:nvSpPr>
        <p:spPr>
          <a:xfrm>
            <a:off x="5510529" y="4411979"/>
            <a:ext cx="71120" cy="81280"/>
          </a:xfrm>
          <a:custGeom>
            <a:avLst/>
            <a:gdLst/>
            <a:ahLst/>
            <a:cxnLst/>
            <a:rect l="l" t="t" r="r" b="b"/>
            <a:pathLst>
              <a:path w="71120" h="81279">
                <a:moveTo>
                  <a:pt x="0" y="0"/>
                </a:moveTo>
                <a:lnTo>
                  <a:pt x="71120" y="81280"/>
                </a:lnTo>
              </a:path>
            </a:pathLst>
          </a:custGeom>
          <a:ln w="5460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9" name="object 309"/>
          <p:cNvSpPr/>
          <p:nvPr/>
        </p:nvSpPr>
        <p:spPr>
          <a:xfrm>
            <a:off x="5628640" y="4545329"/>
            <a:ext cx="71120" cy="80010"/>
          </a:xfrm>
          <a:custGeom>
            <a:avLst/>
            <a:gdLst/>
            <a:ahLst/>
            <a:cxnLst/>
            <a:rect l="l" t="t" r="r" b="b"/>
            <a:pathLst>
              <a:path w="71120" h="80010">
                <a:moveTo>
                  <a:pt x="0" y="0"/>
                </a:moveTo>
                <a:lnTo>
                  <a:pt x="71120" y="8001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0" name="object 310"/>
          <p:cNvSpPr/>
          <p:nvPr/>
        </p:nvSpPr>
        <p:spPr>
          <a:xfrm>
            <a:off x="5745479" y="4677409"/>
            <a:ext cx="72390" cy="81280"/>
          </a:xfrm>
          <a:custGeom>
            <a:avLst/>
            <a:gdLst/>
            <a:ahLst/>
            <a:cxnLst/>
            <a:rect l="l" t="t" r="r" b="b"/>
            <a:pathLst>
              <a:path w="72389" h="81279">
                <a:moveTo>
                  <a:pt x="0" y="0"/>
                </a:moveTo>
                <a:lnTo>
                  <a:pt x="72390" y="812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1" name="object 311"/>
          <p:cNvSpPr/>
          <p:nvPr/>
        </p:nvSpPr>
        <p:spPr>
          <a:xfrm>
            <a:off x="5863590" y="4810759"/>
            <a:ext cx="71120" cy="80010"/>
          </a:xfrm>
          <a:custGeom>
            <a:avLst/>
            <a:gdLst/>
            <a:ahLst/>
            <a:cxnLst/>
            <a:rect l="l" t="t" r="r" b="b"/>
            <a:pathLst>
              <a:path w="71120" h="80010">
                <a:moveTo>
                  <a:pt x="0" y="0"/>
                </a:moveTo>
                <a:lnTo>
                  <a:pt x="71120" y="8000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2" name="object 312"/>
          <p:cNvSpPr/>
          <p:nvPr/>
        </p:nvSpPr>
        <p:spPr>
          <a:xfrm>
            <a:off x="5981700" y="4942840"/>
            <a:ext cx="71120" cy="81280"/>
          </a:xfrm>
          <a:custGeom>
            <a:avLst/>
            <a:gdLst/>
            <a:ahLst/>
            <a:cxnLst/>
            <a:rect l="l" t="t" r="r" b="b"/>
            <a:pathLst>
              <a:path w="71120" h="81279">
                <a:moveTo>
                  <a:pt x="0" y="0"/>
                </a:moveTo>
                <a:lnTo>
                  <a:pt x="71120" y="81280"/>
                </a:lnTo>
              </a:path>
            </a:pathLst>
          </a:custGeom>
          <a:ln w="5460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3" name="object 313"/>
          <p:cNvSpPr/>
          <p:nvPr/>
        </p:nvSpPr>
        <p:spPr>
          <a:xfrm>
            <a:off x="6098540" y="5076190"/>
            <a:ext cx="72390" cy="80010"/>
          </a:xfrm>
          <a:custGeom>
            <a:avLst/>
            <a:gdLst/>
            <a:ahLst/>
            <a:cxnLst/>
            <a:rect l="l" t="t" r="r" b="b"/>
            <a:pathLst>
              <a:path w="72389" h="80010">
                <a:moveTo>
                  <a:pt x="0" y="0"/>
                </a:moveTo>
                <a:lnTo>
                  <a:pt x="72389" y="8001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4" name="object 314"/>
          <p:cNvSpPr/>
          <p:nvPr/>
        </p:nvSpPr>
        <p:spPr>
          <a:xfrm>
            <a:off x="6216650" y="5208270"/>
            <a:ext cx="72390" cy="80010"/>
          </a:xfrm>
          <a:custGeom>
            <a:avLst/>
            <a:gdLst/>
            <a:ahLst/>
            <a:cxnLst/>
            <a:rect l="l" t="t" r="r" b="b"/>
            <a:pathLst>
              <a:path w="72389" h="80010">
                <a:moveTo>
                  <a:pt x="0" y="0"/>
                </a:moveTo>
                <a:lnTo>
                  <a:pt x="72389" y="8000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5" name="object 315"/>
          <p:cNvSpPr/>
          <p:nvPr/>
        </p:nvSpPr>
        <p:spPr>
          <a:xfrm>
            <a:off x="6334759" y="5340350"/>
            <a:ext cx="71120" cy="81280"/>
          </a:xfrm>
          <a:custGeom>
            <a:avLst/>
            <a:gdLst/>
            <a:ahLst/>
            <a:cxnLst/>
            <a:rect l="l" t="t" r="r" b="b"/>
            <a:pathLst>
              <a:path w="71120" h="81279">
                <a:moveTo>
                  <a:pt x="0" y="0"/>
                </a:moveTo>
                <a:lnTo>
                  <a:pt x="71119" y="8128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6" name="object 316"/>
          <p:cNvSpPr/>
          <p:nvPr/>
        </p:nvSpPr>
        <p:spPr>
          <a:xfrm>
            <a:off x="6452870" y="5473700"/>
            <a:ext cx="71120" cy="80010"/>
          </a:xfrm>
          <a:custGeom>
            <a:avLst/>
            <a:gdLst/>
            <a:ahLst/>
            <a:cxnLst/>
            <a:rect l="l" t="t" r="r" b="b"/>
            <a:pathLst>
              <a:path w="71120" h="80010">
                <a:moveTo>
                  <a:pt x="0" y="0"/>
                </a:moveTo>
                <a:lnTo>
                  <a:pt x="71120" y="8001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7" name="object 317"/>
          <p:cNvSpPr/>
          <p:nvPr/>
        </p:nvSpPr>
        <p:spPr>
          <a:xfrm>
            <a:off x="6569709" y="5605779"/>
            <a:ext cx="71120" cy="81280"/>
          </a:xfrm>
          <a:custGeom>
            <a:avLst/>
            <a:gdLst/>
            <a:ahLst/>
            <a:cxnLst/>
            <a:rect l="l" t="t" r="r" b="b"/>
            <a:pathLst>
              <a:path w="71120" h="81279">
                <a:moveTo>
                  <a:pt x="0" y="0"/>
                </a:moveTo>
                <a:lnTo>
                  <a:pt x="71120" y="81280"/>
                </a:lnTo>
              </a:path>
            </a:pathLst>
          </a:custGeom>
          <a:ln w="5460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8" name="object 318"/>
          <p:cNvSpPr/>
          <p:nvPr/>
        </p:nvSpPr>
        <p:spPr>
          <a:xfrm>
            <a:off x="6687819" y="5739129"/>
            <a:ext cx="71120" cy="80010"/>
          </a:xfrm>
          <a:custGeom>
            <a:avLst/>
            <a:gdLst/>
            <a:ahLst/>
            <a:cxnLst/>
            <a:rect l="l" t="t" r="r" b="b"/>
            <a:pathLst>
              <a:path w="71120" h="80010">
                <a:moveTo>
                  <a:pt x="0" y="0"/>
                </a:moveTo>
                <a:lnTo>
                  <a:pt x="71120" y="8001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9" name="object 319"/>
          <p:cNvSpPr/>
          <p:nvPr/>
        </p:nvSpPr>
        <p:spPr>
          <a:xfrm>
            <a:off x="6804659" y="5871209"/>
            <a:ext cx="72390" cy="81280"/>
          </a:xfrm>
          <a:custGeom>
            <a:avLst/>
            <a:gdLst/>
            <a:ahLst/>
            <a:cxnLst/>
            <a:rect l="l" t="t" r="r" b="b"/>
            <a:pathLst>
              <a:path w="72390" h="81279">
                <a:moveTo>
                  <a:pt x="0" y="0"/>
                </a:moveTo>
                <a:lnTo>
                  <a:pt x="72390" y="812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0" name="object 320"/>
          <p:cNvSpPr/>
          <p:nvPr/>
        </p:nvSpPr>
        <p:spPr>
          <a:xfrm>
            <a:off x="6922769" y="6003290"/>
            <a:ext cx="35560" cy="40640"/>
          </a:xfrm>
          <a:custGeom>
            <a:avLst/>
            <a:gdLst/>
            <a:ahLst/>
            <a:cxnLst/>
            <a:rect l="l" t="t" r="r" b="b"/>
            <a:pathLst>
              <a:path w="35559" h="40639">
                <a:moveTo>
                  <a:pt x="0" y="0"/>
                </a:moveTo>
                <a:lnTo>
                  <a:pt x="35559" y="4064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1" name="object 321"/>
          <p:cNvSpPr txBox="1"/>
          <p:nvPr/>
        </p:nvSpPr>
        <p:spPr>
          <a:xfrm>
            <a:off x="6107429" y="4640579"/>
            <a:ext cx="2070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22" name="object 322"/>
          <p:cNvSpPr/>
          <p:nvPr/>
        </p:nvSpPr>
        <p:spPr>
          <a:xfrm>
            <a:off x="5257800" y="6286500"/>
            <a:ext cx="1600200" cy="0"/>
          </a:xfrm>
          <a:custGeom>
            <a:avLst/>
            <a:gdLst/>
            <a:ahLst/>
            <a:cxnLst/>
            <a:rect l="l" t="t" r="r" b="b"/>
            <a:pathLst>
              <a:path w="1600200">
                <a:moveTo>
                  <a:pt x="0" y="0"/>
                </a:moveTo>
                <a:lnTo>
                  <a:pt x="1600200" y="0"/>
                </a:lnTo>
              </a:path>
            </a:pathLst>
          </a:custGeom>
          <a:ln w="5463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3" name="object 323"/>
          <p:cNvSpPr/>
          <p:nvPr/>
        </p:nvSpPr>
        <p:spPr>
          <a:xfrm>
            <a:off x="2286000" y="1143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4" name="object 324"/>
          <p:cNvSpPr/>
          <p:nvPr/>
        </p:nvSpPr>
        <p:spPr>
          <a:xfrm>
            <a:off x="2286000" y="1143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5" name="object 325"/>
          <p:cNvSpPr/>
          <p:nvPr/>
        </p:nvSpPr>
        <p:spPr>
          <a:xfrm>
            <a:off x="2286000" y="1143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6" name="object 326"/>
          <p:cNvSpPr/>
          <p:nvPr/>
        </p:nvSpPr>
        <p:spPr>
          <a:xfrm>
            <a:off x="2971800" y="1828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7" name="object 327"/>
          <p:cNvSpPr/>
          <p:nvPr/>
        </p:nvSpPr>
        <p:spPr>
          <a:xfrm>
            <a:off x="4572000" y="1143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8" name="object 328"/>
          <p:cNvSpPr/>
          <p:nvPr/>
        </p:nvSpPr>
        <p:spPr>
          <a:xfrm>
            <a:off x="4572000" y="1143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9" name="object 329"/>
          <p:cNvSpPr/>
          <p:nvPr/>
        </p:nvSpPr>
        <p:spPr>
          <a:xfrm>
            <a:off x="4572000" y="1143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0" name="object 330"/>
          <p:cNvSpPr/>
          <p:nvPr/>
        </p:nvSpPr>
        <p:spPr>
          <a:xfrm>
            <a:off x="5257800" y="1828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1" name="object 331"/>
          <p:cNvSpPr/>
          <p:nvPr/>
        </p:nvSpPr>
        <p:spPr>
          <a:xfrm>
            <a:off x="45720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2" name="object 332"/>
          <p:cNvSpPr/>
          <p:nvPr/>
        </p:nvSpPr>
        <p:spPr>
          <a:xfrm>
            <a:off x="45720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3" name="object 333"/>
          <p:cNvSpPr/>
          <p:nvPr/>
        </p:nvSpPr>
        <p:spPr>
          <a:xfrm>
            <a:off x="4572000" y="3429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4" name="object 334"/>
          <p:cNvSpPr/>
          <p:nvPr/>
        </p:nvSpPr>
        <p:spPr>
          <a:xfrm>
            <a:off x="5257800" y="4114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5" name="object 335"/>
          <p:cNvSpPr/>
          <p:nvPr/>
        </p:nvSpPr>
        <p:spPr>
          <a:xfrm>
            <a:off x="22860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6" name="object 336"/>
          <p:cNvSpPr/>
          <p:nvPr/>
        </p:nvSpPr>
        <p:spPr>
          <a:xfrm>
            <a:off x="22860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7" name="object 337"/>
          <p:cNvSpPr/>
          <p:nvPr/>
        </p:nvSpPr>
        <p:spPr>
          <a:xfrm>
            <a:off x="2286000" y="3429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8" name="object 338"/>
          <p:cNvSpPr/>
          <p:nvPr/>
        </p:nvSpPr>
        <p:spPr>
          <a:xfrm>
            <a:off x="2971800" y="4114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9" name="object 339"/>
          <p:cNvSpPr/>
          <p:nvPr/>
        </p:nvSpPr>
        <p:spPr>
          <a:xfrm>
            <a:off x="6858000" y="1143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0" name="object 340"/>
          <p:cNvSpPr/>
          <p:nvPr/>
        </p:nvSpPr>
        <p:spPr>
          <a:xfrm>
            <a:off x="6858000" y="1143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1" name="object 341"/>
          <p:cNvSpPr/>
          <p:nvPr/>
        </p:nvSpPr>
        <p:spPr>
          <a:xfrm>
            <a:off x="6858000" y="1143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2" name="object 342"/>
          <p:cNvSpPr/>
          <p:nvPr/>
        </p:nvSpPr>
        <p:spPr>
          <a:xfrm>
            <a:off x="7543800" y="1828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3" name="object 343"/>
          <p:cNvSpPr/>
          <p:nvPr/>
        </p:nvSpPr>
        <p:spPr>
          <a:xfrm>
            <a:off x="68580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4" name="object 344"/>
          <p:cNvSpPr/>
          <p:nvPr/>
        </p:nvSpPr>
        <p:spPr>
          <a:xfrm>
            <a:off x="68580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5" name="object 345"/>
          <p:cNvSpPr/>
          <p:nvPr/>
        </p:nvSpPr>
        <p:spPr>
          <a:xfrm>
            <a:off x="6858000" y="3429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6" name="object 346"/>
          <p:cNvSpPr/>
          <p:nvPr/>
        </p:nvSpPr>
        <p:spPr>
          <a:xfrm>
            <a:off x="7543800" y="4114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7" name="object 347"/>
          <p:cNvSpPr/>
          <p:nvPr/>
        </p:nvSpPr>
        <p:spPr>
          <a:xfrm>
            <a:off x="68580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8" name="object 348"/>
          <p:cNvSpPr/>
          <p:nvPr/>
        </p:nvSpPr>
        <p:spPr>
          <a:xfrm>
            <a:off x="68580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79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9" name="object 349"/>
          <p:cNvSpPr/>
          <p:nvPr/>
        </p:nvSpPr>
        <p:spPr>
          <a:xfrm>
            <a:off x="6858000" y="5943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0" name="object 350"/>
          <p:cNvSpPr/>
          <p:nvPr/>
        </p:nvSpPr>
        <p:spPr>
          <a:xfrm>
            <a:off x="7543800" y="6629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1" name="object 351"/>
          <p:cNvSpPr/>
          <p:nvPr/>
        </p:nvSpPr>
        <p:spPr>
          <a:xfrm>
            <a:off x="45720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2" name="object 352"/>
          <p:cNvSpPr/>
          <p:nvPr/>
        </p:nvSpPr>
        <p:spPr>
          <a:xfrm>
            <a:off x="45720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79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3" name="object 353"/>
          <p:cNvSpPr/>
          <p:nvPr/>
        </p:nvSpPr>
        <p:spPr>
          <a:xfrm>
            <a:off x="4572000" y="5943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4" name="object 354"/>
          <p:cNvSpPr/>
          <p:nvPr/>
        </p:nvSpPr>
        <p:spPr>
          <a:xfrm>
            <a:off x="5257800" y="6629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5" name="object 355"/>
          <p:cNvSpPr txBox="1"/>
          <p:nvPr/>
        </p:nvSpPr>
        <p:spPr>
          <a:xfrm>
            <a:off x="5948679" y="5919757"/>
            <a:ext cx="219710" cy="380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10"/>
              </a:lnSpc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343400" y="5715000"/>
            <a:ext cx="3429000" cy="1143000"/>
          </a:xfrm>
          <a:custGeom>
            <a:avLst/>
            <a:gdLst/>
            <a:ahLst/>
            <a:cxnLst/>
            <a:rect l="l" t="t" r="r" b="b"/>
            <a:pathLst>
              <a:path w="3429000" h="1143000">
                <a:moveTo>
                  <a:pt x="3238500" y="0"/>
                </a:moveTo>
                <a:lnTo>
                  <a:pt x="190500" y="0"/>
                </a:lnTo>
                <a:lnTo>
                  <a:pt x="143315" y="7496"/>
                </a:lnTo>
                <a:lnTo>
                  <a:pt x="98777" y="28222"/>
                </a:lnTo>
                <a:lnTo>
                  <a:pt x="59531" y="59531"/>
                </a:lnTo>
                <a:lnTo>
                  <a:pt x="28222" y="98777"/>
                </a:lnTo>
                <a:lnTo>
                  <a:pt x="7496" y="143315"/>
                </a:lnTo>
                <a:lnTo>
                  <a:pt x="0" y="190500"/>
                </a:lnTo>
                <a:lnTo>
                  <a:pt x="0" y="952500"/>
                </a:lnTo>
                <a:lnTo>
                  <a:pt x="7496" y="999684"/>
                </a:lnTo>
                <a:lnTo>
                  <a:pt x="28222" y="1044222"/>
                </a:lnTo>
                <a:lnTo>
                  <a:pt x="59531" y="1083468"/>
                </a:lnTo>
                <a:lnTo>
                  <a:pt x="98777" y="1114777"/>
                </a:lnTo>
                <a:lnTo>
                  <a:pt x="143315" y="1135503"/>
                </a:lnTo>
                <a:lnTo>
                  <a:pt x="190500" y="1143000"/>
                </a:lnTo>
                <a:lnTo>
                  <a:pt x="3238500" y="1143000"/>
                </a:lnTo>
                <a:lnTo>
                  <a:pt x="3285684" y="1135503"/>
                </a:lnTo>
                <a:lnTo>
                  <a:pt x="3330222" y="1114777"/>
                </a:lnTo>
                <a:lnTo>
                  <a:pt x="3369468" y="1083468"/>
                </a:lnTo>
                <a:lnTo>
                  <a:pt x="3400777" y="1044222"/>
                </a:lnTo>
                <a:lnTo>
                  <a:pt x="3421503" y="999684"/>
                </a:lnTo>
                <a:lnTo>
                  <a:pt x="3429000" y="952500"/>
                </a:lnTo>
                <a:lnTo>
                  <a:pt x="3429000" y="190500"/>
                </a:lnTo>
                <a:lnTo>
                  <a:pt x="3421503" y="143315"/>
                </a:lnTo>
                <a:lnTo>
                  <a:pt x="3400777" y="98777"/>
                </a:lnTo>
                <a:lnTo>
                  <a:pt x="3369468" y="59531"/>
                </a:lnTo>
                <a:lnTo>
                  <a:pt x="3330222" y="28222"/>
                </a:lnTo>
                <a:lnTo>
                  <a:pt x="3285684" y="7496"/>
                </a:lnTo>
                <a:lnTo>
                  <a:pt x="323850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324984" y="5696584"/>
            <a:ext cx="227329" cy="24256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343400" y="596772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343400" y="608584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343400" y="620522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343400" y="632460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343400" y="6442709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343400" y="6562090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324984" y="6663055"/>
            <a:ext cx="256539" cy="2133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608829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728209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847590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965700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085079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204459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323840" y="6858000"/>
            <a:ext cx="71120" cy="0"/>
          </a:xfrm>
          <a:custGeom>
            <a:avLst/>
            <a:gdLst/>
            <a:ahLst/>
            <a:cxnLst/>
            <a:rect l="l" t="t" r="r" b="b"/>
            <a:pathLst>
              <a:path w="71120">
                <a:moveTo>
                  <a:pt x="0" y="0"/>
                </a:moveTo>
                <a:lnTo>
                  <a:pt x="7112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441950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561329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680709" y="6858000"/>
            <a:ext cx="71120" cy="0"/>
          </a:xfrm>
          <a:custGeom>
            <a:avLst/>
            <a:gdLst/>
            <a:ahLst/>
            <a:cxnLst/>
            <a:rect l="l" t="t" r="r" b="b"/>
            <a:pathLst>
              <a:path w="71120">
                <a:moveTo>
                  <a:pt x="0" y="0"/>
                </a:moveTo>
                <a:lnTo>
                  <a:pt x="7111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798820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918200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036309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155690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275070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394450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512559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631940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751319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6869430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6988809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7108190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7226300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7345680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7465059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7564755" y="6631305"/>
            <a:ext cx="226060" cy="24511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7772400" y="6531609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7772400" y="641222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7772400" y="629285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7772400" y="6174740"/>
            <a:ext cx="0" cy="71120"/>
          </a:xfrm>
          <a:custGeom>
            <a:avLst/>
            <a:gdLst/>
            <a:ahLst/>
            <a:cxnLst/>
            <a:rect l="l" t="t" r="r" b="b"/>
            <a:pathLst>
              <a:path h="71120">
                <a:moveTo>
                  <a:pt x="0" y="7112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7772400" y="605535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7772400" y="593597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7533005" y="5696584"/>
            <a:ext cx="256540" cy="21081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7432040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7312659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7193280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7075169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6955790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6837680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6718300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6598919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6479540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6361429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6242050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6122670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6004559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5885179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5765800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5647690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5528309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5408929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5290820" y="5715000"/>
            <a:ext cx="71120" cy="0"/>
          </a:xfrm>
          <a:custGeom>
            <a:avLst/>
            <a:gdLst/>
            <a:ahLst/>
            <a:cxnLst/>
            <a:rect l="l" t="t" r="r" b="b"/>
            <a:pathLst>
              <a:path w="71120">
                <a:moveTo>
                  <a:pt x="7111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5171440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5052059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4933950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4814570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4695190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4577079" y="5715000"/>
            <a:ext cx="71120" cy="0"/>
          </a:xfrm>
          <a:custGeom>
            <a:avLst/>
            <a:gdLst/>
            <a:ahLst/>
            <a:cxnLst/>
            <a:rect l="l" t="t" r="r" b="b"/>
            <a:pathLst>
              <a:path w="71120">
                <a:moveTo>
                  <a:pt x="7112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2057400" y="914400"/>
            <a:ext cx="5715000" cy="3429000"/>
          </a:xfrm>
          <a:custGeom>
            <a:avLst/>
            <a:gdLst/>
            <a:ahLst/>
            <a:cxnLst/>
            <a:rect l="l" t="t" r="r" b="b"/>
            <a:pathLst>
              <a:path w="5715000" h="3429000">
                <a:moveTo>
                  <a:pt x="5143500" y="0"/>
                </a:moveTo>
                <a:lnTo>
                  <a:pt x="571500" y="0"/>
                </a:lnTo>
                <a:lnTo>
                  <a:pt x="526423" y="2332"/>
                </a:lnTo>
                <a:lnTo>
                  <a:pt x="481596" y="9165"/>
                </a:lnTo>
                <a:lnTo>
                  <a:pt x="437269" y="20247"/>
                </a:lnTo>
                <a:lnTo>
                  <a:pt x="393692" y="35328"/>
                </a:lnTo>
                <a:lnTo>
                  <a:pt x="351115" y="54158"/>
                </a:lnTo>
                <a:lnTo>
                  <a:pt x="309788" y="76488"/>
                </a:lnTo>
                <a:lnTo>
                  <a:pt x="269960" y="102068"/>
                </a:lnTo>
                <a:lnTo>
                  <a:pt x="231882" y="130647"/>
                </a:lnTo>
                <a:lnTo>
                  <a:pt x="195804" y="161976"/>
                </a:lnTo>
                <a:lnTo>
                  <a:pt x="161976" y="195804"/>
                </a:lnTo>
                <a:lnTo>
                  <a:pt x="130647" y="231882"/>
                </a:lnTo>
                <a:lnTo>
                  <a:pt x="102068" y="269960"/>
                </a:lnTo>
                <a:lnTo>
                  <a:pt x="76488" y="309788"/>
                </a:lnTo>
                <a:lnTo>
                  <a:pt x="54158" y="351115"/>
                </a:lnTo>
                <a:lnTo>
                  <a:pt x="35328" y="393692"/>
                </a:lnTo>
                <a:lnTo>
                  <a:pt x="20247" y="437269"/>
                </a:lnTo>
                <a:lnTo>
                  <a:pt x="9165" y="481596"/>
                </a:lnTo>
                <a:lnTo>
                  <a:pt x="2332" y="526423"/>
                </a:lnTo>
                <a:lnTo>
                  <a:pt x="0" y="571500"/>
                </a:lnTo>
                <a:lnTo>
                  <a:pt x="0" y="2857500"/>
                </a:lnTo>
                <a:lnTo>
                  <a:pt x="2332" y="2902576"/>
                </a:lnTo>
                <a:lnTo>
                  <a:pt x="9165" y="2947403"/>
                </a:lnTo>
                <a:lnTo>
                  <a:pt x="20247" y="2991730"/>
                </a:lnTo>
                <a:lnTo>
                  <a:pt x="35328" y="3035307"/>
                </a:lnTo>
                <a:lnTo>
                  <a:pt x="54158" y="3077884"/>
                </a:lnTo>
                <a:lnTo>
                  <a:pt x="76488" y="3119211"/>
                </a:lnTo>
                <a:lnTo>
                  <a:pt x="102068" y="3159039"/>
                </a:lnTo>
                <a:lnTo>
                  <a:pt x="130647" y="3197117"/>
                </a:lnTo>
                <a:lnTo>
                  <a:pt x="161976" y="3233195"/>
                </a:lnTo>
                <a:lnTo>
                  <a:pt x="195804" y="3267023"/>
                </a:lnTo>
                <a:lnTo>
                  <a:pt x="231882" y="3298352"/>
                </a:lnTo>
                <a:lnTo>
                  <a:pt x="269960" y="3326931"/>
                </a:lnTo>
                <a:lnTo>
                  <a:pt x="309788" y="3352511"/>
                </a:lnTo>
                <a:lnTo>
                  <a:pt x="351115" y="3374841"/>
                </a:lnTo>
                <a:lnTo>
                  <a:pt x="393692" y="3393671"/>
                </a:lnTo>
                <a:lnTo>
                  <a:pt x="437269" y="3408752"/>
                </a:lnTo>
                <a:lnTo>
                  <a:pt x="481596" y="3419834"/>
                </a:lnTo>
                <a:lnTo>
                  <a:pt x="526423" y="3426667"/>
                </a:lnTo>
                <a:lnTo>
                  <a:pt x="571500" y="3429000"/>
                </a:lnTo>
                <a:lnTo>
                  <a:pt x="5143500" y="3429000"/>
                </a:lnTo>
                <a:lnTo>
                  <a:pt x="5188576" y="3426667"/>
                </a:lnTo>
                <a:lnTo>
                  <a:pt x="5233403" y="3419834"/>
                </a:lnTo>
                <a:lnTo>
                  <a:pt x="5277730" y="3408752"/>
                </a:lnTo>
                <a:lnTo>
                  <a:pt x="5321307" y="3393671"/>
                </a:lnTo>
                <a:lnTo>
                  <a:pt x="5363884" y="3374841"/>
                </a:lnTo>
                <a:lnTo>
                  <a:pt x="5405211" y="3352511"/>
                </a:lnTo>
                <a:lnTo>
                  <a:pt x="5445039" y="3326931"/>
                </a:lnTo>
                <a:lnTo>
                  <a:pt x="5483117" y="3298352"/>
                </a:lnTo>
                <a:lnTo>
                  <a:pt x="5519195" y="3267023"/>
                </a:lnTo>
                <a:lnTo>
                  <a:pt x="5553023" y="3233195"/>
                </a:lnTo>
                <a:lnTo>
                  <a:pt x="5584352" y="3197117"/>
                </a:lnTo>
                <a:lnTo>
                  <a:pt x="5612931" y="3159039"/>
                </a:lnTo>
                <a:lnTo>
                  <a:pt x="5638511" y="3119211"/>
                </a:lnTo>
                <a:lnTo>
                  <a:pt x="5660841" y="3077884"/>
                </a:lnTo>
                <a:lnTo>
                  <a:pt x="5679671" y="3035307"/>
                </a:lnTo>
                <a:lnTo>
                  <a:pt x="5694752" y="2991730"/>
                </a:lnTo>
                <a:lnTo>
                  <a:pt x="5705834" y="2947403"/>
                </a:lnTo>
                <a:lnTo>
                  <a:pt x="5712667" y="2902576"/>
                </a:lnTo>
                <a:lnTo>
                  <a:pt x="5715000" y="2857500"/>
                </a:lnTo>
                <a:lnTo>
                  <a:pt x="5715000" y="571500"/>
                </a:lnTo>
                <a:lnTo>
                  <a:pt x="5712667" y="526423"/>
                </a:lnTo>
                <a:lnTo>
                  <a:pt x="5705834" y="481596"/>
                </a:lnTo>
                <a:lnTo>
                  <a:pt x="5694752" y="437269"/>
                </a:lnTo>
                <a:lnTo>
                  <a:pt x="5679671" y="393692"/>
                </a:lnTo>
                <a:lnTo>
                  <a:pt x="5660841" y="351115"/>
                </a:lnTo>
                <a:lnTo>
                  <a:pt x="5638511" y="309788"/>
                </a:lnTo>
                <a:lnTo>
                  <a:pt x="5612931" y="269960"/>
                </a:lnTo>
                <a:lnTo>
                  <a:pt x="5584352" y="231882"/>
                </a:lnTo>
                <a:lnTo>
                  <a:pt x="5553023" y="195804"/>
                </a:lnTo>
                <a:lnTo>
                  <a:pt x="5519195" y="161976"/>
                </a:lnTo>
                <a:lnTo>
                  <a:pt x="5483117" y="130647"/>
                </a:lnTo>
                <a:lnTo>
                  <a:pt x="5445039" y="102068"/>
                </a:lnTo>
                <a:lnTo>
                  <a:pt x="5405211" y="76488"/>
                </a:lnTo>
                <a:lnTo>
                  <a:pt x="5363884" y="54158"/>
                </a:lnTo>
                <a:lnTo>
                  <a:pt x="5321307" y="35328"/>
                </a:lnTo>
                <a:lnTo>
                  <a:pt x="5277730" y="20247"/>
                </a:lnTo>
                <a:lnTo>
                  <a:pt x="5233403" y="9165"/>
                </a:lnTo>
                <a:lnTo>
                  <a:pt x="5188576" y="2332"/>
                </a:lnTo>
                <a:lnTo>
                  <a:pt x="514350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2556510" y="914400"/>
            <a:ext cx="74930" cy="5080"/>
          </a:xfrm>
          <a:custGeom>
            <a:avLst/>
            <a:gdLst/>
            <a:ahLst/>
            <a:cxnLst/>
            <a:rect l="l" t="t" r="r" b="b"/>
            <a:pathLst>
              <a:path w="74930" h="5080">
                <a:moveTo>
                  <a:pt x="74929" y="0"/>
                </a:moveTo>
                <a:lnTo>
                  <a:pt x="72389" y="0"/>
                </a:lnTo>
                <a:lnTo>
                  <a:pt x="54292" y="257"/>
                </a:lnTo>
                <a:lnTo>
                  <a:pt x="36194" y="1111"/>
                </a:lnTo>
                <a:lnTo>
                  <a:pt x="18097" y="2678"/>
                </a:lnTo>
                <a:lnTo>
                  <a:pt x="0" y="507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2442210" y="929639"/>
            <a:ext cx="68580" cy="22860"/>
          </a:xfrm>
          <a:custGeom>
            <a:avLst/>
            <a:gdLst/>
            <a:ahLst/>
            <a:cxnLst/>
            <a:rect l="l" t="t" r="r" b="b"/>
            <a:pathLst>
              <a:path w="68580" h="22859">
                <a:moveTo>
                  <a:pt x="68579" y="0"/>
                </a:moveTo>
                <a:lnTo>
                  <a:pt x="51434" y="5000"/>
                </a:lnTo>
                <a:lnTo>
                  <a:pt x="34289" y="10477"/>
                </a:lnTo>
                <a:lnTo>
                  <a:pt x="17144" y="16430"/>
                </a:lnTo>
                <a:lnTo>
                  <a:pt x="0" y="22859"/>
                </a:lnTo>
              </a:path>
            </a:pathLst>
          </a:custGeom>
          <a:ln w="3682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2338070" y="972819"/>
            <a:ext cx="62230" cy="35560"/>
          </a:xfrm>
          <a:custGeom>
            <a:avLst/>
            <a:gdLst/>
            <a:ahLst/>
            <a:cxnLst/>
            <a:rect l="l" t="t" r="r" b="b"/>
            <a:pathLst>
              <a:path w="62230" h="35559">
                <a:moveTo>
                  <a:pt x="62230" y="0"/>
                </a:moveTo>
                <a:lnTo>
                  <a:pt x="46077" y="8056"/>
                </a:lnTo>
                <a:lnTo>
                  <a:pt x="30162" y="16827"/>
                </a:lnTo>
                <a:lnTo>
                  <a:pt x="14724" y="26074"/>
                </a:lnTo>
                <a:lnTo>
                  <a:pt x="0" y="3555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2244089" y="1036319"/>
            <a:ext cx="54610" cy="46990"/>
          </a:xfrm>
          <a:custGeom>
            <a:avLst/>
            <a:gdLst/>
            <a:ahLst/>
            <a:cxnLst/>
            <a:rect l="l" t="t" r="r" b="b"/>
            <a:pathLst>
              <a:path w="54610" h="46990">
                <a:moveTo>
                  <a:pt x="54610" y="0"/>
                </a:moveTo>
                <a:lnTo>
                  <a:pt x="40540" y="10914"/>
                </a:lnTo>
                <a:lnTo>
                  <a:pt x="26828" y="22542"/>
                </a:lnTo>
                <a:lnTo>
                  <a:pt x="13354" y="34647"/>
                </a:lnTo>
                <a:lnTo>
                  <a:pt x="0" y="469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2166620" y="1117600"/>
            <a:ext cx="45720" cy="55880"/>
          </a:xfrm>
          <a:custGeom>
            <a:avLst/>
            <a:gdLst/>
            <a:ahLst/>
            <a:cxnLst/>
            <a:rect l="l" t="t" r="r" b="b"/>
            <a:pathLst>
              <a:path w="45719" h="55880">
                <a:moveTo>
                  <a:pt x="45719" y="0"/>
                </a:moveTo>
                <a:lnTo>
                  <a:pt x="33575" y="13553"/>
                </a:lnTo>
                <a:lnTo>
                  <a:pt x="21907" y="27463"/>
                </a:lnTo>
                <a:lnTo>
                  <a:pt x="10715" y="41612"/>
                </a:lnTo>
                <a:lnTo>
                  <a:pt x="0" y="5587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2105660" y="1211580"/>
            <a:ext cx="34290" cy="64769"/>
          </a:xfrm>
          <a:custGeom>
            <a:avLst/>
            <a:gdLst/>
            <a:ahLst/>
            <a:cxnLst/>
            <a:rect l="l" t="t" r="r" b="b"/>
            <a:pathLst>
              <a:path w="34289" h="64769">
                <a:moveTo>
                  <a:pt x="34289" y="0"/>
                </a:moveTo>
                <a:lnTo>
                  <a:pt x="25003" y="16013"/>
                </a:lnTo>
                <a:lnTo>
                  <a:pt x="16192" y="31908"/>
                </a:lnTo>
                <a:lnTo>
                  <a:pt x="7858" y="48041"/>
                </a:lnTo>
                <a:lnTo>
                  <a:pt x="0" y="6477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2067560" y="1318260"/>
            <a:ext cx="20320" cy="69850"/>
          </a:xfrm>
          <a:custGeom>
            <a:avLst/>
            <a:gdLst/>
            <a:ahLst/>
            <a:cxnLst/>
            <a:rect l="l" t="t" r="r" b="b"/>
            <a:pathLst>
              <a:path w="20319" h="69850">
                <a:moveTo>
                  <a:pt x="20319" y="0"/>
                </a:moveTo>
                <a:lnTo>
                  <a:pt x="14644" y="17343"/>
                </a:lnTo>
                <a:lnTo>
                  <a:pt x="9207" y="34925"/>
                </a:lnTo>
                <a:lnTo>
                  <a:pt x="4246" y="52506"/>
                </a:lnTo>
                <a:lnTo>
                  <a:pt x="0" y="6985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2057400" y="1433830"/>
            <a:ext cx="2540" cy="72390"/>
          </a:xfrm>
          <a:custGeom>
            <a:avLst/>
            <a:gdLst/>
            <a:ahLst/>
            <a:cxnLst/>
            <a:rect l="l" t="t" r="r" b="b"/>
            <a:pathLst>
              <a:path w="2539" h="72390">
                <a:moveTo>
                  <a:pt x="2539" y="0"/>
                </a:moveTo>
                <a:lnTo>
                  <a:pt x="1607" y="13136"/>
                </a:lnTo>
                <a:lnTo>
                  <a:pt x="793" y="26035"/>
                </a:lnTo>
                <a:lnTo>
                  <a:pt x="218" y="38933"/>
                </a:lnTo>
                <a:lnTo>
                  <a:pt x="0" y="52070"/>
                </a:ln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2057400" y="155321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2057400" y="167258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2057400" y="179070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2057400" y="191007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2057400" y="202946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2057400" y="214757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2057400" y="226695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2057400" y="2386329"/>
            <a:ext cx="0" cy="71120"/>
          </a:xfrm>
          <a:custGeom>
            <a:avLst/>
            <a:gdLst/>
            <a:ahLst/>
            <a:cxnLst/>
            <a:rect l="l" t="t" r="r" b="b"/>
            <a:pathLst>
              <a:path h="71119">
                <a:moveTo>
                  <a:pt x="0" y="0"/>
                </a:moveTo>
                <a:lnTo>
                  <a:pt x="0" y="7112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2057400" y="250443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2057400" y="262382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2057400" y="274320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2057400" y="286131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2057400" y="298068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2057400" y="310007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2057400" y="321817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2057400" y="333755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2057400" y="345694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2057400" y="357505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2057400" y="369442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2058670" y="3813809"/>
            <a:ext cx="12700" cy="71120"/>
          </a:xfrm>
          <a:custGeom>
            <a:avLst/>
            <a:gdLst/>
            <a:ahLst/>
            <a:cxnLst/>
            <a:rect l="l" t="t" r="r" b="b"/>
            <a:pathLst>
              <a:path w="12700" h="71120">
                <a:moveTo>
                  <a:pt x="0" y="0"/>
                </a:moveTo>
                <a:lnTo>
                  <a:pt x="2162" y="17363"/>
                </a:lnTo>
                <a:lnTo>
                  <a:pt x="4921" y="35083"/>
                </a:lnTo>
                <a:lnTo>
                  <a:pt x="8393" y="53042"/>
                </a:lnTo>
                <a:lnTo>
                  <a:pt x="12700" y="7111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2085339" y="3929379"/>
            <a:ext cx="27940" cy="66040"/>
          </a:xfrm>
          <a:custGeom>
            <a:avLst/>
            <a:gdLst/>
            <a:ahLst/>
            <a:cxnLst/>
            <a:rect l="l" t="t" r="r" b="b"/>
            <a:pathLst>
              <a:path w="27939" h="66039">
                <a:moveTo>
                  <a:pt x="0" y="0"/>
                </a:moveTo>
                <a:lnTo>
                  <a:pt x="5972" y="16926"/>
                </a:lnTo>
                <a:lnTo>
                  <a:pt x="12541" y="33496"/>
                </a:lnTo>
                <a:lnTo>
                  <a:pt x="19823" y="49827"/>
                </a:lnTo>
                <a:lnTo>
                  <a:pt x="27940" y="6604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2136139" y="4037329"/>
            <a:ext cx="40640" cy="59690"/>
          </a:xfrm>
          <a:custGeom>
            <a:avLst/>
            <a:gdLst/>
            <a:ahLst/>
            <a:cxnLst/>
            <a:rect l="l" t="t" r="r" b="b"/>
            <a:pathLst>
              <a:path w="40639" h="59689">
                <a:moveTo>
                  <a:pt x="0" y="0"/>
                </a:moveTo>
                <a:lnTo>
                  <a:pt x="9028" y="15220"/>
                </a:lnTo>
                <a:lnTo>
                  <a:pt x="18891" y="30321"/>
                </a:lnTo>
                <a:lnTo>
                  <a:pt x="29467" y="45184"/>
                </a:lnTo>
                <a:lnTo>
                  <a:pt x="40640" y="59690"/>
                </a:lnTo>
              </a:path>
            </a:pathLst>
          </a:custGeom>
          <a:ln w="3682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2205989" y="4132579"/>
            <a:ext cx="50800" cy="52069"/>
          </a:xfrm>
          <a:custGeom>
            <a:avLst/>
            <a:gdLst/>
            <a:ahLst/>
            <a:cxnLst/>
            <a:rect l="l" t="t" r="r" b="b"/>
            <a:pathLst>
              <a:path w="50800" h="52070">
                <a:moveTo>
                  <a:pt x="0" y="0"/>
                </a:moveTo>
                <a:lnTo>
                  <a:pt x="11866" y="13850"/>
                </a:lnTo>
                <a:lnTo>
                  <a:pt x="24447" y="26987"/>
                </a:lnTo>
                <a:lnTo>
                  <a:pt x="37504" y="39647"/>
                </a:lnTo>
                <a:lnTo>
                  <a:pt x="50800" y="5207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2292350" y="4215129"/>
            <a:ext cx="58419" cy="41910"/>
          </a:xfrm>
          <a:custGeom>
            <a:avLst/>
            <a:gdLst/>
            <a:ahLst/>
            <a:cxnLst/>
            <a:rect l="l" t="t" r="r" b="b"/>
            <a:pathLst>
              <a:path w="58419" h="41910">
                <a:moveTo>
                  <a:pt x="0" y="0"/>
                </a:moveTo>
                <a:lnTo>
                  <a:pt x="14307" y="11191"/>
                </a:lnTo>
                <a:lnTo>
                  <a:pt x="28733" y="21907"/>
                </a:lnTo>
                <a:lnTo>
                  <a:pt x="43398" y="32146"/>
                </a:lnTo>
                <a:lnTo>
                  <a:pt x="58419" y="41910"/>
                </a:lnTo>
              </a:path>
            </a:pathLst>
          </a:custGeom>
          <a:ln w="3682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2391410" y="4281170"/>
            <a:ext cx="66040" cy="29209"/>
          </a:xfrm>
          <a:custGeom>
            <a:avLst/>
            <a:gdLst/>
            <a:ahLst/>
            <a:cxnLst/>
            <a:rect l="l" t="t" r="r" b="b"/>
            <a:pathLst>
              <a:path w="66039" h="29210">
                <a:moveTo>
                  <a:pt x="0" y="0"/>
                </a:moveTo>
                <a:lnTo>
                  <a:pt x="16212" y="7600"/>
                </a:lnTo>
                <a:lnTo>
                  <a:pt x="32543" y="15081"/>
                </a:lnTo>
                <a:lnTo>
                  <a:pt x="49113" y="22324"/>
                </a:lnTo>
                <a:lnTo>
                  <a:pt x="66039" y="29209"/>
                </a:lnTo>
              </a:path>
            </a:pathLst>
          </a:custGeom>
          <a:ln w="3682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2501900" y="4325620"/>
            <a:ext cx="69850" cy="13970"/>
          </a:xfrm>
          <a:custGeom>
            <a:avLst/>
            <a:gdLst/>
            <a:ahLst/>
            <a:cxnLst/>
            <a:rect l="l" t="t" r="r" b="b"/>
            <a:pathLst>
              <a:path w="69850" h="13970">
                <a:moveTo>
                  <a:pt x="0" y="0"/>
                </a:moveTo>
                <a:lnTo>
                  <a:pt x="17343" y="4504"/>
                </a:lnTo>
                <a:lnTo>
                  <a:pt x="34925" y="8413"/>
                </a:lnTo>
                <a:lnTo>
                  <a:pt x="52506" y="11608"/>
                </a:lnTo>
                <a:lnTo>
                  <a:pt x="69850" y="1396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2600325" y="4343400"/>
            <a:ext cx="109220" cy="0"/>
          </a:xfrm>
          <a:custGeom>
            <a:avLst/>
            <a:gdLst/>
            <a:ahLst/>
            <a:cxnLst/>
            <a:rect l="l" t="t" r="r" b="b"/>
            <a:pathLst>
              <a:path w="109219">
                <a:moveTo>
                  <a:pt x="0" y="0"/>
                </a:moveTo>
                <a:lnTo>
                  <a:pt x="109219" y="0"/>
                </a:lnTo>
              </a:path>
            </a:pathLst>
          </a:custGeom>
          <a:ln w="3682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273812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285622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297561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309498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321310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333247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345185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356997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368935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380872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3928109" y="4343400"/>
            <a:ext cx="71120" cy="0"/>
          </a:xfrm>
          <a:custGeom>
            <a:avLst/>
            <a:gdLst/>
            <a:ahLst/>
            <a:cxnLst/>
            <a:rect l="l" t="t" r="r" b="b"/>
            <a:pathLst>
              <a:path w="71120">
                <a:moveTo>
                  <a:pt x="0" y="0"/>
                </a:moveTo>
                <a:lnTo>
                  <a:pt x="7111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404622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416560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4284979" y="4343400"/>
            <a:ext cx="71120" cy="0"/>
          </a:xfrm>
          <a:custGeom>
            <a:avLst/>
            <a:gdLst/>
            <a:ahLst/>
            <a:cxnLst/>
            <a:rect l="l" t="t" r="r" b="b"/>
            <a:pathLst>
              <a:path w="71120">
                <a:moveTo>
                  <a:pt x="0" y="0"/>
                </a:moveTo>
                <a:lnTo>
                  <a:pt x="7112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440309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452247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464057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475995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4946967" y="4324984"/>
            <a:ext cx="0" cy="36830"/>
          </a:xfrm>
          <a:custGeom>
            <a:avLst/>
            <a:gdLst/>
            <a:ahLst/>
            <a:cxnLst/>
            <a:rect l="l" t="t" r="r" b="b"/>
            <a:pathLst>
              <a:path h="36829">
                <a:moveTo>
                  <a:pt x="0" y="0"/>
                </a:moveTo>
                <a:lnTo>
                  <a:pt x="0" y="36829"/>
                </a:lnTo>
              </a:path>
            </a:pathLst>
          </a:custGeom>
          <a:ln w="825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4883467" y="4324984"/>
            <a:ext cx="0" cy="36830"/>
          </a:xfrm>
          <a:custGeom>
            <a:avLst/>
            <a:gdLst/>
            <a:ahLst/>
            <a:cxnLst/>
            <a:rect l="l" t="t" r="r" b="b"/>
            <a:pathLst>
              <a:path h="36829">
                <a:moveTo>
                  <a:pt x="0" y="0"/>
                </a:moveTo>
                <a:lnTo>
                  <a:pt x="0" y="36829"/>
                </a:lnTo>
              </a:path>
            </a:pathLst>
          </a:custGeom>
          <a:ln w="825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499872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511682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523620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535559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547370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559307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571245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583057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594995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606932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618744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630682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642620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654430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666369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678306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6902450" y="4343400"/>
            <a:ext cx="71120" cy="0"/>
          </a:xfrm>
          <a:custGeom>
            <a:avLst/>
            <a:gdLst/>
            <a:ahLst/>
            <a:cxnLst/>
            <a:rect l="l" t="t" r="r" b="b"/>
            <a:pathLst>
              <a:path w="71120">
                <a:moveTo>
                  <a:pt x="0" y="0"/>
                </a:moveTo>
                <a:lnTo>
                  <a:pt x="7112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702055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7156767" y="4324984"/>
            <a:ext cx="0" cy="36830"/>
          </a:xfrm>
          <a:custGeom>
            <a:avLst/>
            <a:gdLst/>
            <a:ahLst/>
            <a:cxnLst/>
            <a:rect l="l" t="t" r="r" b="b"/>
            <a:pathLst>
              <a:path h="36829">
                <a:moveTo>
                  <a:pt x="0" y="0"/>
                </a:moveTo>
                <a:lnTo>
                  <a:pt x="0" y="36829"/>
                </a:lnTo>
              </a:path>
            </a:pathLst>
          </a:custGeom>
          <a:ln w="33654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7258050" y="4324350"/>
            <a:ext cx="71120" cy="15240"/>
          </a:xfrm>
          <a:custGeom>
            <a:avLst/>
            <a:gdLst/>
            <a:ahLst/>
            <a:cxnLst/>
            <a:rect l="l" t="t" r="r" b="b"/>
            <a:pathLst>
              <a:path w="71120" h="15239">
                <a:moveTo>
                  <a:pt x="0" y="15239"/>
                </a:moveTo>
                <a:lnTo>
                  <a:pt x="18077" y="12858"/>
                </a:lnTo>
                <a:lnTo>
                  <a:pt x="36036" y="9525"/>
                </a:lnTo>
                <a:lnTo>
                  <a:pt x="53756" y="5238"/>
                </a:lnTo>
                <a:lnTo>
                  <a:pt x="7112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7373619" y="4279900"/>
            <a:ext cx="66040" cy="30480"/>
          </a:xfrm>
          <a:custGeom>
            <a:avLst/>
            <a:gdLst/>
            <a:ahLst/>
            <a:cxnLst/>
            <a:rect l="l" t="t" r="r" b="b"/>
            <a:pathLst>
              <a:path w="66040" h="30479">
                <a:moveTo>
                  <a:pt x="0" y="30480"/>
                </a:moveTo>
                <a:lnTo>
                  <a:pt x="16390" y="23574"/>
                </a:lnTo>
                <a:lnTo>
                  <a:pt x="33020" y="16192"/>
                </a:lnTo>
                <a:lnTo>
                  <a:pt x="49649" y="8334"/>
                </a:lnTo>
                <a:lnTo>
                  <a:pt x="66039" y="0"/>
                </a:lnTo>
              </a:path>
            </a:pathLst>
          </a:custGeom>
          <a:ln w="3682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7480300" y="4213859"/>
            <a:ext cx="58419" cy="41910"/>
          </a:xfrm>
          <a:custGeom>
            <a:avLst/>
            <a:gdLst/>
            <a:ahLst/>
            <a:cxnLst/>
            <a:rect l="l" t="t" r="r" b="b"/>
            <a:pathLst>
              <a:path w="58420" h="41910">
                <a:moveTo>
                  <a:pt x="0" y="41910"/>
                </a:moveTo>
                <a:lnTo>
                  <a:pt x="14485" y="32146"/>
                </a:lnTo>
                <a:lnTo>
                  <a:pt x="29209" y="21907"/>
                </a:lnTo>
                <a:lnTo>
                  <a:pt x="43934" y="11191"/>
                </a:lnTo>
                <a:lnTo>
                  <a:pt x="5842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7574280" y="4131309"/>
            <a:ext cx="49530" cy="52069"/>
          </a:xfrm>
          <a:custGeom>
            <a:avLst/>
            <a:gdLst/>
            <a:ahLst/>
            <a:cxnLst/>
            <a:rect l="l" t="t" r="r" b="b"/>
            <a:pathLst>
              <a:path w="49529" h="52070">
                <a:moveTo>
                  <a:pt x="0" y="52069"/>
                </a:moveTo>
                <a:lnTo>
                  <a:pt x="13096" y="39469"/>
                </a:lnTo>
                <a:lnTo>
                  <a:pt x="25717" y="26511"/>
                </a:lnTo>
                <a:lnTo>
                  <a:pt x="37861" y="13315"/>
                </a:lnTo>
                <a:lnTo>
                  <a:pt x="4952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7654290" y="4036059"/>
            <a:ext cx="39370" cy="59690"/>
          </a:xfrm>
          <a:custGeom>
            <a:avLst/>
            <a:gdLst/>
            <a:ahLst/>
            <a:cxnLst/>
            <a:rect l="l" t="t" r="r" b="b"/>
            <a:pathLst>
              <a:path w="39370" h="59689">
                <a:moveTo>
                  <a:pt x="0" y="59689"/>
                </a:moveTo>
                <a:lnTo>
                  <a:pt x="10437" y="45184"/>
                </a:lnTo>
                <a:lnTo>
                  <a:pt x="20637" y="30321"/>
                </a:lnTo>
                <a:lnTo>
                  <a:pt x="30360" y="15220"/>
                </a:lnTo>
                <a:lnTo>
                  <a:pt x="3936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7716519" y="3928109"/>
            <a:ext cx="27940" cy="66040"/>
          </a:xfrm>
          <a:custGeom>
            <a:avLst/>
            <a:gdLst/>
            <a:ahLst/>
            <a:cxnLst/>
            <a:rect l="l" t="t" r="r" b="b"/>
            <a:pathLst>
              <a:path w="27940" h="66039">
                <a:moveTo>
                  <a:pt x="0" y="66039"/>
                </a:moveTo>
                <a:lnTo>
                  <a:pt x="8116" y="49649"/>
                </a:lnTo>
                <a:lnTo>
                  <a:pt x="15398" y="33020"/>
                </a:lnTo>
                <a:lnTo>
                  <a:pt x="21967" y="16390"/>
                </a:lnTo>
                <a:lnTo>
                  <a:pt x="2793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7758430" y="3811270"/>
            <a:ext cx="11430" cy="71120"/>
          </a:xfrm>
          <a:custGeom>
            <a:avLst/>
            <a:gdLst/>
            <a:ahLst/>
            <a:cxnLst/>
            <a:rect l="l" t="t" r="r" b="b"/>
            <a:pathLst>
              <a:path w="11429" h="71120">
                <a:moveTo>
                  <a:pt x="0" y="71119"/>
                </a:moveTo>
                <a:lnTo>
                  <a:pt x="3750" y="53756"/>
                </a:lnTo>
                <a:lnTo>
                  <a:pt x="7143" y="36036"/>
                </a:lnTo>
                <a:lnTo>
                  <a:pt x="9822" y="18077"/>
                </a:lnTo>
                <a:lnTo>
                  <a:pt x="1142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7772400" y="369315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7772400" y="357377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7772400" y="345440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154"/>
          <p:cNvSpPr/>
          <p:nvPr/>
        </p:nvSpPr>
        <p:spPr>
          <a:xfrm>
            <a:off x="7772400" y="333629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object 155"/>
          <p:cNvSpPr/>
          <p:nvPr/>
        </p:nvSpPr>
        <p:spPr>
          <a:xfrm>
            <a:off x="7772400" y="321691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object 156"/>
          <p:cNvSpPr/>
          <p:nvPr/>
        </p:nvSpPr>
        <p:spPr>
          <a:xfrm>
            <a:off x="7772400" y="309752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object 157"/>
          <p:cNvSpPr/>
          <p:nvPr/>
        </p:nvSpPr>
        <p:spPr>
          <a:xfrm>
            <a:off x="7772400" y="297942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object 158"/>
          <p:cNvSpPr/>
          <p:nvPr/>
        </p:nvSpPr>
        <p:spPr>
          <a:xfrm>
            <a:off x="7772400" y="286003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" name="object 159"/>
          <p:cNvSpPr/>
          <p:nvPr/>
        </p:nvSpPr>
        <p:spPr>
          <a:xfrm>
            <a:off x="7772400" y="274066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160"/>
          <p:cNvSpPr/>
          <p:nvPr/>
        </p:nvSpPr>
        <p:spPr>
          <a:xfrm>
            <a:off x="7772400" y="262255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object 161"/>
          <p:cNvSpPr/>
          <p:nvPr/>
        </p:nvSpPr>
        <p:spPr>
          <a:xfrm>
            <a:off x="7772400" y="250317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object 162"/>
          <p:cNvSpPr/>
          <p:nvPr/>
        </p:nvSpPr>
        <p:spPr>
          <a:xfrm>
            <a:off x="7772400" y="238378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" name="object 163"/>
          <p:cNvSpPr/>
          <p:nvPr/>
        </p:nvSpPr>
        <p:spPr>
          <a:xfrm>
            <a:off x="7772400" y="226567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object 164"/>
          <p:cNvSpPr/>
          <p:nvPr/>
        </p:nvSpPr>
        <p:spPr>
          <a:xfrm>
            <a:off x="7772400" y="214630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object 165"/>
          <p:cNvSpPr/>
          <p:nvPr/>
        </p:nvSpPr>
        <p:spPr>
          <a:xfrm>
            <a:off x="7772400" y="202692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" name="object 166"/>
          <p:cNvSpPr/>
          <p:nvPr/>
        </p:nvSpPr>
        <p:spPr>
          <a:xfrm>
            <a:off x="7772400" y="190881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" name="object 167"/>
          <p:cNvSpPr/>
          <p:nvPr/>
        </p:nvSpPr>
        <p:spPr>
          <a:xfrm>
            <a:off x="7772400" y="178942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" name="object 168"/>
          <p:cNvSpPr/>
          <p:nvPr/>
        </p:nvSpPr>
        <p:spPr>
          <a:xfrm>
            <a:off x="7772400" y="167005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9" name="object 169"/>
          <p:cNvSpPr/>
          <p:nvPr/>
        </p:nvSpPr>
        <p:spPr>
          <a:xfrm>
            <a:off x="7772400" y="1550669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0" name="object 170"/>
          <p:cNvSpPr/>
          <p:nvPr/>
        </p:nvSpPr>
        <p:spPr>
          <a:xfrm>
            <a:off x="7768590" y="1432560"/>
            <a:ext cx="3810" cy="72390"/>
          </a:xfrm>
          <a:custGeom>
            <a:avLst/>
            <a:gdLst/>
            <a:ahLst/>
            <a:cxnLst/>
            <a:rect l="l" t="t" r="r" b="b"/>
            <a:pathLst>
              <a:path w="3809" h="72390">
                <a:moveTo>
                  <a:pt x="3809" y="72389"/>
                </a:moveTo>
                <a:lnTo>
                  <a:pt x="3809" y="53339"/>
                </a:lnTo>
                <a:lnTo>
                  <a:pt x="3571" y="40004"/>
                </a:lnTo>
                <a:lnTo>
                  <a:pt x="2857" y="26669"/>
                </a:lnTo>
                <a:lnTo>
                  <a:pt x="1666" y="13334"/>
                </a:lnTo>
                <a:lnTo>
                  <a:pt x="0" y="0"/>
                </a:lnTo>
              </a:path>
            </a:pathLst>
          </a:custGeom>
          <a:ln w="3682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" name="object 171"/>
          <p:cNvSpPr/>
          <p:nvPr/>
        </p:nvSpPr>
        <p:spPr>
          <a:xfrm>
            <a:off x="7740650" y="1316989"/>
            <a:ext cx="20320" cy="69850"/>
          </a:xfrm>
          <a:custGeom>
            <a:avLst/>
            <a:gdLst/>
            <a:ahLst/>
            <a:cxnLst/>
            <a:rect l="l" t="t" r="r" b="b"/>
            <a:pathLst>
              <a:path w="20320" h="69850">
                <a:moveTo>
                  <a:pt x="20320" y="69850"/>
                </a:moveTo>
                <a:lnTo>
                  <a:pt x="16252" y="51970"/>
                </a:lnTo>
                <a:lnTo>
                  <a:pt x="11588" y="34448"/>
                </a:lnTo>
                <a:lnTo>
                  <a:pt x="6211" y="17164"/>
                </a:ln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" name="object 172"/>
          <p:cNvSpPr/>
          <p:nvPr/>
        </p:nvSpPr>
        <p:spPr>
          <a:xfrm>
            <a:off x="7687309" y="1210310"/>
            <a:ext cx="35560" cy="63500"/>
          </a:xfrm>
          <a:custGeom>
            <a:avLst/>
            <a:gdLst/>
            <a:ahLst/>
            <a:cxnLst/>
            <a:rect l="l" t="t" r="r" b="b"/>
            <a:pathLst>
              <a:path w="35559" h="63500">
                <a:moveTo>
                  <a:pt x="35560" y="63500"/>
                </a:moveTo>
                <a:lnTo>
                  <a:pt x="27503" y="47327"/>
                </a:lnTo>
                <a:lnTo>
                  <a:pt x="18732" y="31273"/>
                </a:lnTo>
                <a:lnTo>
                  <a:pt x="9485" y="15458"/>
                </a:ln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" name="object 173"/>
          <p:cNvSpPr/>
          <p:nvPr/>
        </p:nvSpPr>
        <p:spPr>
          <a:xfrm>
            <a:off x="7616190" y="1116330"/>
            <a:ext cx="45720" cy="55880"/>
          </a:xfrm>
          <a:custGeom>
            <a:avLst/>
            <a:gdLst/>
            <a:ahLst/>
            <a:cxnLst/>
            <a:rect l="l" t="t" r="r" b="b"/>
            <a:pathLst>
              <a:path w="45720" h="55880">
                <a:moveTo>
                  <a:pt x="45719" y="55880"/>
                </a:moveTo>
                <a:lnTo>
                  <a:pt x="34289" y="41076"/>
                </a:lnTo>
                <a:lnTo>
                  <a:pt x="22859" y="26987"/>
                </a:lnTo>
                <a:lnTo>
                  <a:pt x="11429" y="13374"/>
                </a:ln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4" name="object 174"/>
          <p:cNvSpPr/>
          <p:nvPr/>
        </p:nvSpPr>
        <p:spPr>
          <a:xfrm>
            <a:off x="7528559" y="1035050"/>
            <a:ext cx="54610" cy="46990"/>
          </a:xfrm>
          <a:custGeom>
            <a:avLst/>
            <a:gdLst/>
            <a:ahLst/>
            <a:cxnLst/>
            <a:rect l="l" t="t" r="r" b="b"/>
            <a:pathLst>
              <a:path w="54609" h="46990">
                <a:moveTo>
                  <a:pt x="54610" y="46989"/>
                </a:moveTo>
                <a:lnTo>
                  <a:pt x="41255" y="34825"/>
                </a:lnTo>
                <a:lnTo>
                  <a:pt x="27781" y="23018"/>
                </a:lnTo>
                <a:lnTo>
                  <a:pt x="14069" y="11449"/>
                </a:ln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5" name="object 175"/>
          <p:cNvSpPr/>
          <p:nvPr/>
        </p:nvSpPr>
        <p:spPr>
          <a:xfrm>
            <a:off x="7426959" y="971550"/>
            <a:ext cx="63500" cy="36830"/>
          </a:xfrm>
          <a:custGeom>
            <a:avLst/>
            <a:gdLst/>
            <a:ahLst/>
            <a:cxnLst/>
            <a:rect l="l" t="t" r="r" b="b"/>
            <a:pathLst>
              <a:path w="63500" h="36830">
                <a:moveTo>
                  <a:pt x="63500" y="36829"/>
                </a:moveTo>
                <a:lnTo>
                  <a:pt x="48041" y="26789"/>
                </a:lnTo>
                <a:lnTo>
                  <a:pt x="32226" y="17462"/>
                </a:lnTo>
                <a:lnTo>
                  <a:pt x="16172" y="8612"/>
                </a:ln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6" name="object 176"/>
          <p:cNvSpPr/>
          <p:nvPr/>
        </p:nvSpPr>
        <p:spPr>
          <a:xfrm>
            <a:off x="7316469" y="929639"/>
            <a:ext cx="68580" cy="22860"/>
          </a:xfrm>
          <a:custGeom>
            <a:avLst/>
            <a:gdLst/>
            <a:ahLst/>
            <a:cxnLst/>
            <a:rect l="l" t="t" r="r" b="b"/>
            <a:pathLst>
              <a:path w="68579" h="22859">
                <a:moveTo>
                  <a:pt x="68579" y="22859"/>
                </a:moveTo>
                <a:lnTo>
                  <a:pt x="51434" y="15716"/>
                </a:lnTo>
                <a:lnTo>
                  <a:pt x="34289" y="9525"/>
                </a:lnTo>
                <a:lnTo>
                  <a:pt x="17144" y="4286"/>
                </a:lnTo>
                <a:lnTo>
                  <a:pt x="0" y="0"/>
                </a:lnTo>
              </a:path>
            </a:pathLst>
          </a:custGeom>
          <a:ln w="3682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7" name="object 177"/>
          <p:cNvSpPr/>
          <p:nvPr/>
        </p:nvSpPr>
        <p:spPr>
          <a:xfrm>
            <a:off x="7198359" y="914400"/>
            <a:ext cx="72390" cy="5080"/>
          </a:xfrm>
          <a:custGeom>
            <a:avLst/>
            <a:gdLst/>
            <a:ahLst/>
            <a:cxnLst/>
            <a:rect l="l" t="t" r="r" b="b"/>
            <a:pathLst>
              <a:path w="72390" h="5080">
                <a:moveTo>
                  <a:pt x="72390" y="5079"/>
                </a:moveTo>
                <a:lnTo>
                  <a:pt x="55046" y="2678"/>
                </a:lnTo>
                <a:lnTo>
                  <a:pt x="37465" y="1111"/>
                </a:lnTo>
                <a:lnTo>
                  <a:pt x="19883" y="257"/>
                </a:lnTo>
                <a:lnTo>
                  <a:pt x="2540" y="0"/>
                </a:ln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8" name="object 178"/>
          <p:cNvSpPr/>
          <p:nvPr/>
        </p:nvSpPr>
        <p:spPr>
          <a:xfrm>
            <a:off x="708025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9" name="object 179"/>
          <p:cNvSpPr/>
          <p:nvPr/>
        </p:nvSpPr>
        <p:spPr>
          <a:xfrm>
            <a:off x="696086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0" name="object 180"/>
          <p:cNvSpPr/>
          <p:nvPr/>
        </p:nvSpPr>
        <p:spPr>
          <a:xfrm>
            <a:off x="684149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1" name="object 181"/>
          <p:cNvSpPr/>
          <p:nvPr/>
        </p:nvSpPr>
        <p:spPr>
          <a:xfrm>
            <a:off x="672338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2" name="object 182"/>
          <p:cNvSpPr/>
          <p:nvPr/>
        </p:nvSpPr>
        <p:spPr>
          <a:xfrm>
            <a:off x="660400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3" name="object 183"/>
          <p:cNvSpPr/>
          <p:nvPr/>
        </p:nvSpPr>
        <p:spPr>
          <a:xfrm>
            <a:off x="648462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4" name="object 184"/>
          <p:cNvSpPr/>
          <p:nvPr/>
        </p:nvSpPr>
        <p:spPr>
          <a:xfrm>
            <a:off x="636650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5" name="object 185"/>
          <p:cNvSpPr/>
          <p:nvPr/>
        </p:nvSpPr>
        <p:spPr>
          <a:xfrm>
            <a:off x="624712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6" name="object 186"/>
          <p:cNvSpPr/>
          <p:nvPr/>
        </p:nvSpPr>
        <p:spPr>
          <a:xfrm>
            <a:off x="612775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7" name="object 187"/>
          <p:cNvSpPr/>
          <p:nvPr/>
        </p:nvSpPr>
        <p:spPr>
          <a:xfrm>
            <a:off x="600964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8" name="object 188"/>
          <p:cNvSpPr/>
          <p:nvPr/>
        </p:nvSpPr>
        <p:spPr>
          <a:xfrm>
            <a:off x="589025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9" name="object 189"/>
          <p:cNvSpPr/>
          <p:nvPr/>
        </p:nvSpPr>
        <p:spPr>
          <a:xfrm>
            <a:off x="577087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0" name="object 190"/>
          <p:cNvSpPr/>
          <p:nvPr/>
        </p:nvSpPr>
        <p:spPr>
          <a:xfrm>
            <a:off x="565277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1" name="object 191"/>
          <p:cNvSpPr/>
          <p:nvPr/>
        </p:nvSpPr>
        <p:spPr>
          <a:xfrm>
            <a:off x="553339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2" name="object 192"/>
          <p:cNvSpPr/>
          <p:nvPr/>
        </p:nvSpPr>
        <p:spPr>
          <a:xfrm>
            <a:off x="541400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3" name="object 193"/>
          <p:cNvSpPr/>
          <p:nvPr/>
        </p:nvSpPr>
        <p:spPr>
          <a:xfrm>
            <a:off x="529462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4" name="object 194"/>
          <p:cNvSpPr/>
          <p:nvPr/>
        </p:nvSpPr>
        <p:spPr>
          <a:xfrm>
            <a:off x="517652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5" name="object 195"/>
          <p:cNvSpPr/>
          <p:nvPr/>
        </p:nvSpPr>
        <p:spPr>
          <a:xfrm>
            <a:off x="505714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6" name="object 196"/>
          <p:cNvSpPr/>
          <p:nvPr/>
        </p:nvSpPr>
        <p:spPr>
          <a:xfrm>
            <a:off x="493902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7" name="object 197"/>
          <p:cNvSpPr/>
          <p:nvPr/>
        </p:nvSpPr>
        <p:spPr>
          <a:xfrm>
            <a:off x="481965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8" name="object 198"/>
          <p:cNvSpPr/>
          <p:nvPr/>
        </p:nvSpPr>
        <p:spPr>
          <a:xfrm>
            <a:off x="470027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9" name="object 199"/>
          <p:cNvSpPr/>
          <p:nvPr/>
        </p:nvSpPr>
        <p:spPr>
          <a:xfrm>
            <a:off x="458089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0" name="object 200"/>
          <p:cNvSpPr/>
          <p:nvPr/>
        </p:nvSpPr>
        <p:spPr>
          <a:xfrm>
            <a:off x="446277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1" name="object 201"/>
          <p:cNvSpPr/>
          <p:nvPr/>
        </p:nvSpPr>
        <p:spPr>
          <a:xfrm>
            <a:off x="434340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2" name="object 202"/>
          <p:cNvSpPr/>
          <p:nvPr/>
        </p:nvSpPr>
        <p:spPr>
          <a:xfrm>
            <a:off x="422402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3" name="object 203"/>
          <p:cNvSpPr/>
          <p:nvPr/>
        </p:nvSpPr>
        <p:spPr>
          <a:xfrm>
            <a:off x="410590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4" name="object 204"/>
          <p:cNvSpPr/>
          <p:nvPr/>
        </p:nvSpPr>
        <p:spPr>
          <a:xfrm>
            <a:off x="398652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5" name="object 205"/>
          <p:cNvSpPr/>
          <p:nvPr/>
        </p:nvSpPr>
        <p:spPr>
          <a:xfrm>
            <a:off x="386715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6" name="object 206"/>
          <p:cNvSpPr/>
          <p:nvPr/>
        </p:nvSpPr>
        <p:spPr>
          <a:xfrm>
            <a:off x="374904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7" name="object 207"/>
          <p:cNvSpPr/>
          <p:nvPr/>
        </p:nvSpPr>
        <p:spPr>
          <a:xfrm>
            <a:off x="362965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8" name="object 208"/>
          <p:cNvSpPr/>
          <p:nvPr/>
        </p:nvSpPr>
        <p:spPr>
          <a:xfrm>
            <a:off x="351027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9" name="object 209"/>
          <p:cNvSpPr/>
          <p:nvPr/>
        </p:nvSpPr>
        <p:spPr>
          <a:xfrm>
            <a:off x="339217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0" name="object 210"/>
          <p:cNvSpPr/>
          <p:nvPr/>
        </p:nvSpPr>
        <p:spPr>
          <a:xfrm>
            <a:off x="327279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1" name="object 211"/>
          <p:cNvSpPr/>
          <p:nvPr/>
        </p:nvSpPr>
        <p:spPr>
          <a:xfrm>
            <a:off x="315341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2" name="object 212"/>
          <p:cNvSpPr/>
          <p:nvPr/>
        </p:nvSpPr>
        <p:spPr>
          <a:xfrm>
            <a:off x="303530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3" name="object 213"/>
          <p:cNvSpPr/>
          <p:nvPr/>
        </p:nvSpPr>
        <p:spPr>
          <a:xfrm>
            <a:off x="291592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4" name="object 214"/>
          <p:cNvSpPr/>
          <p:nvPr/>
        </p:nvSpPr>
        <p:spPr>
          <a:xfrm>
            <a:off x="279653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5" name="object 215"/>
          <p:cNvSpPr/>
          <p:nvPr/>
        </p:nvSpPr>
        <p:spPr>
          <a:xfrm>
            <a:off x="267842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6" name="object 216"/>
          <p:cNvSpPr/>
          <p:nvPr/>
        </p:nvSpPr>
        <p:spPr>
          <a:xfrm>
            <a:off x="2971800" y="1485900"/>
            <a:ext cx="1600200" cy="0"/>
          </a:xfrm>
          <a:custGeom>
            <a:avLst/>
            <a:gdLst/>
            <a:ahLst/>
            <a:cxnLst/>
            <a:rect l="l" t="t" r="r" b="b"/>
            <a:pathLst>
              <a:path w="1600200">
                <a:moveTo>
                  <a:pt x="0" y="0"/>
                </a:moveTo>
                <a:lnTo>
                  <a:pt x="1600200" y="0"/>
                </a:lnTo>
              </a:path>
            </a:pathLst>
          </a:custGeom>
          <a:ln w="5463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7" name="object 217"/>
          <p:cNvSpPr txBox="1"/>
          <p:nvPr/>
        </p:nvSpPr>
        <p:spPr>
          <a:xfrm>
            <a:off x="3662679" y="10972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18" name="object 218"/>
          <p:cNvSpPr/>
          <p:nvPr/>
        </p:nvSpPr>
        <p:spPr>
          <a:xfrm>
            <a:off x="2871470" y="172847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9" name="object 219"/>
          <p:cNvSpPr/>
          <p:nvPr/>
        </p:nvSpPr>
        <p:spPr>
          <a:xfrm>
            <a:off x="2997200" y="185420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0" name="object 220"/>
          <p:cNvSpPr/>
          <p:nvPr/>
        </p:nvSpPr>
        <p:spPr>
          <a:xfrm>
            <a:off x="3121660" y="197866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1" name="object 221"/>
          <p:cNvSpPr/>
          <p:nvPr/>
        </p:nvSpPr>
        <p:spPr>
          <a:xfrm>
            <a:off x="3247389" y="2104389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2" name="object 222"/>
          <p:cNvSpPr/>
          <p:nvPr/>
        </p:nvSpPr>
        <p:spPr>
          <a:xfrm>
            <a:off x="3373120" y="223012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3" name="object 223"/>
          <p:cNvSpPr/>
          <p:nvPr/>
        </p:nvSpPr>
        <p:spPr>
          <a:xfrm>
            <a:off x="3497579" y="2354579"/>
            <a:ext cx="77470" cy="77470"/>
          </a:xfrm>
          <a:custGeom>
            <a:avLst/>
            <a:gdLst/>
            <a:ahLst/>
            <a:cxnLst/>
            <a:rect l="l" t="t" r="r" b="b"/>
            <a:pathLst>
              <a:path w="77470" h="77469">
                <a:moveTo>
                  <a:pt x="0" y="0"/>
                </a:moveTo>
                <a:lnTo>
                  <a:pt x="77470" y="7747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4" name="object 224"/>
          <p:cNvSpPr/>
          <p:nvPr/>
        </p:nvSpPr>
        <p:spPr>
          <a:xfrm>
            <a:off x="3623309" y="248031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5" name="object 225"/>
          <p:cNvSpPr/>
          <p:nvPr/>
        </p:nvSpPr>
        <p:spPr>
          <a:xfrm>
            <a:off x="3749040" y="2606039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6" name="object 226"/>
          <p:cNvSpPr/>
          <p:nvPr/>
        </p:nvSpPr>
        <p:spPr>
          <a:xfrm>
            <a:off x="3874770" y="273177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7" name="object 227"/>
          <p:cNvSpPr/>
          <p:nvPr/>
        </p:nvSpPr>
        <p:spPr>
          <a:xfrm>
            <a:off x="3999229" y="2856229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8" name="object 228"/>
          <p:cNvSpPr/>
          <p:nvPr/>
        </p:nvSpPr>
        <p:spPr>
          <a:xfrm>
            <a:off x="4124959" y="298196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9" name="object 229"/>
          <p:cNvSpPr/>
          <p:nvPr/>
        </p:nvSpPr>
        <p:spPr>
          <a:xfrm>
            <a:off x="4250690" y="3107689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0" name="object 230"/>
          <p:cNvSpPr/>
          <p:nvPr/>
        </p:nvSpPr>
        <p:spPr>
          <a:xfrm>
            <a:off x="4376420" y="323342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1" name="object 231"/>
          <p:cNvSpPr/>
          <p:nvPr/>
        </p:nvSpPr>
        <p:spPr>
          <a:xfrm>
            <a:off x="4500879" y="3357879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2" name="object 232"/>
          <p:cNvSpPr/>
          <p:nvPr/>
        </p:nvSpPr>
        <p:spPr>
          <a:xfrm>
            <a:off x="4626609" y="3483609"/>
            <a:ext cx="45720" cy="45720"/>
          </a:xfrm>
          <a:custGeom>
            <a:avLst/>
            <a:gdLst/>
            <a:ahLst/>
            <a:cxnLst/>
            <a:rect l="l" t="t" r="r" b="b"/>
            <a:pathLst>
              <a:path w="45720" h="45720">
                <a:moveTo>
                  <a:pt x="0" y="0"/>
                </a:moveTo>
                <a:lnTo>
                  <a:pt x="45719" y="4571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3" name="object 233"/>
          <p:cNvSpPr txBox="1"/>
          <p:nvPr/>
        </p:nvSpPr>
        <p:spPr>
          <a:xfrm>
            <a:off x="3808729" y="22402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34" name="object 234"/>
          <p:cNvSpPr/>
          <p:nvPr/>
        </p:nvSpPr>
        <p:spPr>
          <a:xfrm>
            <a:off x="2628900" y="1828800"/>
            <a:ext cx="0" cy="1600200"/>
          </a:xfrm>
          <a:custGeom>
            <a:avLst/>
            <a:gdLst/>
            <a:ahLst/>
            <a:cxnLst/>
            <a:rect l="l" t="t" r="r" b="b"/>
            <a:pathLst>
              <a:path h="1600200">
                <a:moveTo>
                  <a:pt x="0" y="0"/>
                </a:moveTo>
                <a:lnTo>
                  <a:pt x="0" y="1600200"/>
                </a:lnTo>
              </a:path>
            </a:pathLst>
          </a:custGeom>
          <a:ln w="5463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5" name="object 235"/>
          <p:cNvSpPr txBox="1"/>
          <p:nvPr/>
        </p:nvSpPr>
        <p:spPr>
          <a:xfrm>
            <a:off x="2324100" y="24168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36" name="object 236"/>
          <p:cNvSpPr/>
          <p:nvPr/>
        </p:nvSpPr>
        <p:spPr>
          <a:xfrm>
            <a:off x="2971800" y="3771900"/>
            <a:ext cx="1600200" cy="0"/>
          </a:xfrm>
          <a:custGeom>
            <a:avLst/>
            <a:gdLst/>
            <a:ahLst/>
            <a:cxnLst/>
            <a:rect l="l" t="t" r="r" b="b"/>
            <a:pathLst>
              <a:path w="1600200">
                <a:moveTo>
                  <a:pt x="0" y="0"/>
                </a:moveTo>
                <a:lnTo>
                  <a:pt x="1600200" y="0"/>
                </a:lnTo>
              </a:path>
            </a:pathLst>
          </a:custGeom>
          <a:ln w="5463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7" name="object 237"/>
          <p:cNvSpPr txBox="1"/>
          <p:nvPr/>
        </p:nvSpPr>
        <p:spPr>
          <a:xfrm>
            <a:off x="3662679" y="33832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38" name="object 238"/>
          <p:cNvSpPr/>
          <p:nvPr/>
        </p:nvSpPr>
        <p:spPr>
          <a:xfrm>
            <a:off x="7200900" y="41148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9" name="object 239"/>
          <p:cNvSpPr/>
          <p:nvPr/>
        </p:nvSpPr>
        <p:spPr>
          <a:xfrm>
            <a:off x="7200900" y="4291329"/>
            <a:ext cx="0" cy="109220"/>
          </a:xfrm>
          <a:custGeom>
            <a:avLst/>
            <a:gdLst/>
            <a:ahLst/>
            <a:cxnLst/>
            <a:rect l="l" t="t" r="r" b="b"/>
            <a:pathLst>
              <a:path h="109220">
                <a:moveTo>
                  <a:pt x="0" y="0"/>
                </a:moveTo>
                <a:lnTo>
                  <a:pt x="0" y="10922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0" name="object 240"/>
          <p:cNvSpPr/>
          <p:nvPr/>
        </p:nvSpPr>
        <p:spPr>
          <a:xfrm>
            <a:off x="7200900" y="44691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1" name="object 241"/>
          <p:cNvSpPr/>
          <p:nvPr/>
        </p:nvSpPr>
        <p:spPr>
          <a:xfrm>
            <a:off x="7200900" y="46469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2" name="object 242"/>
          <p:cNvSpPr/>
          <p:nvPr/>
        </p:nvSpPr>
        <p:spPr>
          <a:xfrm>
            <a:off x="7200900" y="482345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3" name="object 243"/>
          <p:cNvSpPr/>
          <p:nvPr/>
        </p:nvSpPr>
        <p:spPr>
          <a:xfrm>
            <a:off x="7200900" y="500125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4" name="object 244"/>
          <p:cNvSpPr/>
          <p:nvPr/>
        </p:nvSpPr>
        <p:spPr>
          <a:xfrm>
            <a:off x="7200900" y="5179059"/>
            <a:ext cx="0" cy="106680"/>
          </a:xfrm>
          <a:custGeom>
            <a:avLst/>
            <a:gdLst/>
            <a:ahLst/>
            <a:cxnLst/>
            <a:rect l="l" t="t" r="r" b="b"/>
            <a:pathLst>
              <a:path h="106679">
                <a:moveTo>
                  <a:pt x="0" y="0"/>
                </a:moveTo>
                <a:lnTo>
                  <a:pt x="0" y="1066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5" name="object 245"/>
          <p:cNvSpPr/>
          <p:nvPr/>
        </p:nvSpPr>
        <p:spPr>
          <a:xfrm>
            <a:off x="7200900" y="535559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6" name="object 246"/>
          <p:cNvSpPr/>
          <p:nvPr/>
        </p:nvSpPr>
        <p:spPr>
          <a:xfrm>
            <a:off x="7200900" y="553339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7" name="object 247"/>
          <p:cNvSpPr/>
          <p:nvPr/>
        </p:nvSpPr>
        <p:spPr>
          <a:xfrm>
            <a:off x="7200900" y="570992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4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8" name="object 248"/>
          <p:cNvSpPr/>
          <p:nvPr/>
        </p:nvSpPr>
        <p:spPr>
          <a:xfrm>
            <a:off x="7200900" y="5887720"/>
            <a:ext cx="0" cy="55880"/>
          </a:xfrm>
          <a:custGeom>
            <a:avLst/>
            <a:gdLst/>
            <a:ahLst/>
            <a:cxnLst/>
            <a:rect l="l" t="t" r="r" b="b"/>
            <a:pathLst>
              <a:path h="55879">
                <a:moveTo>
                  <a:pt x="0" y="0"/>
                </a:moveTo>
                <a:lnTo>
                  <a:pt x="0" y="558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9" name="object 249"/>
          <p:cNvSpPr txBox="1"/>
          <p:nvPr/>
        </p:nvSpPr>
        <p:spPr>
          <a:xfrm>
            <a:off x="7287259" y="48171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50" name="object 250"/>
          <p:cNvSpPr/>
          <p:nvPr/>
        </p:nvSpPr>
        <p:spPr>
          <a:xfrm>
            <a:off x="7200900" y="1828800"/>
            <a:ext cx="0" cy="1600200"/>
          </a:xfrm>
          <a:custGeom>
            <a:avLst/>
            <a:gdLst/>
            <a:ahLst/>
            <a:cxnLst/>
            <a:rect l="l" t="t" r="r" b="b"/>
            <a:pathLst>
              <a:path h="1600200">
                <a:moveTo>
                  <a:pt x="0" y="0"/>
                </a:moveTo>
                <a:lnTo>
                  <a:pt x="0" y="1600200"/>
                </a:lnTo>
              </a:path>
            </a:pathLst>
          </a:custGeom>
          <a:ln w="5463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1" name="object 251"/>
          <p:cNvSpPr txBox="1"/>
          <p:nvPr/>
        </p:nvSpPr>
        <p:spPr>
          <a:xfrm>
            <a:off x="7383780" y="24168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52" name="object 252"/>
          <p:cNvSpPr/>
          <p:nvPr/>
        </p:nvSpPr>
        <p:spPr>
          <a:xfrm>
            <a:off x="5257800" y="1485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3" name="object 253"/>
          <p:cNvSpPr/>
          <p:nvPr/>
        </p:nvSpPr>
        <p:spPr>
          <a:xfrm>
            <a:off x="5435600" y="1485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4" name="object 254"/>
          <p:cNvSpPr/>
          <p:nvPr/>
        </p:nvSpPr>
        <p:spPr>
          <a:xfrm>
            <a:off x="5612129" y="1485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5" name="object 255"/>
          <p:cNvSpPr/>
          <p:nvPr/>
        </p:nvSpPr>
        <p:spPr>
          <a:xfrm>
            <a:off x="5789929" y="1485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6" name="object 256"/>
          <p:cNvSpPr/>
          <p:nvPr/>
        </p:nvSpPr>
        <p:spPr>
          <a:xfrm>
            <a:off x="5967729" y="148590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80" y="0"/>
                </a:lnTo>
              </a:path>
            </a:pathLst>
          </a:custGeom>
          <a:ln w="5461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7" name="object 257"/>
          <p:cNvSpPr/>
          <p:nvPr/>
        </p:nvSpPr>
        <p:spPr>
          <a:xfrm>
            <a:off x="6144259" y="1485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8" name="object 258"/>
          <p:cNvSpPr/>
          <p:nvPr/>
        </p:nvSpPr>
        <p:spPr>
          <a:xfrm>
            <a:off x="6322059" y="1485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9" name="object 259"/>
          <p:cNvSpPr/>
          <p:nvPr/>
        </p:nvSpPr>
        <p:spPr>
          <a:xfrm>
            <a:off x="6498590" y="1485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0" name="object 260"/>
          <p:cNvSpPr/>
          <p:nvPr/>
        </p:nvSpPr>
        <p:spPr>
          <a:xfrm>
            <a:off x="6676390" y="1485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1" name="object 261"/>
          <p:cNvSpPr/>
          <p:nvPr/>
        </p:nvSpPr>
        <p:spPr>
          <a:xfrm>
            <a:off x="6854190" y="1485900"/>
            <a:ext cx="3810" cy="0"/>
          </a:xfrm>
          <a:custGeom>
            <a:avLst/>
            <a:gdLst/>
            <a:ahLst/>
            <a:cxnLst/>
            <a:rect l="l" t="t" r="r" b="b"/>
            <a:pathLst>
              <a:path w="3809">
                <a:moveTo>
                  <a:pt x="1904" y="-27304"/>
                </a:moveTo>
                <a:lnTo>
                  <a:pt x="1904" y="27304"/>
                </a:lnTo>
              </a:path>
            </a:pathLst>
          </a:custGeom>
          <a:ln w="5461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2" name="object 262"/>
          <p:cNvSpPr txBox="1"/>
          <p:nvPr/>
        </p:nvSpPr>
        <p:spPr>
          <a:xfrm>
            <a:off x="5948679" y="10972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63" name="object 263"/>
          <p:cNvSpPr/>
          <p:nvPr/>
        </p:nvSpPr>
        <p:spPr>
          <a:xfrm>
            <a:off x="5257800" y="3771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4" name="object 264"/>
          <p:cNvSpPr/>
          <p:nvPr/>
        </p:nvSpPr>
        <p:spPr>
          <a:xfrm>
            <a:off x="5435600" y="3771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5" name="object 265"/>
          <p:cNvSpPr/>
          <p:nvPr/>
        </p:nvSpPr>
        <p:spPr>
          <a:xfrm>
            <a:off x="5612129" y="3771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6" name="object 266"/>
          <p:cNvSpPr/>
          <p:nvPr/>
        </p:nvSpPr>
        <p:spPr>
          <a:xfrm>
            <a:off x="5789929" y="3771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7" name="object 267"/>
          <p:cNvSpPr/>
          <p:nvPr/>
        </p:nvSpPr>
        <p:spPr>
          <a:xfrm>
            <a:off x="5967729" y="377190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8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8" name="object 268"/>
          <p:cNvSpPr/>
          <p:nvPr/>
        </p:nvSpPr>
        <p:spPr>
          <a:xfrm>
            <a:off x="6144259" y="3771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9" name="object 269"/>
          <p:cNvSpPr/>
          <p:nvPr/>
        </p:nvSpPr>
        <p:spPr>
          <a:xfrm>
            <a:off x="6322059" y="3771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0" name="object 270"/>
          <p:cNvSpPr/>
          <p:nvPr/>
        </p:nvSpPr>
        <p:spPr>
          <a:xfrm>
            <a:off x="6498590" y="3771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1" name="object 271"/>
          <p:cNvSpPr/>
          <p:nvPr/>
        </p:nvSpPr>
        <p:spPr>
          <a:xfrm>
            <a:off x="6676390" y="3771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2" name="object 272"/>
          <p:cNvSpPr/>
          <p:nvPr/>
        </p:nvSpPr>
        <p:spPr>
          <a:xfrm>
            <a:off x="6854190" y="3771900"/>
            <a:ext cx="3810" cy="0"/>
          </a:xfrm>
          <a:custGeom>
            <a:avLst/>
            <a:gdLst/>
            <a:ahLst/>
            <a:cxnLst/>
            <a:rect l="l" t="t" r="r" b="b"/>
            <a:pathLst>
              <a:path w="3809">
                <a:moveTo>
                  <a:pt x="1904" y="-27304"/>
                </a:moveTo>
                <a:lnTo>
                  <a:pt x="1904" y="27304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3" name="object 273"/>
          <p:cNvSpPr txBox="1"/>
          <p:nvPr/>
        </p:nvSpPr>
        <p:spPr>
          <a:xfrm>
            <a:off x="5948679" y="33832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74" name="object 274"/>
          <p:cNvSpPr/>
          <p:nvPr/>
        </p:nvSpPr>
        <p:spPr>
          <a:xfrm>
            <a:off x="5157470" y="1728470"/>
            <a:ext cx="1800860" cy="1800860"/>
          </a:xfrm>
          <a:custGeom>
            <a:avLst/>
            <a:gdLst/>
            <a:ahLst/>
            <a:cxnLst/>
            <a:rect l="l" t="t" r="r" b="b"/>
            <a:pathLst>
              <a:path w="1800859" h="1800860">
                <a:moveTo>
                  <a:pt x="1800859" y="0"/>
                </a:moveTo>
                <a:lnTo>
                  <a:pt x="0" y="1800859"/>
                </a:lnTo>
              </a:path>
            </a:pathLst>
          </a:custGeom>
          <a:ln w="5463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5" name="object 275"/>
          <p:cNvSpPr txBox="1"/>
          <p:nvPr/>
        </p:nvSpPr>
        <p:spPr>
          <a:xfrm>
            <a:off x="5802629" y="22402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76" name="object 276"/>
          <p:cNvSpPr/>
          <p:nvPr/>
        </p:nvSpPr>
        <p:spPr>
          <a:xfrm>
            <a:off x="2871470" y="4014470"/>
            <a:ext cx="71120" cy="80010"/>
          </a:xfrm>
          <a:custGeom>
            <a:avLst/>
            <a:gdLst/>
            <a:ahLst/>
            <a:cxnLst/>
            <a:rect l="l" t="t" r="r" b="b"/>
            <a:pathLst>
              <a:path w="71119" h="80010">
                <a:moveTo>
                  <a:pt x="0" y="0"/>
                </a:moveTo>
                <a:lnTo>
                  <a:pt x="71119" y="8000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7" name="object 277"/>
          <p:cNvSpPr/>
          <p:nvPr/>
        </p:nvSpPr>
        <p:spPr>
          <a:xfrm>
            <a:off x="2989579" y="4146550"/>
            <a:ext cx="71120" cy="81280"/>
          </a:xfrm>
          <a:custGeom>
            <a:avLst/>
            <a:gdLst/>
            <a:ahLst/>
            <a:cxnLst/>
            <a:rect l="l" t="t" r="r" b="b"/>
            <a:pathLst>
              <a:path w="71119" h="81279">
                <a:moveTo>
                  <a:pt x="0" y="0"/>
                </a:moveTo>
                <a:lnTo>
                  <a:pt x="71119" y="81279"/>
                </a:lnTo>
              </a:path>
            </a:pathLst>
          </a:custGeom>
          <a:ln w="5460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8" name="object 278"/>
          <p:cNvSpPr/>
          <p:nvPr/>
        </p:nvSpPr>
        <p:spPr>
          <a:xfrm>
            <a:off x="3106420" y="4279900"/>
            <a:ext cx="71120" cy="80010"/>
          </a:xfrm>
          <a:custGeom>
            <a:avLst/>
            <a:gdLst/>
            <a:ahLst/>
            <a:cxnLst/>
            <a:rect l="l" t="t" r="r" b="b"/>
            <a:pathLst>
              <a:path w="71119" h="80010">
                <a:moveTo>
                  <a:pt x="0" y="0"/>
                </a:moveTo>
                <a:lnTo>
                  <a:pt x="71119" y="8001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9" name="object 279"/>
          <p:cNvSpPr/>
          <p:nvPr/>
        </p:nvSpPr>
        <p:spPr>
          <a:xfrm>
            <a:off x="3224529" y="4411979"/>
            <a:ext cx="71120" cy="81280"/>
          </a:xfrm>
          <a:custGeom>
            <a:avLst/>
            <a:gdLst/>
            <a:ahLst/>
            <a:cxnLst/>
            <a:rect l="l" t="t" r="r" b="b"/>
            <a:pathLst>
              <a:path w="71120" h="81279">
                <a:moveTo>
                  <a:pt x="0" y="0"/>
                </a:moveTo>
                <a:lnTo>
                  <a:pt x="71119" y="8128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0" name="object 280"/>
          <p:cNvSpPr/>
          <p:nvPr/>
        </p:nvSpPr>
        <p:spPr>
          <a:xfrm>
            <a:off x="3341370" y="4544059"/>
            <a:ext cx="72390" cy="81280"/>
          </a:xfrm>
          <a:custGeom>
            <a:avLst/>
            <a:gdLst/>
            <a:ahLst/>
            <a:cxnLst/>
            <a:rect l="l" t="t" r="r" b="b"/>
            <a:pathLst>
              <a:path w="72389" h="81279">
                <a:moveTo>
                  <a:pt x="0" y="0"/>
                </a:moveTo>
                <a:lnTo>
                  <a:pt x="72389" y="812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1" name="object 281"/>
          <p:cNvSpPr/>
          <p:nvPr/>
        </p:nvSpPr>
        <p:spPr>
          <a:xfrm>
            <a:off x="3459479" y="4677409"/>
            <a:ext cx="72390" cy="81280"/>
          </a:xfrm>
          <a:custGeom>
            <a:avLst/>
            <a:gdLst/>
            <a:ahLst/>
            <a:cxnLst/>
            <a:rect l="l" t="t" r="r" b="b"/>
            <a:pathLst>
              <a:path w="72389" h="81279">
                <a:moveTo>
                  <a:pt x="0" y="0"/>
                </a:moveTo>
                <a:lnTo>
                  <a:pt x="72390" y="812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2" name="object 282"/>
          <p:cNvSpPr/>
          <p:nvPr/>
        </p:nvSpPr>
        <p:spPr>
          <a:xfrm>
            <a:off x="3577590" y="4809490"/>
            <a:ext cx="71120" cy="81280"/>
          </a:xfrm>
          <a:custGeom>
            <a:avLst/>
            <a:gdLst/>
            <a:ahLst/>
            <a:cxnLst/>
            <a:rect l="l" t="t" r="r" b="b"/>
            <a:pathLst>
              <a:path w="71120" h="81279">
                <a:moveTo>
                  <a:pt x="0" y="0"/>
                </a:moveTo>
                <a:lnTo>
                  <a:pt x="71120" y="81280"/>
                </a:lnTo>
              </a:path>
            </a:pathLst>
          </a:custGeom>
          <a:ln w="5460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3" name="object 283"/>
          <p:cNvSpPr/>
          <p:nvPr/>
        </p:nvSpPr>
        <p:spPr>
          <a:xfrm>
            <a:off x="3694429" y="4942840"/>
            <a:ext cx="72390" cy="80010"/>
          </a:xfrm>
          <a:custGeom>
            <a:avLst/>
            <a:gdLst/>
            <a:ahLst/>
            <a:cxnLst/>
            <a:rect l="l" t="t" r="r" b="b"/>
            <a:pathLst>
              <a:path w="72389" h="80010">
                <a:moveTo>
                  <a:pt x="0" y="0"/>
                </a:moveTo>
                <a:lnTo>
                  <a:pt x="72390" y="8001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4" name="object 284"/>
          <p:cNvSpPr/>
          <p:nvPr/>
        </p:nvSpPr>
        <p:spPr>
          <a:xfrm>
            <a:off x="3812540" y="5074920"/>
            <a:ext cx="72390" cy="81280"/>
          </a:xfrm>
          <a:custGeom>
            <a:avLst/>
            <a:gdLst/>
            <a:ahLst/>
            <a:cxnLst/>
            <a:rect l="l" t="t" r="r" b="b"/>
            <a:pathLst>
              <a:path w="72389" h="81279">
                <a:moveTo>
                  <a:pt x="0" y="0"/>
                </a:moveTo>
                <a:lnTo>
                  <a:pt x="72389" y="812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5" name="object 285"/>
          <p:cNvSpPr/>
          <p:nvPr/>
        </p:nvSpPr>
        <p:spPr>
          <a:xfrm>
            <a:off x="3930650" y="5208270"/>
            <a:ext cx="71120" cy="80010"/>
          </a:xfrm>
          <a:custGeom>
            <a:avLst/>
            <a:gdLst/>
            <a:ahLst/>
            <a:cxnLst/>
            <a:rect l="l" t="t" r="r" b="b"/>
            <a:pathLst>
              <a:path w="71120" h="80010">
                <a:moveTo>
                  <a:pt x="0" y="0"/>
                </a:moveTo>
                <a:lnTo>
                  <a:pt x="71120" y="8000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6" name="object 286"/>
          <p:cNvSpPr/>
          <p:nvPr/>
        </p:nvSpPr>
        <p:spPr>
          <a:xfrm>
            <a:off x="4048759" y="5340350"/>
            <a:ext cx="71120" cy="81280"/>
          </a:xfrm>
          <a:custGeom>
            <a:avLst/>
            <a:gdLst/>
            <a:ahLst/>
            <a:cxnLst/>
            <a:rect l="l" t="t" r="r" b="b"/>
            <a:pathLst>
              <a:path w="71120" h="81279">
                <a:moveTo>
                  <a:pt x="0" y="0"/>
                </a:moveTo>
                <a:lnTo>
                  <a:pt x="71119" y="8128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7" name="object 287"/>
          <p:cNvSpPr/>
          <p:nvPr/>
        </p:nvSpPr>
        <p:spPr>
          <a:xfrm>
            <a:off x="4165600" y="5473700"/>
            <a:ext cx="71120" cy="80010"/>
          </a:xfrm>
          <a:custGeom>
            <a:avLst/>
            <a:gdLst/>
            <a:ahLst/>
            <a:cxnLst/>
            <a:rect l="l" t="t" r="r" b="b"/>
            <a:pathLst>
              <a:path w="71120" h="80010">
                <a:moveTo>
                  <a:pt x="0" y="0"/>
                </a:moveTo>
                <a:lnTo>
                  <a:pt x="71120" y="8001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8" name="object 288"/>
          <p:cNvSpPr/>
          <p:nvPr/>
        </p:nvSpPr>
        <p:spPr>
          <a:xfrm>
            <a:off x="4283709" y="5605779"/>
            <a:ext cx="71120" cy="80010"/>
          </a:xfrm>
          <a:custGeom>
            <a:avLst/>
            <a:gdLst/>
            <a:ahLst/>
            <a:cxnLst/>
            <a:rect l="l" t="t" r="r" b="b"/>
            <a:pathLst>
              <a:path w="71120" h="80010">
                <a:moveTo>
                  <a:pt x="0" y="0"/>
                </a:moveTo>
                <a:lnTo>
                  <a:pt x="71119" y="8001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9" name="object 289"/>
          <p:cNvSpPr/>
          <p:nvPr/>
        </p:nvSpPr>
        <p:spPr>
          <a:xfrm>
            <a:off x="4400550" y="5737859"/>
            <a:ext cx="72390" cy="81280"/>
          </a:xfrm>
          <a:custGeom>
            <a:avLst/>
            <a:gdLst/>
            <a:ahLst/>
            <a:cxnLst/>
            <a:rect l="l" t="t" r="r" b="b"/>
            <a:pathLst>
              <a:path w="72389" h="81279">
                <a:moveTo>
                  <a:pt x="0" y="0"/>
                </a:moveTo>
                <a:lnTo>
                  <a:pt x="72389" y="812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0" name="object 290"/>
          <p:cNvSpPr/>
          <p:nvPr/>
        </p:nvSpPr>
        <p:spPr>
          <a:xfrm>
            <a:off x="4518659" y="5871209"/>
            <a:ext cx="71120" cy="80010"/>
          </a:xfrm>
          <a:custGeom>
            <a:avLst/>
            <a:gdLst/>
            <a:ahLst/>
            <a:cxnLst/>
            <a:rect l="l" t="t" r="r" b="b"/>
            <a:pathLst>
              <a:path w="71120" h="80010">
                <a:moveTo>
                  <a:pt x="0" y="0"/>
                </a:moveTo>
                <a:lnTo>
                  <a:pt x="71119" y="8000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1" name="object 291"/>
          <p:cNvSpPr/>
          <p:nvPr/>
        </p:nvSpPr>
        <p:spPr>
          <a:xfrm>
            <a:off x="4636770" y="6003290"/>
            <a:ext cx="35560" cy="40640"/>
          </a:xfrm>
          <a:custGeom>
            <a:avLst/>
            <a:gdLst/>
            <a:ahLst/>
            <a:cxnLst/>
            <a:rect l="l" t="t" r="r" b="b"/>
            <a:pathLst>
              <a:path w="35560" h="40639">
                <a:moveTo>
                  <a:pt x="0" y="0"/>
                </a:moveTo>
                <a:lnTo>
                  <a:pt x="35559" y="4064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2" name="object 292"/>
          <p:cNvSpPr txBox="1"/>
          <p:nvPr/>
        </p:nvSpPr>
        <p:spPr>
          <a:xfrm>
            <a:off x="3808729" y="46405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93" name="object 293"/>
          <p:cNvSpPr/>
          <p:nvPr/>
        </p:nvSpPr>
        <p:spPr>
          <a:xfrm>
            <a:off x="4914900" y="41148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4" name="object 294"/>
          <p:cNvSpPr/>
          <p:nvPr/>
        </p:nvSpPr>
        <p:spPr>
          <a:xfrm>
            <a:off x="4914900" y="42926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5" name="object 295"/>
          <p:cNvSpPr/>
          <p:nvPr/>
        </p:nvSpPr>
        <p:spPr>
          <a:xfrm>
            <a:off x="4914900" y="44691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6" name="object 296"/>
          <p:cNvSpPr/>
          <p:nvPr/>
        </p:nvSpPr>
        <p:spPr>
          <a:xfrm>
            <a:off x="4914900" y="46469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7" name="object 297"/>
          <p:cNvSpPr/>
          <p:nvPr/>
        </p:nvSpPr>
        <p:spPr>
          <a:xfrm>
            <a:off x="4914900" y="4824729"/>
            <a:ext cx="0" cy="106680"/>
          </a:xfrm>
          <a:custGeom>
            <a:avLst/>
            <a:gdLst/>
            <a:ahLst/>
            <a:cxnLst/>
            <a:rect l="l" t="t" r="r" b="b"/>
            <a:pathLst>
              <a:path h="106679">
                <a:moveTo>
                  <a:pt x="0" y="0"/>
                </a:moveTo>
                <a:lnTo>
                  <a:pt x="0" y="10668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8" name="object 298"/>
          <p:cNvSpPr/>
          <p:nvPr/>
        </p:nvSpPr>
        <p:spPr>
          <a:xfrm>
            <a:off x="4914900" y="500125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9" name="object 299"/>
          <p:cNvSpPr/>
          <p:nvPr/>
        </p:nvSpPr>
        <p:spPr>
          <a:xfrm>
            <a:off x="4914900" y="517905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0" name="object 300"/>
          <p:cNvSpPr/>
          <p:nvPr/>
        </p:nvSpPr>
        <p:spPr>
          <a:xfrm>
            <a:off x="4914900" y="535559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1" name="object 301"/>
          <p:cNvSpPr/>
          <p:nvPr/>
        </p:nvSpPr>
        <p:spPr>
          <a:xfrm>
            <a:off x="4914900" y="553339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2" name="object 302"/>
          <p:cNvSpPr/>
          <p:nvPr/>
        </p:nvSpPr>
        <p:spPr>
          <a:xfrm>
            <a:off x="4914900" y="571119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3" name="object 303"/>
          <p:cNvSpPr/>
          <p:nvPr/>
        </p:nvSpPr>
        <p:spPr>
          <a:xfrm>
            <a:off x="4914900" y="5887720"/>
            <a:ext cx="0" cy="55880"/>
          </a:xfrm>
          <a:custGeom>
            <a:avLst/>
            <a:gdLst/>
            <a:ahLst/>
            <a:cxnLst/>
            <a:rect l="l" t="t" r="r" b="b"/>
            <a:pathLst>
              <a:path h="55879">
                <a:moveTo>
                  <a:pt x="0" y="0"/>
                </a:moveTo>
                <a:lnTo>
                  <a:pt x="0" y="558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4" name="object 304"/>
          <p:cNvSpPr txBox="1"/>
          <p:nvPr/>
        </p:nvSpPr>
        <p:spPr>
          <a:xfrm>
            <a:off x="5013959" y="4818379"/>
            <a:ext cx="2070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05" name="object 305"/>
          <p:cNvSpPr/>
          <p:nvPr/>
        </p:nvSpPr>
        <p:spPr>
          <a:xfrm>
            <a:off x="5157470" y="4014470"/>
            <a:ext cx="72390" cy="81280"/>
          </a:xfrm>
          <a:custGeom>
            <a:avLst/>
            <a:gdLst/>
            <a:ahLst/>
            <a:cxnLst/>
            <a:rect l="l" t="t" r="r" b="b"/>
            <a:pathLst>
              <a:path w="72389" h="81279">
                <a:moveTo>
                  <a:pt x="0" y="0"/>
                </a:moveTo>
                <a:lnTo>
                  <a:pt x="72389" y="812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6" name="object 306"/>
          <p:cNvSpPr/>
          <p:nvPr/>
        </p:nvSpPr>
        <p:spPr>
          <a:xfrm>
            <a:off x="5275579" y="4147820"/>
            <a:ext cx="71120" cy="80010"/>
          </a:xfrm>
          <a:custGeom>
            <a:avLst/>
            <a:gdLst/>
            <a:ahLst/>
            <a:cxnLst/>
            <a:rect l="l" t="t" r="r" b="b"/>
            <a:pathLst>
              <a:path w="71120" h="80010">
                <a:moveTo>
                  <a:pt x="0" y="0"/>
                </a:moveTo>
                <a:lnTo>
                  <a:pt x="71120" y="8000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7" name="object 307"/>
          <p:cNvSpPr/>
          <p:nvPr/>
        </p:nvSpPr>
        <p:spPr>
          <a:xfrm>
            <a:off x="5393690" y="4279900"/>
            <a:ext cx="71120" cy="81280"/>
          </a:xfrm>
          <a:custGeom>
            <a:avLst/>
            <a:gdLst/>
            <a:ahLst/>
            <a:cxnLst/>
            <a:rect l="l" t="t" r="r" b="b"/>
            <a:pathLst>
              <a:path w="71120" h="81279">
                <a:moveTo>
                  <a:pt x="0" y="0"/>
                </a:moveTo>
                <a:lnTo>
                  <a:pt x="71120" y="81280"/>
                </a:lnTo>
              </a:path>
            </a:pathLst>
          </a:custGeom>
          <a:ln w="5460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8" name="object 308"/>
          <p:cNvSpPr/>
          <p:nvPr/>
        </p:nvSpPr>
        <p:spPr>
          <a:xfrm>
            <a:off x="5510529" y="4411979"/>
            <a:ext cx="71120" cy="81280"/>
          </a:xfrm>
          <a:custGeom>
            <a:avLst/>
            <a:gdLst/>
            <a:ahLst/>
            <a:cxnLst/>
            <a:rect l="l" t="t" r="r" b="b"/>
            <a:pathLst>
              <a:path w="71120" h="81279">
                <a:moveTo>
                  <a:pt x="0" y="0"/>
                </a:moveTo>
                <a:lnTo>
                  <a:pt x="71120" y="81280"/>
                </a:lnTo>
              </a:path>
            </a:pathLst>
          </a:custGeom>
          <a:ln w="5460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9" name="object 309"/>
          <p:cNvSpPr/>
          <p:nvPr/>
        </p:nvSpPr>
        <p:spPr>
          <a:xfrm>
            <a:off x="5628640" y="4545329"/>
            <a:ext cx="71120" cy="80010"/>
          </a:xfrm>
          <a:custGeom>
            <a:avLst/>
            <a:gdLst/>
            <a:ahLst/>
            <a:cxnLst/>
            <a:rect l="l" t="t" r="r" b="b"/>
            <a:pathLst>
              <a:path w="71120" h="80010">
                <a:moveTo>
                  <a:pt x="0" y="0"/>
                </a:moveTo>
                <a:lnTo>
                  <a:pt x="71120" y="8001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0" name="object 310"/>
          <p:cNvSpPr/>
          <p:nvPr/>
        </p:nvSpPr>
        <p:spPr>
          <a:xfrm>
            <a:off x="5745479" y="4677409"/>
            <a:ext cx="72390" cy="81280"/>
          </a:xfrm>
          <a:custGeom>
            <a:avLst/>
            <a:gdLst/>
            <a:ahLst/>
            <a:cxnLst/>
            <a:rect l="l" t="t" r="r" b="b"/>
            <a:pathLst>
              <a:path w="72389" h="81279">
                <a:moveTo>
                  <a:pt x="0" y="0"/>
                </a:moveTo>
                <a:lnTo>
                  <a:pt x="72390" y="812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1" name="object 311"/>
          <p:cNvSpPr/>
          <p:nvPr/>
        </p:nvSpPr>
        <p:spPr>
          <a:xfrm>
            <a:off x="5863590" y="4810759"/>
            <a:ext cx="71120" cy="80010"/>
          </a:xfrm>
          <a:custGeom>
            <a:avLst/>
            <a:gdLst/>
            <a:ahLst/>
            <a:cxnLst/>
            <a:rect l="l" t="t" r="r" b="b"/>
            <a:pathLst>
              <a:path w="71120" h="80010">
                <a:moveTo>
                  <a:pt x="0" y="0"/>
                </a:moveTo>
                <a:lnTo>
                  <a:pt x="71120" y="8000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2" name="object 312"/>
          <p:cNvSpPr/>
          <p:nvPr/>
        </p:nvSpPr>
        <p:spPr>
          <a:xfrm>
            <a:off x="5981700" y="4942840"/>
            <a:ext cx="71120" cy="81280"/>
          </a:xfrm>
          <a:custGeom>
            <a:avLst/>
            <a:gdLst/>
            <a:ahLst/>
            <a:cxnLst/>
            <a:rect l="l" t="t" r="r" b="b"/>
            <a:pathLst>
              <a:path w="71120" h="81279">
                <a:moveTo>
                  <a:pt x="0" y="0"/>
                </a:moveTo>
                <a:lnTo>
                  <a:pt x="71120" y="81280"/>
                </a:lnTo>
              </a:path>
            </a:pathLst>
          </a:custGeom>
          <a:ln w="5460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3" name="object 313"/>
          <p:cNvSpPr/>
          <p:nvPr/>
        </p:nvSpPr>
        <p:spPr>
          <a:xfrm>
            <a:off x="6098540" y="5076190"/>
            <a:ext cx="72390" cy="80010"/>
          </a:xfrm>
          <a:custGeom>
            <a:avLst/>
            <a:gdLst/>
            <a:ahLst/>
            <a:cxnLst/>
            <a:rect l="l" t="t" r="r" b="b"/>
            <a:pathLst>
              <a:path w="72389" h="80010">
                <a:moveTo>
                  <a:pt x="0" y="0"/>
                </a:moveTo>
                <a:lnTo>
                  <a:pt x="72389" y="8001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4" name="object 314"/>
          <p:cNvSpPr/>
          <p:nvPr/>
        </p:nvSpPr>
        <p:spPr>
          <a:xfrm>
            <a:off x="6216650" y="5208270"/>
            <a:ext cx="72390" cy="80010"/>
          </a:xfrm>
          <a:custGeom>
            <a:avLst/>
            <a:gdLst/>
            <a:ahLst/>
            <a:cxnLst/>
            <a:rect l="l" t="t" r="r" b="b"/>
            <a:pathLst>
              <a:path w="72389" h="80010">
                <a:moveTo>
                  <a:pt x="0" y="0"/>
                </a:moveTo>
                <a:lnTo>
                  <a:pt x="72389" y="8000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5" name="object 315"/>
          <p:cNvSpPr/>
          <p:nvPr/>
        </p:nvSpPr>
        <p:spPr>
          <a:xfrm>
            <a:off x="6334759" y="5340350"/>
            <a:ext cx="71120" cy="81280"/>
          </a:xfrm>
          <a:custGeom>
            <a:avLst/>
            <a:gdLst/>
            <a:ahLst/>
            <a:cxnLst/>
            <a:rect l="l" t="t" r="r" b="b"/>
            <a:pathLst>
              <a:path w="71120" h="81279">
                <a:moveTo>
                  <a:pt x="0" y="0"/>
                </a:moveTo>
                <a:lnTo>
                  <a:pt x="71119" y="8128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6" name="object 316"/>
          <p:cNvSpPr/>
          <p:nvPr/>
        </p:nvSpPr>
        <p:spPr>
          <a:xfrm>
            <a:off x="6452870" y="5473700"/>
            <a:ext cx="71120" cy="80010"/>
          </a:xfrm>
          <a:custGeom>
            <a:avLst/>
            <a:gdLst/>
            <a:ahLst/>
            <a:cxnLst/>
            <a:rect l="l" t="t" r="r" b="b"/>
            <a:pathLst>
              <a:path w="71120" h="80010">
                <a:moveTo>
                  <a:pt x="0" y="0"/>
                </a:moveTo>
                <a:lnTo>
                  <a:pt x="71120" y="8001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7" name="object 317"/>
          <p:cNvSpPr/>
          <p:nvPr/>
        </p:nvSpPr>
        <p:spPr>
          <a:xfrm>
            <a:off x="6569709" y="5605779"/>
            <a:ext cx="71120" cy="81280"/>
          </a:xfrm>
          <a:custGeom>
            <a:avLst/>
            <a:gdLst/>
            <a:ahLst/>
            <a:cxnLst/>
            <a:rect l="l" t="t" r="r" b="b"/>
            <a:pathLst>
              <a:path w="71120" h="81279">
                <a:moveTo>
                  <a:pt x="0" y="0"/>
                </a:moveTo>
                <a:lnTo>
                  <a:pt x="71120" y="81280"/>
                </a:lnTo>
              </a:path>
            </a:pathLst>
          </a:custGeom>
          <a:ln w="5460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8" name="object 318"/>
          <p:cNvSpPr/>
          <p:nvPr/>
        </p:nvSpPr>
        <p:spPr>
          <a:xfrm>
            <a:off x="6687819" y="5739129"/>
            <a:ext cx="71120" cy="80010"/>
          </a:xfrm>
          <a:custGeom>
            <a:avLst/>
            <a:gdLst/>
            <a:ahLst/>
            <a:cxnLst/>
            <a:rect l="l" t="t" r="r" b="b"/>
            <a:pathLst>
              <a:path w="71120" h="80010">
                <a:moveTo>
                  <a:pt x="0" y="0"/>
                </a:moveTo>
                <a:lnTo>
                  <a:pt x="71120" y="8001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9" name="object 319"/>
          <p:cNvSpPr/>
          <p:nvPr/>
        </p:nvSpPr>
        <p:spPr>
          <a:xfrm>
            <a:off x="6804659" y="5871209"/>
            <a:ext cx="72390" cy="81280"/>
          </a:xfrm>
          <a:custGeom>
            <a:avLst/>
            <a:gdLst/>
            <a:ahLst/>
            <a:cxnLst/>
            <a:rect l="l" t="t" r="r" b="b"/>
            <a:pathLst>
              <a:path w="72390" h="81279">
                <a:moveTo>
                  <a:pt x="0" y="0"/>
                </a:moveTo>
                <a:lnTo>
                  <a:pt x="72390" y="812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0" name="object 320"/>
          <p:cNvSpPr/>
          <p:nvPr/>
        </p:nvSpPr>
        <p:spPr>
          <a:xfrm>
            <a:off x="6922769" y="6003290"/>
            <a:ext cx="35560" cy="40640"/>
          </a:xfrm>
          <a:custGeom>
            <a:avLst/>
            <a:gdLst/>
            <a:ahLst/>
            <a:cxnLst/>
            <a:rect l="l" t="t" r="r" b="b"/>
            <a:pathLst>
              <a:path w="35559" h="40639">
                <a:moveTo>
                  <a:pt x="0" y="0"/>
                </a:moveTo>
                <a:lnTo>
                  <a:pt x="35559" y="4064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1" name="object 321"/>
          <p:cNvSpPr txBox="1"/>
          <p:nvPr/>
        </p:nvSpPr>
        <p:spPr>
          <a:xfrm>
            <a:off x="6107429" y="4640579"/>
            <a:ext cx="2070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22" name="object 322"/>
          <p:cNvSpPr/>
          <p:nvPr/>
        </p:nvSpPr>
        <p:spPr>
          <a:xfrm>
            <a:off x="5257800" y="6286500"/>
            <a:ext cx="1600200" cy="0"/>
          </a:xfrm>
          <a:custGeom>
            <a:avLst/>
            <a:gdLst/>
            <a:ahLst/>
            <a:cxnLst/>
            <a:rect l="l" t="t" r="r" b="b"/>
            <a:pathLst>
              <a:path w="1600200">
                <a:moveTo>
                  <a:pt x="0" y="0"/>
                </a:moveTo>
                <a:lnTo>
                  <a:pt x="1600200" y="0"/>
                </a:lnTo>
              </a:path>
            </a:pathLst>
          </a:custGeom>
          <a:ln w="5463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3" name="object 323"/>
          <p:cNvSpPr/>
          <p:nvPr/>
        </p:nvSpPr>
        <p:spPr>
          <a:xfrm>
            <a:off x="2286000" y="1143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4" name="object 324"/>
          <p:cNvSpPr/>
          <p:nvPr/>
        </p:nvSpPr>
        <p:spPr>
          <a:xfrm>
            <a:off x="2286000" y="1143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5" name="object 325"/>
          <p:cNvSpPr/>
          <p:nvPr/>
        </p:nvSpPr>
        <p:spPr>
          <a:xfrm>
            <a:off x="2286000" y="1143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6" name="object 326"/>
          <p:cNvSpPr/>
          <p:nvPr/>
        </p:nvSpPr>
        <p:spPr>
          <a:xfrm>
            <a:off x="2971800" y="1828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7" name="object 327"/>
          <p:cNvSpPr/>
          <p:nvPr/>
        </p:nvSpPr>
        <p:spPr>
          <a:xfrm>
            <a:off x="4572000" y="1143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8" name="object 328"/>
          <p:cNvSpPr/>
          <p:nvPr/>
        </p:nvSpPr>
        <p:spPr>
          <a:xfrm>
            <a:off x="4572000" y="1143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9" name="object 329"/>
          <p:cNvSpPr/>
          <p:nvPr/>
        </p:nvSpPr>
        <p:spPr>
          <a:xfrm>
            <a:off x="4572000" y="1143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0" name="object 330"/>
          <p:cNvSpPr/>
          <p:nvPr/>
        </p:nvSpPr>
        <p:spPr>
          <a:xfrm>
            <a:off x="5257800" y="1828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1" name="object 331"/>
          <p:cNvSpPr/>
          <p:nvPr/>
        </p:nvSpPr>
        <p:spPr>
          <a:xfrm>
            <a:off x="45720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2" name="object 332"/>
          <p:cNvSpPr/>
          <p:nvPr/>
        </p:nvSpPr>
        <p:spPr>
          <a:xfrm>
            <a:off x="45720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3" name="object 333"/>
          <p:cNvSpPr/>
          <p:nvPr/>
        </p:nvSpPr>
        <p:spPr>
          <a:xfrm>
            <a:off x="4572000" y="3429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4" name="object 334"/>
          <p:cNvSpPr/>
          <p:nvPr/>
        </p:nvSpPr>
        <p:spPr>
          <a:xfrm>
            <a:off x="5257800" y="4114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5" name="object 335"/>
          <p:cNvSpPr/>
          <p:nvPr/>
        </p:nvSpPr>
        <p:spPr>
          <a:xfrm>
            <a:off x="22860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6" name="object 336"/>
          <p:cNvSpPr/>
          <p:nvPr/>
        </p:nvSpPr>
        <p:spPr>
          <a:xfrm>
            <a:off x="22860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7" name="object 337"/>
          <p:cNvSpPr/>
          <p:nvPr/>
        </p:nvSpPr>
        <p:spPr>
          <a:xfrm>
            <a:off x="2286000" y="3429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8" name="object 338"/>
          <p:cNvSpPr/>
          <p:nvPr/>
        </p:nvSpPr>
        <p:spPr>
          <a:xfrm>
            <a:off x="2971800" y="4114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9" name="object 339"/>
          <p:cNvSpPr/>
          <p:nvPr/>
        </p:nvSpPr>
        <p:spPr>
          <a:xfrm>
            <a:off x="6858000" y="1143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0" name="object 340"/>
          <p:cNvSpPr/>
          <p:nvPr/>
        </p:nvSpPr>
        <p:spPr>
          <a:xfrm>
            <a:off x="6858000" y="1143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1" name="object 341"/>
          <p:cNvSpPr/>
          <p:nvPr/>
        </p:nvSpPr>
        <p:spPr>
          <a:xfrm>
            <a:off x="6858000" y="1143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2" name="object 342"/>
          <p:cNvSpPr/>
          <p:nvPr/>
        </p:nvSpPr>
        <p:spPr>
          <a:xfrm>
            <a:off x="7543800" y="1828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3" name="object 343"/>
          <p:cNvSpPr/>
          <p:nvPr/>
        </p:nvSpPr>
        <p:spPr>
          <a:xfrm>
            <a:off x="68580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4" name="object 344"/>
          <p:cNvSpPr/>
          <p:nvPr/>
        </p:nvSpPr>
        <p:spPr>
          <a:xfrm>
            <a:off x="68580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5" name="object 345"/>
          <p:cNvSpPr/>
          <p:nvPr/>
        </p:nvSpPr>
        <p:spPr>
          <a:xfrm>
            <a:off x="6858000" y="3429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6" name="object 346"/>
          <p:cNvSpPr/>
          <p:nvPr/>
        </p:nvSpPr>
        <p:spPr>
          <a:xfrm>
            <a:off x="7543800" y="4114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7" name="object 347"/>
          <p:cNvSpPr/>
          <p:nvPr/>
        </p:nvSpPr>
        <p:spPr>
          <a:xfrm>
            <a:off x="68580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8" name="object 348"/>
          <p:cNvSpPr/>
          <p:nvPr/>
        </p:nvSpPr>
        <p:spPr>
          <a:xfrm>
            <a:off x="68580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79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9" name="object 349"/>
          <p:cNvSpPr/>
          <p:nvPr/>
        </p:nvSpPr>
        <p:spPr>
          <a:xfrm>
            <a:off x="6858000" y="5943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0" name="object 350"/>
          <p:cNvSpPr/>
          <p:nvPr/>
        </p:nvSpPr>
        <p:spPr>
          <a:xfrm>
            <a:off x="7543800" y="6629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1" name="object 351"/>
          <p:cNvSpPr/>
          <p:nvPr/>
        </p:nvSpPr>
        <p:spPr>
          <a:xfrm>
            <a:off x="45720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2" name="object 352"/>
          <p:cNvSpPr/>
          <p:nvPr/>
        </p:nvSpPr>
        <p:spPr>
          <a:xfrm>
            <a:off x="45720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79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3" name="object 353"/>
          <p:cNvSpPr/>
          <p:nvPr/>
        </p:nvSpPr>
        <p:spPr>
          <a:xfrm>
            <a:off x="4572000" y="5943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4" name="object 354"/>
          <p:cNvSpPr/>
          <p:nvPr/>
        </p:nvSpPr>
        <p:spPr>
          <a:xfrm>
            <a:off x="5257800" y="6629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5" name="object 355"/>
          <p:cNvSpPr txBox="1"/>
          <p:nvPr/>
        </p:nvSpPr>
        <p:spPr>
          <a:xfrm>
            <a:off x="5948679" y="5919757"/>
            <a:ext cx="219710" cy="380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10"/>
              </a:lnSpc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343400" y="5715000"/>
            <a:ext cx="3429000" cy="1143000"/>
          </a:xfrm>
          <a:custGeom>
            <a:avLst/>
            <a:gdLst/>
            <a:ahLst/>
            <a:cxnLst/>
            <a:rect l="l" t="t" r="r" b="b"/>
            <a:pathLst>
              <a:path w="3429000" h="1143000">
                <a:moveTo>
                  <a:pt x="3238500" y="0"/>
                </a:moveTo>
                <a:lnTo>
                  <a:pt x="190500" y="0"/>
                </a:lnTo>
                <a:lnTo>
                  <a:pt x="143315" y="7496"/>
                </a:lnTo>
                <a:lnTo>
                  <a:pt x="98777" y="28222"/>
                </a:lnTo>
                <a:lnTo>
                  <a:pt x="59531" y="59531"/>
                </a:lnTo>
                <a:lnTo>
                  <a:pt x="28222" y="98777"/>
                </a:lnTo>
                <a:lnTo>
                  <a:pt x="7496" y="143315"/>
                </a:lnTo>
                <a:lnTo>
                  <a:pt x="0" y="190500"/>
                </a:lnTo>
                <a:lnTo>
                  <a:pt x="0" y="952500"/>
                </a:lnTo>
                <a:lnTo>
                  <a:pt x="7496" y="999684"/>
                </a:lnTo>
                <a:lnTo>
                  <a:pt x="28222" y="1044222"/>
                </a:lnTo>
                <a:lnTo>
                  <a:pt x="59531" y="1083468"/>
                </a:lnTo>
                <a:lnTo>
                  <a:pt x="98777" y="1114777"/>
                </a:lnTo>
                <a:lnTo>
                  <a:pt x="143315" y="1135503"/>
                </a:lnTo>
                <a:lnTo>
                  <a:pt x="190500" y="1143000"/>
                </a:lnTo>
                <a:lnTo>
                  <a:pt x="3238500" y="1143000"/>
                </a:lnTo>
                <a:lnTo>
                  <a:pt x="3285684" y="1135503"/>
                </a:lnTo>
                <a:lnTo>
                  <a:pt x="3330222" y="1114777"/>
                </a:lnTo>
                <a:lnTo>
                  <a:pt x="3369468" y="1083468"/>
                </a:lnTo>
                <a:lnTo>
                  <a:pt x="3400777" y="1044222"/>
                </a:lnTo>
                <a:lnTo>
                  <a:pt x="3421503" y="999684"/>
                </a:lnTo>
                <a:lnTo>
                  <a:pt x="3429000" y="952500"/>
                </a:lnTo>
                <a:lnTo>
                  <a:pt x="3429000" y="190500"/>
                </a:lnTo>
                <a:lnTo>
                  <a:pt x="3421503" y="143315"/>
                </a:lnTo>
                <a:lnTo>
                  <a:pt x="3400777" y="98777"/>
                </a:lnTo>
                <a:lnTo>
                  <a:pt x="3369468" y="59531"/>
                </a:lnTo>
                <a:lnTo>
                  <a:pt x="3330222" y="28222"/>
                </a:lnTo>
                <a:lnTo>
                  <a:pt x="3285684" y="7496"/>
                </a:lnTo>
                <a:lnTo>
                  <a:pt x="323850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324984" y="5696584"/>
            <a:ext cx="227329" cy="24256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343400" y="596772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343400" y="608584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343400" y="620522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343400" y="632460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343400" y="6442709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343400" y="6562090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324984" y="6663055"/>
            <a:ext cx="256539" cy="2133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608829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728209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847590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965700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085079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204459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323840" y="6858000"/>
            <a:ext cx="71120" cy="0"/>
          </a:xfrm>
          <a:custGeom>
            <a:avLst/>
            <a:gdLst/>
            <a:ahLst/>
            <a:cxnLst/>
            <a:rect l="l" t="t" r="r" b="b"/>
            <a:pathLst>
              <a:path w="71120">
                <a:moveTo>
                  <a:pt x="0" y="0"/>
                </a:moveTo>
                <a:lnTo>
                  <a:pt x="7112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441950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561329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680709" y="6858000"/>
            <a:ext cx="71120" cy="0"/>
          </a:xfrm>
          <a:custGeom>
            <a:avLst/>
            <a:gdLst/>
            <a:ahLst/>
            <a:cxnLst/>
            <a:rect l="l" t="t" r="r" b="b"/>
            <a:pathLst>
              <a:path w="71120">
                <a:moveTo>
                  <a:pt x="0" y="0"/>
                </a:moveTo>
                <a:lnTo>
                  <a:pt x="7111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798820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918200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036309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155690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275070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394450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512559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631940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751319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6869430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6988809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7108190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7226300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7345680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7465059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7564755" y="6631305"/>
            <a:ext cx="226060" cy="24511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7772400" y="6531609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7772400" y="641222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7772400" y="629285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7772400" y="6174740"/>
            <a:ext cx="0" cy="71120"/>
          </a:xfrm>
          <a:custGeom>
            <a:avLst/>
            <a:gdLst/>
            <a:ahLst/>
            <a:cxnLst/>
            <a:rect l="l" t="t" r="r" b="b"/>
            <a:pathLst>
              <a:path h="71120">
                <a:moveTo>
                  <a:pt x="0" y="7112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7772400" y="605535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7772400" y="593597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7533005" y="5696584"/>
            <a:ext cx="256540" cy="21081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7432040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7312659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7193280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7075169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6955790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6837680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6718300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6598919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6479540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6361429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6242050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6122670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6004559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5885179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5765800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5647690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5528309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5408929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5290820" y="5715000"/>
            <a:ext cx="71120" cy="0"/>
          </a:xfrm>
          <a:custGeom>
            <a:avLst/>
            <a:gdLst/>
            <a:ahLst/>
            <a:cxnLst/>
            <a:rect l="l" t="t" r="r" b="b"/>
            <a:pathLst>
              <a:path w="71120">
                <a:moveTo>
                  <a:pt x="7111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5171440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5052059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4933950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4814570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4695190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4577079" y="5715000"/>
            <a:ext cx="71120" cy="0"/>
          </a:xfrm>
          <a:custGeom>
            <a:avLst/>
            <a:gdLst/>
            <a:ahLst/>
            <a:cxnLst/>
            <a:rect l="l" t="t" r="r" b="b"/>
            <a:pathLst>
              <a:path w="71120">
                <a:moveTo>
                  <a:pt x="7112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2057400" y="914400"/>
            <a:ext cx="5715000" cy="3429000"/>
          </a:xfrm>
          <a:custGeom>
            <a:avLst/>
            <a:gdLst/>
            <a:ahLst/>
            <a:cxnLst/>
            <a:rect l="l" t="t" r="r" b="b"/>
            <a:pathLst>
              <a:path w="5715000" h="3429000">
                <a:moveTo>
                  <a:pt x="5143500" y="0"/>
                </a:moveTo>
                <a:lnTo>
                  <a:pt x="571500" y="0"/>
                </a:lnTo>
                <a:lnTo>
                  <a:pt x="526423" y="2332"/>
                </a:lnTo>
                <a:lnTo>
                  <a:pt x="481596" y="9165"/>
                </a:lnTo>
                <a:lnTo>
                  <a:pt x="437269" y="20247"/>
                </a:lnTo>
                <a:lnTo>
                  <a:pt x="393692" y="35328"/>
                </a:lnTo>
                <a:lnTo>
                  <a:pt x="351115" y="54158"/>
                </a:lnTo>
                <a:lnTo>
                  <a:pt x="309788" y="76488"/>
                </a:lnTo>
                <a:lnTo>
                  <a:pt x="269960" y="102068"/>
                </a:lnTo>
                <a:lnTo>
                  <a:pt x="231882" y="130647"/>
                </a:lnTo>
                <a:lnTo>
                  <a:pt x="195804" y="161976"/>
                </a:lnTo>
                <a:lnTo>
                  <a:pt x="161976" y="195804"/>
                </a:lnTo>
                <a:lnTo>
                  <a:pt x="130647" y="231882"/>
                </a:lnTo>
                <a:lnTo>
                  <a:pt x="102068" y="269960"/>
                </a:lnTo>
                <a:lnTo>
                  <a:pt x="76488" y="309788"/>
                </a:lnTo>
                <a:lnTo>
                  <a:pt x="54158" y="351115"/>
                </a:lnTo>
                <a:lnTo>
                  <a:pt x="35328" y="393692"/>
                </a:lnTo>
                <a:lnTo>
                  <a:pt x="20247" y="437269"/>
                </a:lnTo>
                <a:lnTo>
                  <a:pt x="9165" y="481596"/>
                </a:lnTo>
                <a:lnTo>
                  <a:pt x="2332" y="526423"/>
                </a:lnTo>
                <a:lnTo>
                  <a:pt x="0" y="571500"/>
                </a:lnTo>
                <a:lnTo>
                  <a:pt x="0" y="2857500"/>
                </a:lnTo>
                <a:lnTo>
                  <a:pt x="2332" y="2902576"/>
                </a:lnTo>
                <a:lnTo>
                  <a:pt x="9165" y="2947403"/>
                </a:lnTo>
                <a:lnTo>
                  <a:pt x="20247" y="2991730"/>
                </a:lnTo>
                <a:lnTo>
                  <a:pt x="35328" y="3035307"/>
                </a:lnTo>
                <a:lnTo>
                  <a:pt x="54158" y="3077884"/>
                </a:lnTo>
                <a:lnTo>
                  <a:pt x="76488" y="3119211"/>
                </a:lnTo>
                <a:lnTo>
                  <a:pt x="102068" y="3159039"/>
                </a:lnTo>
                <a:lnTo>
                  <a:pt x="130647" y="3197117"/>
                </a:lnTo>
                <a:lnTo>
                  <a:pt x="161976" y="3233195"/>
                </a:lnTo>
                <a:lnTo>
                  <a:pt x="195804" y="3267023"/>
                </a:lnTo>
                <a:lnTo>
                  <a:pt x="231882" y="3298352"/>
                </a:lnTo>
                <a:lnTo>
                  <a:pt x="269960" y="3326931"/>
                </a:lnTo>
                <a:lnTo>
                  <a:pt x="309788" y="3352511"/>
                </a:lnTo>
                <a:lnTo>
                  <a:pt x="351115" y="3374841"/>
                </a:lnTo>
                <a:lnTo>
                  <a:pt x="393692" y="3393671"/>
                </a:lnTo>
                <a:lnTo>
                  <a:pt x="437269" y="3408752"/>
                </a:lnTo>
                <a:lnTo>
                  <a:pt x="481596" y="3419834"/>
                </a:lnTo>
                <a:lnTo>
                  <a:pt x="526423" y="3426667"/>
                </a:lnTo>
                <a:lnTo>
                  <a:pt x="571500" y="3429000"/>
                </a:lnTo>
                <a:lnTo>
                  <a:pt x="5143500" y="3429000"/>
                </a:lnTo>
                <a:lnTo>
                  <a:pt x="5188576" y="3426667"/>
                </a:lnTo>
                <a:lnTo>
                  <a:pt x="5233403" y="3419834"/>
                </a:lnTo>
                <a:lnTo>
                  <a:pt x="5277730" y="3408752"/>
                </a:lnTo>
                <a:lnTo>
                  <a:pt x="5321307" y="3393671"/>
                </a:lnTo>
                <a:lnTo>
                  <a:pt x="5363884" y="3374841"/>
                </a:lnTo>
                <a:lnTo>
                  <a:pt x="5405211" y="3352511"/>
                </a:lnTo>
                <a:lnTo>
                  <a:pt x="5445039" y="3326931"/>
                </a:lnTo>
                <a:lnTo>
                  <a:pt x="5483117" y="3298352"/>
                </a:lnTo>
                <a:lnTo>
                  <a:pt x="5519195" y="3267023"/>
                </a:lnTo>
                <a:lnTo>
                  <a:pt x="5553023" y="3233195"/>
                </a:lnTo>
                <a:lnTo>
                  <a:pt x="5584352" y="3197117"/>
                </a:lnTo>
                <a:lnTo>
                  <a:pt x="5612931" y="3159039"/>
                </a:lnTo>
                <a:lnTo>
                  <a:pt x="5638511" y="3119211"/>
                </a:lnTo>
                <a:lnTo>
                  <a:pt x="5660841" y="3077884"/>
                </a:lnTo>
                <a:lnTo>
                  <a:pt x="5679671" y="3035307"/>
                </a:lnTo>
                <a:lnTo>
                  <a:pt x="5694752" y="2991730"/>
                </a:lnTo>
                <a:lnTo>
                  <a:pt x="5705834" y="2947403"/>
                </a:lnTo>
                <a:lnTo>
                  <a:pt x="5712667" y="2902576"/>
                </a:lnTo>
                <a:lnTo>
                  <a:pt x="5715000" y="2857500"/>
                </a:lnTo>
                <a:lnTo>
                  <a:pt x="5715000" y="571500"/>
                </a:lnTo>
                <a:lnTo>
                  <a:pt x="5712667" y="526423"/>
                </a:lnTo>
                <a:lnTo>
                  <a:pt x="5705834" y="481596"/>
                </a:lnTo>
                <a:lnTo>
                  <a:pt x="5694752" y="437269"/>
                </a:lnTo>
                <a:lnTo>
                  <a:pt x="5679671" y="393692"/>
                </a:lnTo>
                <a:lnTo>
                  <a:pt x="5660841" y="351115"/>
                </a:lnTo>
                <a:lnTo>
                  <a:pt x="5638511" y="309788"/>
                </a:lnTo>
                <a:lnTo>
                  <a:pt x="5612931" y="269960"/>
                </a:lnTo>
                <a:lnTo>
                  <a:pt x="5584352" y="231882"/>
                </a:lnTo>
                <a:lnTo>
                  <a:pt x="5553023" y="195804"/>
                </a:lnTo>
                <a:lnTo>
                  <a:pt x="5519195" y="161976"/>
                </a:lnTo>
                <a:lnTo>
                  <a:pt x="5483117" y="130647"/>
                </a:lnTo>
                <a:lnTo>
                  <a:pt x="5445039" y="102068"/>
                </a:lnTo>
                <a:lnTo>
                  <a:pt x="5405211" y="76488"/>
                </a:lnTo>
                <a:lnTo>
                  <a:pt x="5363884" y="54158"/>
                </a:lnTo>
                <a:lnTo>
                  <a:pt x="5321307" y="35328"/>
                </a:lnTo>
                <a:lnTo>
                  <a:pt x="5277730" y="20247"/>
                </a:lnTo>
                <a:lnTo>
                  <a:pt x="5233403" y="9165"/>
                </a:lnTo>
                <a:lnTo>
                  <a:pt x="5188576" y="2332"/>
                </a:lnTo>
                <a:lnTo>
                  <a:pt x="514350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2556510" y="914400"/>
            <a:ext cx="74930" cy="5080"/>
          </a:xfrm>
          <a:custGeom>
            <a:avLst/>
            <a:gdLst/>
            <a:ahLst/>
            <a:cxnLst/>
            <a:rect l="l" t="t" r="r" b="b"/>
            <a:pathLst>
              <a:path w="74930" h="5080">
                <a:moveTo>
                  <a:pt x="74929" y="0"/>
                </a:moveTo>
                <a:lnTo>
                  <a:pt x="72389" y="0"/>
                </a:lnTo>
                <a:lnTo>
                  <a:pt x="54292" y="257"/>
                </a:lnTo>
                <a:lnTo>
                  <a:pt x="36194" y="1111"/>
                </a:lnTo>
                <a:lnTo>
                  <a:pt x="18097" y="2678"/>
                </a:lnTo>
                <a:lnTo>
                  <a:pt x="0" y="507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2442210" y="929639"/>
            <a:ext cx="68580" cy="22860"/>
          </a:xfrm>
          <a:custGeom>
            <a:avLst/>
            <a:gdLst/>
            <a:ahLst/>
            <a:cxnLst/>
            <a:rect l="l" t="t" r="r" b="b"/>
            <a:pathLst>
              <a:path w="68580" h="22859">
                <a:moveTo>
                  <a:pt x="68579" y="0"/>
                </a:moveTo>
                <a:lnTo>
                  <a:pt x="51434" y="5000"/>
                </a:lnTo>
                <a:lnTo>
                  <a:pt x="34289" y="10477"/>
                </a:lnTo>
                <a:lnTo>
                  <a:pt x="17144" y="16430"/>
                </a:lnTo>
                <a:lnTo>
                  <a:pt x="0" y="22859"/>
                </a:lnTo>
              </a:path>
            </a:pathLst>
          </a:custGeom>
          <a:ln w="3682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2338070" y="972819"/>
            <a:ext cx="62230" cy="35560"/>
          </a:xfrm>
          <a:custGeom>
            <a:avLst/>
            <a:gdLst/>
            <a:ahLst/>
            <a:cxnLst/>
            <a:rect l="l" t="t" r="r" b="b"/>
            <a:pathLst>
              <a:path w="62230" h="35559">
                <a:moveTo>
                  <a:pt x="62230" y="0"/>
                </a:moveTo>
                <a:lnTo>
                  <a:pt x="46077" y="8056"/>
                </a:lnTo>
                <a:lnTo>
                  <a:pt x="30162" y="16827"/>
                </a:lnTo>
                <a:lnTo>
                  <a:pt x="14724" y="26074"/>
                </a:lnTo>
                <a:lnTo>
                  <a:pt x="0" y="3555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2244089" y="1036319"/>
            <a:ext cx="54610" cy="46990"/>
          </a:xfrm>
          <a:custGeom>
            <a:avLst/>
            <a:gdLst/>
            <a:ahLst/>
            <a:cxnLst/>
            <a:rect l="l" t="t" r="r" b="b"/>
            <a:pathLst>
              <a:path w="54610" h="46990">
                <a:moveTo>
                  <a:pt x="54610" y="0"/>
                </a:moveTo>
                <a:lnTo>
                  <a:pt x="40540" y="10914"/>
                </a:lnTo>
                <a:lnTo>
                  <a:pt x="26828" y="22542"/>
                </a:lnTo>
                <a:lnTo>
                  <a:pt x="13354" y="34647"/>
                </a:lnTo>
                <a:lnTo>
                  <a:pt x="0" y="469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2166620" y="1117600"/>
            <a:ext cx="45720" cy="55880"/>
          </a:xfrm>
          <a:custGeom>
            <a:avLst/>
            <a:gdLst/>
            <a:ahLst/>
            <a:cxnLst/>
            <a:rect l="l" t="t" r="r" b="b"/>
            <a:pathLst>
              <a:path w="45719" h="55880">
                <a:moveTo>
                  <a:pt x="45719" y="0"/>
                </a:moveTo>
                <a:lnTo>
                  <a:pt x="33575" y="13553"/>
                </a:lnTo>
                <a:lnTo>
                  <a:pt x="21907" y="27463"/>
                </a:lnTo>
                <a:lnTo>
                  <a:pt x="10715" y="41612"/>
                </a:lnTo>
                <a:lnTo>
                  <a:pt x="0" y="5587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2105660" y="1211580"/>
            <a:ext cx="34290" cy="64769"/>
          </a:xfrm>
          <a:custGeom>
            <a:avLst/>
            <a:gdLst/>
            <a:ahLst/>
            <a:cxnLst/>
            <a:rect l="l" t="t" r="r" b="b"/>
            <a:pathLst>
              <a:path w="34289" h="64769">
                <a:moveTo>
                  <a:pt x="34289" y="0"/>
                </a:moveTo>
                <a:lnTo>
                  <a:pt x="25003" y="16013"/>
                </a:lnTo>
                <a:lnTo>
                  <a:pt x="16192" y="31908"/>
                </a:lnTo>
                <a:lnTo>
                  <a:pt x="7858" y="48041"/>
                </a:lnTo>
                <a:lnTo>
                  <a:pt x="0" y="6477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2067560" y="1318260"/>
            <a:ext cx="20320" cy="69850"/>
          </a:xfrm>
          <a:custGeom>
            <a:avLst/>
            <a:gdLst/>
            <a:ahLst/>
            <a:cxnLst/>
            <a:rect l="l" t="t" r="r" b="b"/>
            <a:pathLst>
              <a:path w="20319" h="69850">
                <a:moveTo>
                  <a:pt x="20319" y="0"/>
                </a:moveTo>
                <a:lnTo>
                  <a:pt x="14644" y="17343"/>
                </a:lnTo>
                <a:lnTo>
                  <a:pt x="9207" y="34925"/>
                </a:lnTo>
                <a:lnTo>
                  <a:pt x="4246" y="52506"/>
                </a:lnTo>
                <a:lnTo>
                  <a:pt x="0" y="6985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2057400" y="1433830"/>
            <a:ext cx="2540" cy="72390"/>
          </a:xfrm>
          <a:custGeom>
            <a:avLst/>
            <a:gdLst/>
            <a:ahLst/>
            <a:cxnLst/>
            <a:rect l="l" t="t" r="r" b="b"/>
            <a:pathLst>
              <a:path w="2539" h="72390">
                <a:moveTo>
                  <a:pt x="2539" y="0"/>
                </a:moveTo>
                <a:lnTo>
                  <a:pt x="1607" y="13136"/>
                </a:lnTo>
                <a:lnTo>
                  <a:pt x="793" y="26035"/>
                </a:lnTo>
                <a:lnTo>
                  <a:pt x="218" y="38933"/>
                </a:lnTo>
                <a:lnTo>
                  <a:pt x="0" y="52070"/>
                </a:ln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2057400" y="155321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2057400" y="167258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2057400" y="179070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2057400" y="191007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2057400" y="202946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2057400" y="214757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2057400" y="226695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2057400" y="2386329"/>
            <a:ext cx="0" cy="71120"/>
          </a:xfrm>
          <a:custGeom>
            <a:avLst/>
            <a:gdLst/>
            <a:ahLst/>
            <a:cxnLst/>
            <a:rect l="l" t="t" r="r" b="b"/>
            <a:pathLst>
              <a:path h="71119">
                <a:moveTo>
                  <a:pt x="0" y="0"/>
                </a:moveTo>
                <a:lnTo>
                  <a:pt x="0" y="7112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2057400" y="250443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2057400" y="262382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2057400" y="274320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2057400" y="286131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2057400" y="298068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2057400" y="310007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2057400" y="321817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2057400" y="333755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2057400" y="345694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2057400" y="357505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2057400" y="369442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2058670" y="3813809"/>
            <a:ext cx="12700" cy="71120"/>
          </a:xfrm>
          <a:custGeom>
            <a:avLst/>
            <a:gdLst/>
            <a:ahLst/>
            <a:cxnLst/>
            <a:rect l="l" t="t" r="r" b="b"/>
            <a:pathLst>
              <a:path w="12700" h="71120">
                <a:moveTo>
                  <a:pt x="0" y="0"/>
                </a:moveTo>
                <a:lnTo>
                  <a:pt x="2162" y="17363"/>
                </a:lnTo>
                <a:lnTo>
                  <a:pt x="4921" y="35083"/>
                </a:lnTo>
                <a:lnTo>
                  <a:pt x="8393" y="53042"/>
                </a:lnTo>
                <a:lnTo>
                  <a:pt x="12700" y="7111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2085339" y="3929379"/>
            <a:ext cx="27940" cy="66040"/>
          </a:xfrm>
          <a:custGeom>
            <a:avLst/>
            <a:gdLst/>
            <a:ahLst/>
            <a:cxnLst/>
            <a:rect l="l" t="t" r="r" b="b"/>
            <a:pathLst>
              <a:path w="27939" h="66039">
                <a:moveTo>
                  <a:pt x="0" y="0"/>
                </a:moveTo>
                <a:lnTo>
                  <a:pt x="5972" y="16926"/>
                </a:lnTo>
                <a:lnTo>
                  <a:pt x="12541" y="33496"/>
                </a:lnTo>
                <a:lnTo>
                  <a:pt x="19823" y="49827"/>
                </a:lnTo>
                <a:lnTo>
                  <a:pt x="27940" y="6604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2136139" y="4037329"/>
            <a:ext cx="40640" cy="59690"/>
          </a:xfrm>
          <a:custGeom>
            <a:avLst/>
            <a:gdLst/>
            <a:ahLst/>
            <a:cxnLst/>
            <a:rect l="l" t="t" r="r" b="b"/>
            <a:pathLst>
              <a:path w="40639" h="59689">
                <a:moveTo>
                  <a:pt x="0" y="0"/>
                </a:moveTo>
                <a:lnTo>
                  <a:pt x="9028" y="15220"/>
                </a:lnTo>
                <a:lnTo>
                  <a:pt x="18891" y="30321"/>
                </a:lnTo>
                <a:lnTo>
                  <a:pt x="29467" y="45184"/>
                </a:lnTo>
                <a:lnTo>
                  <a:pt x="40640" y="59690"/>
                </a:lnTo>
              </a:path>
            </a:pathLst>
          </a:custGeom>
          <a:ln w="3682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2205989" y="4132579"/>
            <a:ext cx="50800" cy="52069"/>
          </a:xfrm>
          <a:custGeom>
            <a:avLst/>
            <a:gdLst/>
            <a:ahLst/>
            <a:cxnLst/>
            <a:rect l="l" t="t" r="r" b="b"/>
            <a:pathLst>
              <a:path w="50800" h="52070">
                <a:moveTo>
                  <a:pt x="0" y="0"/>
                </a:moveTo>
                <a:lnTo>
                  <a:pt x="11866" y="13850"/>
                </a:lnTo>
                <a:lnTo>
                  <a:pt x="24447" y="26987"/>
                </a:lnTo>
                <a:lnTo>
                  <a:pt x="37504" y="39647"/>
                </a:lnTo>
                <a:lnTo>
                  <a:pt x="50800" y="5207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2292350" y="4215129"/>
            <a:ext cx="58419" cy="41910"/>
          </a:xfrm>
          <a:custGeom>
            <a:avLst/>
            <a:gdLst/>
            <a:ahLst/>
            <a:cxnLst/>
            <a:rect l="l" t="t" r="r" b="b"/>
            <a:pathLst>
              <a:path w="58419" h="41910">
                <a:moveTo>
                  <a:pt x="0" y="0"/>
                </a:moveTo>
                <a:lnTo>
                  <a:pt x="14307" y="11191"/>
                </a:lnTo>
                <a:lnTo>
                  <a:pt x="28733" y="21907"/>
                </a:lnTo>
                <a:lnTo>
                  <a:pt x="43398" y="32146"/>
                </a:lnTo>
                <a:lnTo>
                  <a:pt x="58419" y="41910"/>
                </a:lnTo>
              </a:path>
            </a:pathLst>
          </a:custGeom>
          <a:ln w="3682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2391410" y="4281170"/>
            <a:ext cx="66040" cy="29209"/>
          </a:xfrm>
          <a:custGeom>
            <a:avLst/>
            <a:gdLst/>
            <a:ahLst/>
            <a:cxnLst/>
            <a:rect l="l" t="t" r="r" b="b"/>
            <a:pathLst>
              <a:path w="66039" h="29210">
                <a:moveTo>
                  <a:pt x="0" y="0"/>
                </a:moveTo>
                <a:lnTo>
                  <a:pt x="16212" y="7600"/>
                </a:lnTo>
                <a:lnTo>
                  <a:pt x="32543" y="15081"/>
                </a:lnTo>
                <a:lnTo>
                  <a:pt x="49113" y="22324"/>
                </a:lnTo>
                <a:lnTo>
                  <a:pt x="66039" y="29209"/>
                </a:lnTo>
              </a:path>
            </a:pathLst>
          </a:custGeom>
          <a:ln w="3682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2501900" y="4325620"/>
            <a:ext cx="69850" cy="13970"/>
          </a:xfrm>
          <a:custGeom>
            <a:avLst/>
            <a:gdLst/>
            <a:ahLst/>
            <a:cxnLst/>
            <a:rect l="l" t="t" r="r" b="b"/>
            <a:pathLst>
              <a:path w="69850" h="13970">
                <a:moveTo>
                  <a:pt x="0" y="0"/>
                </a:moveTo>
                <a:lnTo>
                  <a:pt x="17343" y="4504"/>
                </a:lnTo>
                <a:lnTo>
                  <a:pt x="34925" y="8413"/>
                </a:lnTo>
                <a:lnTo>
                  <a:pt x="52506" y="11608"/>
                </a:lnTo>
                <a:lnTo>
                  <a:pt x="69850" y="1396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2600325" y="4343400"/>
            <a:ext cx="109220" cy="0"/>
          </a:xfrm>
          <a:custGeom>
            <a:avLst/>
            <a:gdLst/>
            <a:ahLst/>
            <a:cxnLst/>
            <a:rect l="l" t="t" r="r" b="b"/>
            <a:pathLst>
              <a:path w="109219">
                <a:moveTo>
                  <a:pt x="0" y="0"/>
                </a:moveTo>
                <a:lnTo>
                  <a:pt x="109219" y="0"/>
                </a:lnTo>
              </a:path>
            </a:pathLst>
          </a:custGeom>
          <a:ln w="3682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273812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285622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297561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309498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321310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333247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345185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356997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368935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380872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3928109" y="4343400"/>
            <a:ext cx="71120" cy="0"/>
          </a:xfrm>
          <a:custGeom>
            <a:avLst/>
            <a:gdLst/>
            <a:ahLst/>
            <a:cxnLst/>
            <a:rect l="l" t="t" r="r" b="b"/>
            <a:pathLst>
              <a:path w="71120">
                <a:moveTo>
                  <a:pt x="0" y="0"/>
                </a:moveTo>
                <a:lnTo>
                  <a:pt x="7111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404622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416560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4284979" y="4343400"/>
            <a:ext cx="71120" cy="0"/>
          </a:xfrm>
          <a:custGeom>
            <a:avLst/>
            <a:gdLst/>
            <a:ahLst/>
            <a:cxnLst/>
            <a:rect l="l" t="t" r="r" b="b"/>
            <a:pathLst>
              <a:path w="71120">
                <a:moveTo>
                  <a:pt x="0" y="0"/>
                </a:moveTo>
                <a:lnTo>
                  <a:pt x="7112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440309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452247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464057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475995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4946967" y="4324984"/>
            <a:ext cx="0" cy="36830"/>
          </a:xfrm>
          <a:custGeom>
            <a:avLst/>
            <a:gdLst/>
            <a:ahLst/>
            <a:cxnLst/>
            <a:rect l="l" t="t" r="r" b="b"/>
            <a:pathLst>
              <a:path h="36829">
                <a:moveTo>
                  <a:pt x="0" y="0"/>
                </a:moveTo>
                <a:lnTo>
                  <a:pt x="0" y="36829"/>
                </a:lnTo>
              </a:path>
            </a:pathLst>
          </a:custGeom>
          <a:ln w="825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4883467" y="4324984"/>
            <a:ext cx="0" cy="36830"/>
          </a:xfrm>
          <a:custGeom>
            <a:avLst/>
            <a:gdLst/>
            <a:ahLst/>
            <a:cxnLst/>
            <a:rect l="l" t="t" r="r" b="b"/>
            <a:pathLst>
              <a:path h="36829">
                <a:moveTo>
                  <a:pt x="0" y="0"/>
                </a:moveTo>
                <a:lnTo>
                  <a:pt x="0" y="36829"/>
                </a:lnTo>
              </a:path>
            </a:pathLst>
          </a:custGeom>
          <a:ln w="825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499872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511682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523620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535559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547370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559307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571245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583057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594995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606932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618744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630682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642620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654430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666369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678306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6902450" y="4343400"/>
            <a:ext cx="71120" cy="0"/>
          </a:xfrm>
          <a:custGeom>
            <a:avLst/>
            <a:gdLst/>
            <a:ahLst/>
            <a:cxnLst/>
            <a:rect l="l" t="t" r="r" b="b"/>
            <a:pathLst>
              <a:path w="71120">
                <a:moveTo>
                  <a:pt x="0" y="0"/>
                </a:moveTo>
                <a:lnTo>
                  <a:pt x="7112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702055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7156767" y="4324984"/>
            <a:ext cx="0" cy="36830"/>
          </a:xfrm>
          <a:custGeom>
            <a:avLst/>
            <a:gdLst/>
            <a:ahLst/>
            <a:cxnLst/>
            <a:rect l="l" t="t" r="r" b="b"/>
            <a:pathLst>
              <a:path h="36829">
                <a:moveTo>
                  <a:pt x="0" y="0"/>
                </a:moveTo>
                <a:lnTo>
                  <a:pt x="0" y="36829"/>
                </a:lnTo>
              </a:path>
            </a:pathLst>
          </a:custGeom>
          <a:ln w="33654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7258050" y="4324350"/>
            <a:ext cx="71120" cy="15240"/>
          </a:xfrm>
          <a:custGeom>
            <a:avLst/>
            <a:gdLst/>
            <a:ahLst/>
            <a:cxnLst/>
            <a:rect l="l" t="t" r="r" b="b"/>
            <a:pathLst>
              <a:path w="71120" h="15239">
                <a:moveTo>
                  <a:pt x="0" y="15239"/>
                </a:moveTo>
                <a:lnTo>
                  <a:pt x="18077" y="12858"/>
                </a:lnTo>
                <a:lnTo>
                  <a:pt x="36036" y="9525"/>
                </a:lnTo>
                <a:lnTo>
                  <a:pt x="53756" y="5238"/>
                </a:lnTo>
                <a:lnTo>
                  <a:pt x="7112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7373619" y="4279900"/>
            <a:ext cx="66040" cy="30480"/>
          </a:xfrm>
          <a:custGeom>
            <a:avLst/>
            <a:gdLst/>
            <a:ahLst/>
            <a:cxnLst/>
            <a:rect l="l" t="t" r="r" b="b"/>
            <a:pathLst>
              <a:path w="66040" h="30479">
                <a:moveTo>
                  <a:pt x="0" y="30480"/>
                </a:moveTo>
                <a:lnTo>
                  <a:pt x="16390" y="23574"/>
                </a:lnTo>
                <a:lnTo>
                  <a:pt x="33020" y="16192"/>
                </a:lnTo>
                <a:lnTo>
                  <a:pt x="49649" y="8334"/>
                </a:lnTo>
                <a:lnTo>
                  <a:pt x="66039" y="0"/>
                </a:lnTo>
              </a:path>
            </a:pathLst>
          </a:custGeom>
          <a:ln w="3682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7480300" y="4213859"/>
            <a:ext cx="58419" cy="41910"/>
          </a:xfrm>
          <a:custGeom>
            <a:avLst/>
            <a:gdLst/>
            <a:ahLst/>
            <a:cxnLst/>
            <a:rect l="l" t="t" r="r" b="b"/>
            <a:pathLst>
              <a:path w="58420" h="41910">
                <a:moveTo>
                  <a:pt x="0" y="41910"/>
                </a:moveTo>
                <a:lnTo>
                  <a:pt x="14485" y="32146"/>
                </a:lnTo>
                <a:lnTo>
                  <a:pt x="29209" y="21907"/>
                </a:lnTo>
                <a:lnTo>
                  <a:pt x="43934" y="11191"/>
                </a:lnTo>
                <a:lnTo>
                  <a:pt x="5842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7574280" y="4131309"/>
            <a:ext cx="49530" cy="52069"/>
          </a:xfrm>
          <a:custGeom>
            <a:avLst/>
            <a:gdLst/>
            <a:ahLst/>
            <a:cxnLst/>
            <a:rect l="l" t="t" r="r" b="b"/>
            <a:pathLst>
              <a:path w="49529" h="52070">
                <a:moveTo>
                  <a:pt x="0" y="52069"/>
                </a:moveTo>
                <a:lnTo>
                  <a:pt x="13096" y="39469"/>
                </a:lnTo>
                <a:lnTo>
                  <a:pt x="25717" y="26511"/>
                </a:lnTo>
                <a:lnTo>
                  <a:pt x="37861" y="13315"/>
                </a:lnTo>
                <a:lnTo>
                  <a:pt x="4952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7654290" y="4036059"/>
            <a:ext cx="39370" cy="59690"/>
          </a:xfrm>
          <a:custGeom>
            <a:avLst/>
            <a:gdLst/>
            <a:ahLst/>
            <a:cxnLst/>
            <a:rect l="l" t="t" r="r" b="b"/>
            <a:pathLst>
              <a:path w="39370" h="59689">
                <a:moveTo>
                  <a:pt x="0" y="59689"/>
                </a:moveTo>
                <a:lnTo>
                  <a:pt x="10437" y="45184"/>
                </a:lnTo>
                <a:lnTo>
                  <a:pt x="20637" y="30321"/>
                </a:lnTo>
                <a:lnTo>
                  <a:pt x="30360" y="15220"/>
                </a:lnTo>
                <a:lnTo>
                  <a:pt x="3936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7716519" y="3928109"/>
            <a:ext cx="27940" cy="66040"/>
          </a:xfrm>
          <a:custGeom>
            <a:avLst/>
            <a:gdLst/>
            <a:ahLst/>
            <a:cxnLst/>
            <a:rect l="l" t="t" r="r" b="b"/>
            <a:pathLst>
              <a:path w="27940" h="66039">
                <a:moveTo>
                  <a:pt x="0" y="66039"/>
                </a:moveTo>
                <a:lnTo>
                  <a:pt x="8116" y="49649"/>
                </a:lnTo>
                <a:lnTo>
                  <a:pt x="15398" y="33020"/>
                </a:lnTo>
                <a:lnTo>
                  <a:pt x="21967" y="16390"/>
                </a:lnTo>
                <a:lnTo>
                  <a:pt x="2793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7758430" y="3811270"/>
            <a:ext cx="11430" cy="71120"/>
          </a:xfrm>
          <a:custGeom>
            <a:avLst/>
            <a:gdLst/>
            <a:ahLst/>
            <a:cxnLst/>
            <a:rect l="l" t="t" r="r" b="b"/>
            <a:pathLst>
              <a:path w="11429" h="71120">
                <a:moveTo>
                  <a:pt x="0" y="71119"/>
                </a:moveTo>
                <a:lnTo>
                  <a:pt x="3750" y="53756"/>
                </a:lnTo>
                <a:lnTo>
                  <a:pt x="7143" y="36036"/>
                </a:lnTo>
                <a:lnTo>
                  <a:pt x="9822" y="18077"/>
                </a:lnTo>
                <a:lnTo>
                  <a:pt x="1142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7772400" y="369315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7772400" y="357377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7772400" y="345440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154"/>
          <p:cNvSpPr/>
          <p:nvPr/>
        </p:nvSpPr>
        <p:spPr>
          <a:xfrm>
            <a:off x="7772400" y="333629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object 155"/>
          <p:cNvSpPr/>
          <p:nvPr/>
        </p:nvSpPr>
        <p:spPr>
          <a:xfrm>
            <a:off x="7772400" y="321691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object 156"/>
          <p:cNvSpPr/>
          <p:nvPr/>
        </p:nvSpPr>
        <p:spPr>
          <a:xfrm>
            <a:off x="7772400" y="309752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object 157"/>
          <p:cNvSpPr/>
          <p:nvPr/>
        </p:nvSpPr>
        <p:spPr>
          <a:xfrm>
            <a:off x="7772400" y="297942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object 158"/>
          <p:cNvSpPr/>
          <p:nvPr/>
        </p:nvSpPr>
        <p:spPr>
          <a:xfrm>
            <a:off x="7772400" y="286003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" name="object 159"/>
          <p:cNvSpPr/>
          <p:nvPr/>
        </p:nvSpPr>
        <p:spPr>
          <a:xfrm>
            <a:off x="7772400" y="274066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160"/>
          <p:cNvSpPr/>
          <p:nvPr/>
        </p:nvSpPr>
        <p:spPr>
          <a:xfrm>
            <a:off x="7772400" y="262255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object 161"/>
          <p:cNvSpPr/>
          <p:nvPr/>
        </p:nvSpPr>
        <p:spPr>
          <a:xfrm>
            <a:off x="7772400" y="250317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object 162"/>
          <p:cNvSpPr/>
          <p:nvPr/>
        </p:nvSpPr>
        <p:spPr>
          <a:xfrm>
            <a:off x="7772400" y="238378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" name="object 163"/>
          <p:cNvSpPr/>
          <p:nvPr/>
        </p:nvSpPr>
        <p:spPr>
          <a:xfrm>
            <a:off x="7772400" y="226567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object 164"/>
          <p:cNvSpPr/>
          <p:nvPr/>
        </p:nvSpPr>
        <p:spPr>
          <a:xfrm>
            <a:off x="7772400" y="214630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object 165"/>
          <p:cNvSpPr/>
          <p:nvPr/>
        </p:nvSpPr>
        <p:spPr>
          <a:xfrm>
            <a:off x="7772400" y="202692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" name="object 166"/>
          <p:cNvSpPr/>
          <p:nvPr/>
        </p:nvSpPr>
        <p:spPr>
          <a:xfrm>
            <a:off x="7772400" y="190881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" name="object 167"/>
          <p:cNvSpPr/>
          <p:nvPr/>
        </p:nvSpPr>
        <p:spPr>
          <a:xfrm>
            <a:off x="7772400" y="178942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" name="object 168"/>
          <p:cNvSpPr/>
          <p:nvPr/>
        </p:nvSpPr>
        <p:spPr>
          <a:xfrm>
            <a:off x="7772400" y="167005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9" name="object 169"/>
          <p:cNvSpPr/>
          <p:nvPr/>
        </p:nvSpPr>
        <p:spPr>
          <a:xfrm>
            <a:off x="7772400" y="1550669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0" name="object 170"/>
          <p:cNvSpPr/>
          <p:nvPr/>
        </p:nvSpPr>
        <p:spPr>
          <a:xfrm>
            <a:off x="7768590" y="1432560"/>
            <a:ext cx="3810" cy="72390"/>
          </a:xfrm>
          <a:custGeom>
            <a:avLst/>
            <a:gdLst/>
            <a:ahLst/>
            <a:cxnLst/>
            <a:rect l="l" t="t" r="r" b="b"/>
            <a:pathLst>
              <a:path w="3809" h="72390">
                <a:moveTo>
                  <a:pt x="3809" y="72389"/>
                </a:moveTo>
                <a:lnTo>
                  <a:pt x="3809" y="53339"/>
                </a:lnTo>
                <a:lnTo>
                  <a:pt x="3571" y="40004"/>
                </a:lnTo>
                <a:lnTo>
                  <a:pt x="2857" y="26669"/>
                </a:lnTo>
                <a:lnTo>
                  <a:pt x="1666" y="13334"/>
                </a:lnTo>
                <a:lnTo>
                  <a:pt x="0" y="0"/>
                </a:lnTo>
              </a:path>
            </a:pathLst>
          </a:custGeom>
          <a:ln w="3682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" name="object 171"/>
          <p:cNvSpPr/>
          <p:nvPr/>
        </p:nvSpPr>
        <p:spPr>
          <a:xfrm>
            <a:off x="7740650" y="1316989"/>
            <a:ext cx="20320" cy="69850"/>
          </a:xfrm>
          <a:custGeom>
            <a:avLst/>
            <a:gdLst/>
            <a:ahLst/>
            <a:cxnLst/>
            <a:rect l="l" t="t" r="r" b="b"/>
            <a:pathLst>
              <a:path w="20320" h="69850">
                <a:moveTo>
                  <a:pt x="20320" y="69850"/>
                </a:moveTo>
                <a:lnTo>
                  <a:pt x="16252" y="51970"/>
                </a:lnTo>
                <a:lnTo>
                  <a:pt x="11588" y="34448"/>
                </a:lnTo>
                <a:lnTo>
                  <a:pt x="6211" y="17164"/>
                </a:ln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" name="object 172"/>
          <p:cNvSpPr/>
          <p:nvPr/>
        </p:nvSpPr>
        <p:spPr>
          <a:xfrm>
            <a:off x="7687309" y="1210310"/>
            <a:ext cx="35560" cy="63500"/>
          </a:xfrm>
          <a:custGeom>
            <a:avLst/>
            <a:gdLst/>
            <a:ahLst/>
            <a:cxnLst/>
            <a:rect l="l" t="t" r="r" b="b"/>
            <a:pathLst>
              <a:path w="35559" h="63500">
                <a:moveTo>
                  <a:pt x="35560" y="63500"/>
                </a:moveTo>
                <a:lnTo>
                  <a:pt x="27503" y="47327"/>
                </a:lnTo>
                <a:lnTo>
                  <a:pt x="18732" y="31273"/>
                </a:lnTo>
                <a:lnTo>
                  <a:pt x="9485" y="15458"/>
                </a:ln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" name="object 173"/>
          <p:cNvSpPr/>
          <p:nvPr/>
        </p:nvSpPr>
        <p:spPr>
          <a:xfrm>
            <a:off x="7616190" y="1116330"/>
            <a:ext cx="45720" cy="55880"/>
          </a:xfrm>
          <a:custGeom>
            <a:avLst/>
            <a:gdLst/>
            <a:ahLst/>
            <a:cxnLst/>
            <a:rect l="l" t="t" r="r" b="b"/>
            <a:pathLst>
              <a:path w="45720" h="55880">
                <a:moveTo>
                  <a:pt x="45719" y="55880"/>
                </a:moveTo>
                <a:lnTo>
                  <a:pt x="34289" y="41076"/>
                </a:lnTo>
                <a:lnTo>
                  <a:pt x="22859" y="26987"/>
                </a:lnTo>
                <a:lnTo>
                  <a:pt x="11429" y="13374"/>
                </a:ln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4" name="object 174"/>
          <p:cNvSpPr/>
          <p:nvPr/>
        </p:nvSpPr>
        <p:spPr>
          <a:xfrm>
            <a:off x="7528559" y="1035050"/>
            <a:ext cx="54610" cy="46990"/>
          </a:xfrm>
          <a:custGeom>
            <a:avLst/>
            <a:gdLst/>
            <a:ahLst/>
            <a:cxnLst/>
            <a:rect l="l" t="t" r="r" b="b"/>
            <a:pathLst>
              <a:path w="54609" h="46990">
                <a:moveTo>
                  <a:pt x="54610" y="46989"/>
                </a:moveTo>
                <a:lnTo>
                  <a:pt x="41255" y="34825"/>
                </a:lnTo>
                <a:lnTo>
                  <a:pt x="27781" y="23018"/>
                </a:lnTo>
                <a:lnTo>
                  <a:pt x="14069" y="11449"/>
                </a:ln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5" name="object 175"/>
          <p:cNvSpPr/>
          <p:nvPr/>
        </p:nvSpPr>
        <p:spPr>
          <a:xfrm>
            <a:off x="7426959" y="971550"/>
            <a:ext cx="63500" cy="36830"/>
          </a:xfrm>
          <a:custGeom>
            <a:avLst/>
            <a:gdLst/>
            <a:ahLst/>
            <a:cxnLst/>
            <a:rect l="l" t="t" r="r" b="b"/>
            <a:pathLst>
              <a:path w="63500" h="36830">
                <a:moveTo>
                  <a:pt x="63500" y="36829"/>
                </a:moveTo>
                <a:lnTo>
                  <a:pt x="48041" y="26789"/>
                </a:lnTo>
                <a:lnTo>
                  <a:pt x="32226" y="17462"/>
                </a:lnTo>
                <a:lnTo>
                  <a:pt x="16172" y="8612"/>
                </a:ln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6" name="object 176"/>
          <p:cNvSpPr/>
          <p:nvPr/>
        </p:nvSpPr>
        <p:spPr>
          <a:xfrm>
            <a:off x="7316469" y="929639"/>
            <a:ext cx="68580" cy="22860"/>
          </a:xfrm>
          <a:custGeom>
            <a:avLst/>
            <a:gdLst/>
            <a:ahLst/>
            <a:cxnLst/>
            <a:rect l="l" t="t" r="r" b="b"/>
            <a:pathLst>
              <a:path w="68579" h="22859">
                <a:moveTo>
                  <a:pt x="68579" y="22859"/>
                </a:moveTo>
                <a:lnTo>
                  <a:pt x="51434" y="15716"/>
                </a:lnTo>
                <a:lnTo>
                  <a:pt x="34289" y="9525"/>
                </a:lnTo>
                <a:lnTo>
                  <a:pt x="17144" y="4286"/>
                </a:lnTo>
                <a:lnTo>
                  <a:pt x="0" y="0"/>
                </a:lnTo>
              </a:path>
            </a:pathLst>
          </a:custGeom>
          <a:ln w="3682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7" name="object 177"/>
          <p:cNvSpPr/>
          <p:nvPr/>
        </p:nvSpPr>
        <p:spPr>
          <a:xfrm>
            <a:off x="7198359" y="914400"/>
            <a:ext cx="72390" cy="5080"/>
          </a:xfrm>
          <a:custGeom>
            <a:avLst/>
            <a:gdLst/>
            <a:ahLst/>
            <a:cxnLst/>
            <a:rect l="l" t="t" r="r" b="b"/>
            <a:pathLst>
              <a:path w="72390" h="5080">
                <a:moveTo>
                  <a:pt x="72390" y="5079"/>
                </a:moveTo>
                <a:lnTo>
                  <a:pt x="55046" y="2678"/>
                </a:lnTo>
                <a:lnTo>
                  <a:pt x="37465" y="1111"/>
                </a:lnTo>
                <a:lnTo>
                  <a:pt x="19883" y="257"/>
                </a:lnTo>
                <a:lnTo>
                  <a:pt x="2540" y="0"/>
                </a:ln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8" name="object 178"/>
          <p:cNvSpPr/>
          <p:nvPr/>
        </p:nvSpPr>
        <p:spPr>
          <a:xfrm>
            <a:off x="708025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9" name="object 179"/>
          <p:cNvSpPr/>
          <p:nvPr/>
        </p:nvSpPr>
        <p:spPr>
          <a:xfrm>
            <a:off x="696086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0" name="object 180"/>
          <p:cNvSpPr/>
          <p:nvPr/>
        </p:nvSpPr>
        <p:spPr>
          <a:xfrm>
            <a:off x="684149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1" name="object 181"/>
          <p:cNvSpPr/>
          <p:nvPr/>
        </p:nvSpPr>
        <p:spPr>
          <a:xfrm>
            <a:off x="672338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2" name="object 182"/>
          <p:cNvSpPr/>
          <p:nvPr/>
        </p:nvSpPr>
        <p:spPr>
          <a:xfrm>
            <a:off x="660400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3" name="object 183"/>
          <p:cNvSpPr/>
          <p:nvPr/>
        </p:nvSpPr>
        <p:spPr>
          <a:xfrm>
            <a:off x="648462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4" name="object 184"/>
          <p:cNvSpPr/>
          <p:nvPr/>
        </p:nvSpPr>
        <p:spPr>
          <a:xfrm>
            <a:off x="636650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5" name="object 185"/>
          <p:cNvSpPr/>
          <p:nvPr/>
        </p:nvSpPr>
        <p:spPr>
          <a:xfrm>
            <a:off x="624712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6" name="object 186"/>
          <p:cNvSpPr/>
          <p:nvPr/>
        </p:nvSpPr>
        <p:spPr>
          <a:xfrm>
            <a:off x="612775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7" name="object 187"/>
          <p:cNvSpPr/>
          <p:nvPr/>
        </p:nvSpPr>
        <p:spPr>
          <a:xfrm>
            <a:off x="600964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8" name="object 188"/>
          <p:cNvSpPr/>
          <p:nvPr/>
        </p:nvSpPr>
        <p:spPr>
          <a:xfrm>
            <a:off x="589025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9" name="object 189"/>
          <p:cNvSpPr/>
          <p:nvPr/>
        </p:nvSpPr>
        <p:spPr>
          <a:xfrm>
            <a:off x="577087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0" name="object 190"/>
          <p:cNvSpPr/>
          <p:nvPr/>
        </p:nvSpPr>
        <p:spPr>
          <a:xfrm>
            <a:off x="565277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1" name="object 191"/>
          <p:cNvSpPr/>
          <p:nvPr/>
        </p:nvSpPr>
        <p:spPr>
          <a:xfrm>
            <a:off x="553339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2" name="object 192"/>
          <p:cNvSpPr/>
          <p:nvPr/>
        </p:nvSpPr>
        <p:spPr>
          <a:xfrm>
            <a:off x="541400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3" name="object 193"/>
          <p:cNvSpPr/>
          <p:nvPr/>
        </p:nvSpPr>
        <p:spPr>
          <a:xfrm>
            <a:off x="529462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4" name="object 194"/>
          <p:cNvSpPr/>
          <p:nvPr/>
        </p:nvSpPr>
        <p:spPr>
          <a:xfrm>
            <a:off x="517652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5" name="object 195"/>
          <p:cNvSpPr/>
          <p:nvPr/>
        </p:nvSpPr>
        <p:spPr>
          <a:xfrm>
            <a:off x="505714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6" name="object 196"/>
          <p:cNvSpPr/>
          <p:nvPr/>
        </p:nvSpPr>
        <p:spPr>
          <a:xfrm>
            <a:off x="493902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7" name="object 197"/>
          <p:cNvSpPr/>
          <p:nvPr/>
        </p:nvSpPr>
        <p:spPr>
          <a:xfrm>
            <a:off x="481965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8" name="object 198"/>
          <p:cNvSpPr/>
          <p:nvPr/>
        </p:nvSpPr>
        <p:spPr>
          <a:xfrm>
            <a:off x="470027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9" name="object 199"/>
          <p:cNvSpPr/>
          <p:nvPr/>
        </p:nvSpPr>
        <p:spPr>
          <a:xfrm>
            <a:off x="458089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0" name="object 200"/>
          <p:cNvSpPr/>
          <p:nvPr/>
        </p:nvSpPr>
        <p:spPr>
          <a:xfrm>
            <a:off x="446277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1" name="object 201"/>
          <p:cNvSpPr/>
          <p:nvPr/>
        </p:nvSpPr>
        <p:spPr>
          <a:xfrm>
            <a:off x="434340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2" name="object 202"/>
          <p:cNvSpPr/>
          <p:nvPr/>
        </p:nvSpPr>
        <p:spPr>
          <a:xfrm>
            <a:off x="422402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3" name="object 203"/>
          <p:cNvSpPr/>
          <p:nvPr/>
        </p:nvSpPr>
        <p:spPr>
          <a:xfrm>
            <a:off x="410590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4" name="object 204"/>
          <p:cNvSpPr/>
          <p:nvPr/>
        </p:nvSpPr>
        <p:spPr>
          <a:xfrm>
            <a:off x="398652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5" name="object 205"/>
          <p:cNvSpPr/>
          <p:nvPr/>
        </p:nvSpPr>
        <p:spPr>
          <a:xfrm>
            <a:off x="386715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6" name="object 206"/>
          <p:cNvSpPr/>
          <p:nvPr/>
        </p:nvSpPr>
        <p:spPr>
          <a:xfrm>
            <a:off x="374904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7" name="object 207"/>
          <p:cNvSpPr/>
          <p:nvPr/>
        </p:nvSpPr>
        <p:spPr>
          <a:xfrm>
            <a:off x="362965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8" name="object 208"/>
          <p:cNvSpPr/>
          <p:nvPr/>
        </p:nvSpPr>
        <p:spPr>
          <a:xfrm>
            <a:off x="351027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9" name="object 209"/>
          <p:cNvSpPr/>
          <p:nvPr/>
        </p:nvSpPr>
        <p:spPr>
          <a:xfrm>
            <a:off x="339217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0" name="object 210"/>
          <p:cNvSpPr/>
          <p:nvPr/>
        </p:nvSpPr>
        <p:spPr>
          <a:xfrm>
            <a:off x="327279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1" name="object 211"/>
          <p:cNvSpPr/>
          <p:nvPr/>
        </p:nvSpPr>
        <p:spPr>
          <a:xfrm>
            <a:off x="315341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2" name="object 212"/>
          <p:cNvSpPr/>
          <p:nvPr/>
        </p:nvSpPr>
        <p:spPr>
          <a:xfrm>
            <a:off x="303530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3" name="object 213"/>
          <p:cNvSpPr/>
          <p:nvPr/>
        </p:nvSpPr>
        <p:spPr>
          <a:xfrm>
            <a:off x="291592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4" name="object 214"/>
          <p:cNvSpPr/>
          <p:nvPr/>
        </p:nvSpPr>
        <p:spPr>
          <a:xfrm>
            <a:off x="279653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5" name="object 215"/>
          <p:cNvSpPr/>
          <p:nvPr/>
        </p:nvSpPr>
        <p:spPr>
          <a:xfrm>
            <a:off x="267842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6" name="object 216"/>
          <p:cNvSpPr/>
          <p:nvPr/>
        </p:nvSpPr>
        <p:spPr>
          <a:xfrm>
            <a:off x="2971800" y="1485900"/>
            <a:ext cx="1600200" cy="0"/>
          </a:xfrm>
          <a:custGeom>
            <a:avLst/>
            <a:gdLst/>
            <a:ahLst/>
            <a:cxnLst/>
            <a:rect l="l" t="t" r="r" b="b"/>
            <a:pathLst>
              <a:path w="1600200">
                <a:moveTo>
                  <a:pt x="0" y="0"/>
                </a:moveTo>
                <a:lnTo>
                  <a:pt x="1600200" y="0"/>
                </a:lnTo>
              </a:path>
            </a:pathLst>
          </a:custGeom>
          <a:ln w="5463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7" name="object 217"/>
          <p:cNvSpPr txBox="1"/>
          <p:nvPr/>
        </p:nvSpPr>
        <p:spPr>
          <a:xfrm>
            <a:off x="3662679" y="10972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18" name="object 218"/>
          <p:cNvSpPr/>
          <p:nvPr/>
        </p:nvSpPr>
        <p:spPr>
          <a:xfrm>
            <a:off x="2871470" y="172847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9" name="object 219"/>
          <p:cNvSpPr/>
          <p:nvPr/>
        </p:nvSpPr>
        <p:spPr>
          <a:xfrm>
            <a:off x="2997200" y="185420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0" name="object 220"/>
          <p:cNvSpPr/>
          <p:nvPr/>
        </p:nvSpPr>
        <p:spPr>
          <a:xfrm>
            <a:off x="3121660" y="197866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1" name="object 221"/>
          <p:cNvSpPr/>
          <p:nvPr/>
        </p:nvSpPr>
        <p:spPr>
          <a:xfrm>
            <a:off x="3247389" y="2104389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2" name="object 222"/>
          <p:cNvSpPr/>
          <p:nvPr/>
        </p:nvSpPr>
        <p:spPr>
          <a:xfrm>
            <a:off x="3373120" y="223012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3" name="object 223"/>
          <p:cNvSpPr/>
          <p:nvPr/>
        </p:nvSpPr>
        <p:spPr>
          <a:xfrm>
            <a:off x="3497579" y="2354579"/>
            <a:ext cx="77470" cy="77470"/>
          </a:xfrm>
          <a:custGeom>
            <a:avLst/>
            <a:gdLst/>
            <a:ahLst/>
            <a:cxnLst/>
            <a:rect l="l" t="t" r="r" b="b"/>
            <a:pathLst>
              <a:path w="77470" h="77469">
                <a:moveTo>
                  <a:pt x="0" y="0"/>
                </a:moveTo>
                <a:lnTo>
                  <a:pt x="77470" y="7747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4" name="object 224"/>
          <p:cNvSpPr/>
          <p:nvPr/>
        </p:nvSpPr>
        <p:spPr>
          <a:xfrm>
            <a:off x="3623309" y="248031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5" name="object 225"/>
          <p:cNvSpPr/>
          <p:nvPr/>
        </p:nvSpPr>
        <p:spPr>
          <a:xfrm>
            <a:off x="3749040" y="2606039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6" name="object 226"/>
          <p:cNvSpPr/>
          <p:nvPr/>
        </p:nvSpPr>
        <p:spPr>
          <a:xfrm>
            <a:off x="3874770" y="273177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7" name="object 227"/>
          <p:cNvSpPr/>
          <p:nvPr/>
        </p:nvSpPr>
        <p:spPr>
          <a:xfrm>
            <a:off x="3999229" y="2856229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8" name="object 228"/>
          <p:cNvSpPr/>
          <p:nvPr/>
        </p:nvSpPr>
        <p:spPr>
          <a:xfrm>
            <a:off x="4124959" y="298196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9" name="object 229"/>
          <p:cNvSpPr/>
          <p:nvPr/>
        </p:nvSpPr>
        <p:spPr>
          <a:xfrm>
            <a:off x="4250690" y="3107689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0" name="object 230"/>
          <p:cNvSpPr/>
          <p:nvPr/>
        </p:nvSpPr>
        <p:spPr>
          <a:xfrm>
            <a:off x="4376420" y="323342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1" name="object 231"/>
          <p:cNvSpPr/>
          <p:nvPr/>
        </p:nvSpPr>
        <p:spPr>
          <a:xfrm>
            <a:off x="4500879" y="3357879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2" name="object 232"/>
          <p:cNvSpPr/>
          <p:nvPr/>
        </p:nvSpPr>
        <p:spPr>
          <a:xfrm>
            <a:off x="4626609" y="3483609"/>
            <a:ext cx="45720" cy="45720"/>
          </a:xfrm>
          <a:custGeom>
            <a:avLst/>
            <a:gdLst/>
            <a:ahLst/>
            <a:cxnLst/>
            <a:rect l="l" t="t" r="r" b="b"/>
            <a:pathLst>
              <a:path w="45720" h="45720">
                <a:moveTo>
                  <a:pt x="0" y="0"/>
                </a:moveTo>
                <a:lnTo>
                  <a:pt x="45719" y="4571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3" name="object 233"/>
          <p:cNvSpPr txBox="1"/>
          <p:nvPr/>
        </p:nvSpPr>
        <p:spPr>
          <a:xfrm>
            <a:off x="3808729" y="22402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34" name="object 234"/>
          <p:cNvSpPr/>
          <p:nvPr/>
        </p:nvSpPr>
        <p:spPr>
          <a:xfrm>
            <a:off x="2628900" y="1828800"/>
            <a:ext cx="0" cy="1600200"/>
          </a:xfrm>
          <a:custGeom>
            <a:avLst/>
            <a:gdLst/>
            <a:ahLst/>
            <a:cxnLst/>
            <a:rect l="l" t="t" r="r" b="b"/>
            <a:pathLst>
              <a:path h="1600200">
                <a:moveTo>
                  <a:pt x="0" y="0"/>
                </a:moveTo>
                <a:lnTo>
                  <a:pt x="0" y="1600200"/>
                </a:lnTo>
              </a:path>
            </a:pathLst>
          </a:custGeom>
          <a:ln w="5463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5" name="object 235"/>
          <p:cNvSpPr txBox="1"/>
          <p:nvPr/>
        </p:nvSpPr>
        <p:spPr>
          <a:xfrm>
            <a:off x="2324100" y="24168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36" name="object 236"/>
          <p:cNvSpPr/>
          <p:nvPr/>
        </p:nvSpPr>
        <p:spPr>
          <a:xfrm>
            <a:off x="2971800" y="3771900"/>
            <a:ext cx="1600200" cy="0"/>
          </a:xfrm>
          <a:custGeom>
            <a:avLst/>
            <a:gdLst/>
            <a:ahLst/>
            <a:cxnLst/>
            <a:rect l="l" t="t" r="r" b="b"/>
            <a:pathLst>
              <a:path w="1600200">
                <a:moveTo>
                  <a:pt x="0" y="0"/>
                </a:moveTo>
                <a:lnTo>
                  <a:pt x="1600200" y="0"/>
                </a:lnTo>
              </a:path>
            </a:pathLst>
          </a:custGeom>
          <a:ln w="5463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7" name="object 237"/>
          <p:cNvSpPr txBox="1"/>
          <p:nvPr/>
        </p:nvSpPr>
        <p:spPr>
          <a:xfrm>
            <a:off x="3662679" y="33832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38" name="object 238"/>
          <p:cNvSpPr/>
          <p:nvPr/>
        </p:nvSpPr>
        <p:spPr>
          <a:xfrm>
            <a:off x="7200900" y="41148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9" name="object 239"/>
          <p:cNvSpPr/>
          <p:nvPr/>
        </p:nvSpPr>
        <p:spPr>
          <a:xfrm>
            <a:off x="7200900" y="4291329"/>
            <a:ext cx="0" cy="109220"/>
          </a:xfrm>
          <a:custGeom>
            <a:avLst/>
            <a:gdLst/>
            <a:ahLst/>
            <a:cxnLst/>
            <a:rect l="l" t="t" r="r" b="b"/>
            <a:pathLst>
              <a:path h="109220">
                <a:moveTo>
                  <a:pt x="0" y="0"/>
                </a:moveTo>
                <a:lnTo>
                  <a:pt x="0" y="10922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0" name="object 240"/>
          <p:cNvSpPr/>
          <p:nvPr/>
        </p:nvSpPr>
        <p:spPr>
          <a:xfrm>
            <a:off x="7200900" y="44691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1" name="object 241"/>
          <p:cNvSpPr/>
          <p:nvPr/>
        </p:nvSpPr>
        <p:spPr>
          <a:xfrm>
            <a:off x="7200900" y="46469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2" name="object 242"/>
          <p:cNvSpPr/>
          <p:nvPr/>
        </p:nvSpPr>
        <p:spPr>
          <a:xfrm>
            <a:off x="7200900" y="482345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3" name="object 243"/>
          <p:cNvSpPr/>
          <p:nvPr/>
        </p:nvSpPr>
        <p:spPr>
          <a:xfrm>
            <a:off x="7200900" y="500125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4" name="object 244"/>
          <p:cNvSpPr/>
          <p:nvPr/>
        </p:nvSpPr>
        <p:spPr>
          <a:xfrm>
            <a:off x="7200900" y="5179059"/>
            <a:ext cx="0" cy="106680"/>
          </a:xfrm>
          <a:custGeom>
            <a:avLst/>
            <a:gdLst/>
            <a:ahLst/>
            <a:cxnLst/>
            <a:rect l="l" t="t" r="r" b="b"/>
            <a:pathLst>
              <a:path h="106679">
                <a:moveTo>
                  <a:pt x="0" y="0"/>
                </a:moveTo>
                <a:lnTo>
                  <a:pt x="0" y="1066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5" name="object 245"/>
          <p:cNvSpPr/>
          <p:nvPr/>
        </p:nvSpPr>
        <p:spPr>
          <a:xfrm>
            <a:off x="7200900" y="535559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6" name="object 246"/>
          <p:cNvSpPr/>
          <p:nvPr/>
        </p:nvSpPr>
        <p:spPr>
          <a:xfrm>
            <a:off x="7200900" y="553339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7" name="object 247"/>
          <p:cNvSpPr/>
          <p:nvPr/>
        </p:nvSpPr>
        <p:spPr>
          <a:xfrm>
            <a:off x="7200900" y="570992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4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8" name="object 248"/>
          <p:cNvSpPr/>
          <p:nvPr/>
        </p:nvSpPr>
        <p:spPr>
          <a:xfrm>
            <a:off x="7200900" y="5887720"/>
            <a:ext cx="0" cy="55880"/>
          </a:xfrm>
          <a:custGeom>
            <a:avLst/>
            <a:gdLst/>
            <a:ahLst/>
            <a:cxnLst/>
            <a:rect l="l" t="t" r="r" b="b"/>
            <a:pathLst>
              <a:path h="55879">
                <a:moveTo>
                  <a:pt x="0" y="0"/>
                </a:moveTo>
                <a:lnTo>
                  <a:pt x="0" y="558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9" name="object 249"/>
          <p:cNvSpPr txBox="1"/>
          <p:nvPr/>
        </p:nvSpPr>
        <p:spPr>
          <a:xfrm>
            <a:off x="7287259" y="48171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50" name="object 250"/>
          <p:cNvSpPr/>
          <p:nvPr/>
        </p:nvSpPr>
        <p:spPr>
          <a:xfrm>
            <a:off x="7200900" y="1828800"/>
            <a:ext cx="0" cy="1600200"/>
          </a:xfrm>
          <a:custGeom>
            <a:avLst/>
            <a:gdLst/>
            <a:ahLst/>
            <a:cxnLst/>
            <a:rect l="l" t="t" r="r" b="b"/>
            <a:pathLst>
              <a:path h="1600200">
                <a:moveTo>
                  <a:pt x="0" y="0"/>
                </a:moveTo>
                <a:lnTo>
                  <a:pt x="0" y="1600200"/>
                </a:lnTo>
              </a:path>
            </a:pathLst>
          </a:custGeom>
          <a:ln w="5463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1" name="object 251"/>
          <p:cNvSpPr txBox="1"/>
          <p:nvPr/>
        </p:nvSpPr>
        <p:spPr>
          <a:xfrm>
            <a:off x="7383780" y="24168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52" name="object 252"/>
          <p:cNvSpPr/>
          <p:nvPr/>
        </p:nvSpPr>
        <p:spPr>
          <a:xfrm>
            <a:off x="5257800" y="3771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3" name="object 253"/>
          <p:cNvSpPr/>
          <p:nvPr/>
        </p:nvSpPr>
        <p:spPr>
          <a:xfrm>
            <a:off x="5435600" y="3771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4" name="object 254"/>
          <p:cNvSpPr/>
          <p:nvPr/>
        </p:nvSpPr>
        <p:spPr>
          <a:xfrm>
            <a:off x="5612129" y="3771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5" name="object 255"/>
          <p:cNvSpPr/>
          <p:nvPr/>
        </p:nvSpPr>
        <p:spPr>
          <a:xfrm>
            <a:off x="5789929" y="3771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6" name="object 256"/>
          <p:cNvSpPr/>
          <p:nvPr/>
        </p:nvSpPr>
        <p:spPr>
          <a:xfrm>
            <a:off x="5967729" y="377190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8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7" name="object 257"/>
          <p:cNvSpPr/>
          <p:nvPr/>
        </p:nvSpPr>
        <p:spPr>
          <a:xfrm>
            <a:off x="6144259" y="3771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8" name="object 258"/>
          <p:cNvSpPr/>
          <p:nvPr/>
        </p:nvSpPr>
        <p:spPr>
          <a:xfrm>
            <a:off x="6322059" y="3771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9" name="object 259"/>
          <p:cNvSpPr/>
          <p:nvPr/>
        </p:nvSpPr>
        <p:spPr>
          <a:xfrm>
            <a:off x="6498590" y="3771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0" name="object 260"/>
          <p:cNvSpPr/>
          <p:nvPr/>
        </p:nvSpPr>
        <p:spPr>
          <a:xfrm>
            <a:off x="6676390" y="3771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1" name="object 261"/>
          <p:cNvSpPr/>
          <p:nvPr/>
        </p:nvSpPr>
        <p:spPr>
          <a:xfrm>
            <a:off x="6854190" y="3771900"/>
            <a:ext cx="3810" cy="0"/>
          </a:xfrm>
          <a:custGeom>
            <a:avLst/>
            <a:gdLst/>
            <a:ahLst/>
            <a:cxnLst/>
            <a:rect l="l" t="t" r="r" b="b"/>
            <a:pathLst>
              <a:path w="3809">
                <a:moveTo>
                  <a:pt x="1904" y="-27304"/>
                </a:moveTo>
                <a:lnTo>
                  <a:pt x="1904" y="27304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2" name="object 262"/>
          <p:cNvSpPr txBox="1"/>
          <p:nvPr/>
        </p:nvSpPr>
        <p:spPr>
          <a:xfrm>
            <a:off x="5948679" y="33832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63" name="object 263"/>
          <p:cNvSpPr/>
          <p:nvPr/>
        </p:nvSpPr>
        <p:spPr>
          <a:xfrm>
            <a:off x="5157470" y="1728470"/>
            <a:ext cx="1800860" cy="1800860"/>
          </a:xfrm>
          <a:custGeom>
            <a:avLst/>
            <a:gdLst/>
            <a:ahLst/>
            <a:cxnLst/>
            <a:rect l="l" t="t" r="r" b="b"/>
            <a:pathLst>
              <a:path w="1800859" h="1800860">
                <a:moveTo>
                  <a:pt x="1800859" y="0"/>
                </a:moveTo>
                <a:lnTo>
                  <a:pt x="0" y="1800859"/>
                </a:lnTo>
              </a:path>
            </a:pathLst>
          </a:custGeom>
          <a:ln w="5463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4" name="object 264"/>
          <p:cNvSpPr txBox="1"/>
          <p:nvPr/>
        </p:nvSpPr>
        <p:spPr>
          <a:xfrm>
            <a:off x="5802629" y="22402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65" name="object 265"/>
          <p:cNvSpPr/>
          <p:nvPr/>
        </p:nvSpPr>
        <p:spPr>
          <a:xfrm>
            <a:off x="2871470" y="4014470"/>
            <a:ext cx="71120" cy="80010"/>
          </a:xfrm>
          <a:custGeom>
            <a:avLst/>
            <a:gdLst/>
            <a:ahLst/>
            <a:cxnLst/>
            <a:rect l="l" t="t" r="r" b="b"/>
            <a:pathLst>
              <a:path w="71119" h="80010">
                <a:moveTo>
                  <a:pt x="0" y="0"/>
                </a:moveTo>
                <a:lnTo>
                  <a:pt x="71119" y="8000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6" name="object 266"/>
          <p:cNvSpPr/>
          <p:nvPr/>
        </p:nvSpPr>
        <p:spPr>
          <a:xfrm>
            <a:off x="2989579" y="4146550"/>
            <a:ext cx="71120" cy="81280"/>
          </a:xfrm>
          <a:custGeom>
            <a:avLst/>
            <a:gdLst/>
            <a:ahLst/>
            <a:cxnLst/>
            <a:rect l="l" t="t" r="r" b="b"/>
            <a:pathLst>
              <a:path w="71119" h="81279">
                <a:moveTo>
                  <a:pt x="0" y="0"/>
                </a:moveTo>
                <a:lnTo>
                  <a:pt x="71119" y="81279"/>
                </a:lnTo>
              </a:path>
            </a:pathLst>
          </a:custGeom>
          <a:ln w="5460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7" name="object 267"/>
          <p:cNvSpPr/>
          <p:nvPr/>
        </p:nvSpPr>
        <p:spPr>
          <a:xfrm>
            <a:off x="3106420" y="4279900"/>
            <a:ext cx="71120" cy="80010"/>
          </a:xfrm>
          <a:custGeom>
            <a:avLst/>
            <a:gdLst/>
            <a:ahLst/>
            <a:cxnLst/>
            <a:rect l="l" t="t" r="r" b="b"/>
            <a:pathLst>
              <a:path w="71119" h="80010">
                <a:moveTo>
                  <a:pt x="0" y="0"/>
                </a:moveTo>
                <a:lnTo>
                  <a:pt x="71119" y="8001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8" name="object 268"/>
          <p:cNvSpPr/>
          <p:nvPr/>
        </p:nvSpPr>
        <p:spPr>
          <a:xfrm>
            <a:off x="3224529" y="4411979"/>
            <a:ext cx="71120" cy="81280"/>
          </a:xfrm>
          <a:custGeom>
            <a:avLst/>
            <a:gdLst/>
            <a:ahLst/>
            <a:cxnLst/>
            <a:rect l="l" t="t" r="r" b="b"/>
            <a:pathLst>
              <a:path w="71120" h="81279">
                <a:moveTo>
                  <a:pt x="0" y="0"/>
                </a:moveTo>
                <a:lnTo>
                  <a:pt x="71119" y="8128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9" name="object 269"/>
          <p:cNvSpPr/>
          <p:nvPr/>
        </p:nvSpPr>
        <p:spPr>
          <a:xfrm>
            <a:off x="3341370" y="4544059"/>
            <a:ext cx="72390" cy="81280"/>
          </a:xfrm>
          <a:custGeom>
            <a:avLst/>
            <a:gdLst/>
            <a:ahLst/>
            <a:cxnLst/>
            <a:rect l="l" t="t" r="r" b="b"/>
            <a:pathLst>
              <a:path w="72389" h="81279">
                <a:moveTo>
                  <a:pt x="0" y="0"/>
                </a:moveTo>
                <a:lnTo>
                  <a:pt x="72389" y="812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0" name="object 270"/>
          <p:cNvSpPr/>
          <p:nvPr/>
        </p:nvSpPr>
        <p:spPr>
          <a:xfrm>
            <a:off x="3459479" y="4677409"/>
            <a:ext cx="72390" cy="81280"/>
          </a:xfrm>
          <a:custGeom>
            <a:avLst/>
            <a:gdLst/>
            <a:ahLst/>
            <a:cxnLst/>
            <a:rect l="l" t="t" r="r" b="b"/>
            <a:pathLst>
              <a:path w="72389" h="81279">
                <a:moveTo>
                  <a:pt x="0" y="0"/>
                </a:moveTo>
                <a:lnTo>
                  <a:pt x="72390" y="812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1" name="object 271"/>
          <p:cNvSpPr/>
          <p:nvPr/>
        </p:nvSpPr>
        <p:spPr>
          <a:xfrm>
            <a:off x="3577590" y="4809490"/>
            <a:ext cx="71120" cy="81280"/>
          </a:xfrm>
          <a:custGeom>
            <a:avLst/>
            <a:gdLst/>
            <a:ahLst/>
            <a:cxnLst/>
            <a:rect l="l" t="t" r="r" b="b"/>
            <a:pathLst>
              <a:path w="71120" h="81279">
                <a:moveTo>
                  <a:pt x="0" y="0"/>
                </a:moveTo>
                <a:lnTo>
                  <a:pt x="71120" y="81280"/>
                </a:lnTo>
              </a:path>
            </a:pathLst>
          </a:custGeom>
          <a:ln w="5460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2" name="object 272"/>
          <p:cNvSpPr/>
          <p:nvPr/>
        </p:nvSpPr>
        <p:spPr>
          <a:xfrm>
            <a:off x="3694429" y="4942840"/>
            <a:ext cx="72390" cy="80010"/>
          </a:xfrm>
          <a:custGeom>
            <a:avLst/>
            <a:gdLst/>
            <a:ahLst/>
            <a:cxnLst/>
            <a:rect l="l" t="t" r="r" b="b"/>
            <a:pathLst>
              <a:path w="72389" h="80010">
                <a:moveTo>
                  <a:pt x="0" y="0"/>
                </a:moveTo>
                <a:lnTo>
                  <a:pt x="72390" y="8001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3" name="object 273"/>
          <p:cNvSpPr/>
          <p:nvPr/>
        </p:nvSpPr>
        <p:spPr>
          <a:xfrm>
            <a:off x="3812540" y="5074920"/>
            <a:ext cx="72390" cy="81280"/>
          </a:xfrm>
          <a:custGeom>
            <a:avLst/>
            <a:gdLst/>
            <a:ahLst/>
            <a:cxnLst/>
            <a:rect l="l" t="t" r="r" b="b"/>
            <a:pathLst>
              <a:path w="72389" h="81279">
                <a:moveTo>
                  <a:pt x="0" y="0"/>
                </a:moveTo>
                <a:lnTo>
                  <a:pt x="72389" y="812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4" name="object 274"/>
          <p:cNvSpPr/>
          <p:nvPr/>
        </p:nvSpPr>
        <p:spPr>
          <a:xfrm>
            <a:off x="3930650" y="5208270"/>
            <a:ext cx="71120" cy="80010"/>
          </a:xfrm>
          <a:custGeom>
            <a:avLst/>
            <a:gdLst/>
            <a:ahLst/>
            <a:cxnLst/>
            <a:rect l="l" t="t" r="r" b="b"/>
            <a:pathLst>
              <a:path w="71120" h="80010">
                <a:moveTo>
                  <a:pt x="0" y="0"/>
                </a:moveTo>
                <a:lnTo>
                  <a:pt x="71120" y="8000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5" name="object 275"/>
          <p:cNvSpPr/>
          <p:nvPr/>
        </p:nvSpPr>
        <p:spPr>
          <a:xfrm>
            <a:off x="4048759" y="5340350"/>
            <a:ext cx="71120" cy="81280"/>
          </a:xfrm>
          <a:custGeom>
            <a:avLst/>
            <a:gdLst/>
            <a:ahLst/>
            <a:cxnLst/>
            <a:rect l="l" t="t" r="r" b="b"/>
            <a:pathLst>
              <a:path w="71120" h="81279">
                <a:moveTo>
                  <a:pt x="0" y="0"/>
                </a:moveTo>
                <a:lnTo>
                  <a:pt x="71119" y="8128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6" name="object 276"/>
          <p:cNvSpPr/>
          <p:nvPr/>
        </p:nvSpPr>
        <p:spPr>
          <a:xfrm>
            <a:off x="4165600" y="5473700"/>
            <a:ext cx="71120" cy="80010"/>
          </a:xfrm>
          <a:custGeom>
            <a:avLst/>
            <a:gdLst/>
            <a:ahLst/>
            <a:cxnLst/>
            <a:rect l="l" t="t" r="r" b="b"/>
            <a:pathLst>
              <a:path w="71120" h="80010">
                <a:moveTo>
                  <a:pt x="0" y="0"/>
                </a:moveTo>
                <a:lnTo>
                  <a:pt x="71120" y="8001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7" name="object 277"/>
          <p:cNvSpPr/>
          <p:nvPr/>
        </p:nvSpPr>
        <p:spPr>
          <a:xfrm>
            <a:off x="4283709" y="5605779"/>
            <a:ext cx="71120" cy="80010"/>
          </a:xfrm>
          <a:custGeom>
            <a:avLst/>
            <a:gdLst/>
            <a:ahLst/>
            <a:cxnLst/>
            <a:rect l="l" t="t" r="r" b="b"/>
            <a:pathLst>
              <a:path w="71120" h="80010">
                <a:moveTo>
                  <a:pt x="0" y="0"/>
                </a:moveTo>
                <a:lnTo>
                  <a:pt x="71119" y="8001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8" name="object 278"/>
          <p:cNvSpPr/>
          <p:nvPr/>
        </p:nvSpPr>
        <p:spPr>
          <a:xfrm>
            <a:off x="4400550" y="5737859"/>
            <a:ext cx="72390" cy="81280"/>
          </a:xfrm>
          <a:custGeom>
            <a:avLst/>
            <a:gdLst/>
            <a:ahLst/>
            <a:cxnLst/>
            <a:rect l="l" t="t" r="r" b="b"/>
            <a:pathLst>
              <a:path w="72389" h="81279">
                <a:moveTo>
                  <a:pt x="0" y="0"/>
                </a:moveTo>
                <a:lnTo>
                  <a:pt x="72389" y="812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9" name="object 279"/>
          <p:cNvSpPr/>
          <p:nvPr/>
        </p:nvSpPr>
        <p:spPr>
          <a:xfrm>
            <a:off x="4518659" y="5871209"/>
            <a:ext cx="71120" cy="80010"/>
          </a:xfrm>
          <a:custGeom>
            <a:avLst/>
            <a:gdLst/>
            <a:ahLst/>
            <a:cxnLst/>
            <a:rect l="l" t="t" r="r" b="b"/>
            <a:pathLst>
              <a:path w="71120" h="80010">
                <a:moveTo>
                  <a:pt x="0" y="0"/>
                </a:moveTo>
                <a:lnTo>
                  <a:pt x="71119" y="8000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0" name="object 280"/>
          <p:cNvSpPr/>
          <p:nvPr/>
        </p:nvSpPr>
        <p:spPr>
          <a:xfrm>
            <a:off x="4636770" y="6003290"/>
            <a:ext cx="35560" cy="40640"/>
          </a:xfrm>
          <a:custGeom>
            <a:avLst/>
            <a:gdLst/>
            <a:ahLst/>
            <a:cxnLst/>
            <a:rect l="l" t="t" r="r" b="b"/>
            <a:pathLst>
              <a:path w="35560" h="40639">
                <a:moveTo>
                  <a:pt x="0" y="0"/>
                </a:moveTo>
                <a:lnTo>
                  <a:pt x="35559" y="4064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1" name="object 281"/>
          <p:cNvSpPr txBox="1"/>
          <p:nvPr/>
        </p:nvSpPr>
        <p:spPr>
          <a:xfrm>
            <a:off x="3808729" y="46405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82" name="object 282"/>
          <p:cNvSpPr/>
          <p:nvPr/>
        </p:nvSpPr>
        <p:spPr>
          <a:xfrm>
            <a:off x="4914900" y="41148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3" name="object 283"/>
          <p:cNvSpPr/>
          <p:nvPr/>
        </p:nvSpPr>
        <p:spPr>
          <a:xfrm>
            <a:off x="4914900" y="42926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4" name="object 284"/>
          <p:cNvSpPr/>
          <p:nvPr/>
        </p:nvSpPr>
        <p:spPr>
          <a:xfrm>
            <a:off x="4914900" y="44691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5" name="object 285"/>
          <p:cNvSpPr/>
          <p:nvPr/>
        </p:nvSpPr>
        <p:spPr>
          <a:xfrm>
            <a:off x="4914900" y="46469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6" name="object 286"/>
          <p:cNvSpPr/>
          <p:nvPr/>
        </p:nvSpPr>
        <p:spPr>
          <a:xfrm>
            <a:off x="4914900" y="4824729"/>
            <a:ext cx="0" cy="106680"/>
          </a:xfrm>
          <a:custGeom>
            <a:avLst/>
            <a:gdLst/>
            <a:ahLst/>
            <a:cxnLst/>
            <a:rect l="l" t="t" r="r" b="b"/>
            <a:pathLst>
              <a:path h="106679">
                <a:moveTo>
                  <a:pt x="0" y="0"/>
                </a:moveTo>
                <a:lnTo>
                  <a:pt x="0" y="10668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7" name="object 287"/>
          <p:cNvSpPr/>
          <p:nvPr/>
        </p:nvSpPr>
        <p:spPr>
          <a:xfrm>
            <a:off x="4914900" y="500125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8" name="object 288"/>
          <p:cNvSpPr/>
          <p:nvPr/>
        </p:nvSpPr>
        <p:spPr>
          <a:xfrm>
            <a:off x="4914900" y="517905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9" name="object 289"/>
          <p:cNvSpPr/>
          <p:nvPr/>
        </p:nvSpPr>
        <p:spPr>
          <a:xfrm>
            <a:off x="4914900" y="535559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0" name="object 290"/>
          <p:cNvSpPr/>
          <p:nvPr/>
        </p:nvSpPr>
        <p:spPr>
          <a:xfrm>
            <a:off x="4914900" y="553339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1" name="object 291"/>
          <p:cNvSpPr/>
          <p:nvPr/>
        </p:nvSpPr>
        <p:spPr>
          <a:xfrm>
            <a:off x="4914900" y="571119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2" name="object 292"/>
          <p:cNvSpPr/>
          <p:nvPr/>
        </p:nvSpPr>
        <p:spPr>
          <a:xfrm>
            <a:off x="4914900" y="5887720"/>
            <a:ext cx="0" cy="55880"/>
          </a:xfrm>
          <a:custGeom>
            <a:avLst/>
            <a:gdLst/>
            <a:ahLst/>
            <a:cxnLst/>
            <a:rect l="l" t="t" r="r" b="b"/>
            <a:pathLst>
              <a:path h="55879">
                <a:moveTo>
                  <a:pt x="0" y="0"/>
                </a:moveTo>
                <a:lnTo>
                  <a:pt x="0" y="558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3" name="object 293"/>
          <p:cNvSpPr txBox="1"/>
          <p:nvPr/>
        </p:nvSpPr>
        <p:spPr>
          <a:xfrm>
            <a:off x="5013959" y="4818379"/>
            <a:ext cx="2070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94" name="object 294"/>
          <p:cNvSpPr/>
          <p:nvPr/>
        </p:nvSpPr>
        <p:spPr>
          <a:xfrm>
            <a:off x="5157470" y="4014470"/>
            <a:ext cx="72390" cy="81280"/>
          </a:xfrm>
          <a:custGeom>
            <a:avLst/>
            <a:gdLst/>
            <a:ahLst/>
            <a:cxnLst/>
            <a:rect l="l" t="t" r="r" b="b"/>
            <a:pathLst>
              <a:path w="72389" h="81279">
                <a:moveTo>
                  <a:pt x="0" y="0"/>
                </a:moveTo>
                <a:lnTo>
                  <a:pt x="72389" y="812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5" name="object 295"/>
          <p:cNvSpPr/>
          <p:nvPr/>
        </p:nvSpPr>
        <p:spPr>
          <a:xfrm>
            <a:off x="5275579" y="4147820"/>
            <a:ext cx="71120" cy="80010"/>
          </a:xfrm>
          <a:custGeom>
            <a:avLst/>
            <a:gdLst/>
            <a:ahLst/>
            <a:cxnLst/>
            <a:rect l="l" t="t" r="r" b="b"/>
            <a:pathLst>
              <a:path w="71120" h="80010">
                <a:moveTo>
                  <a:pt x="0" y="0"/>
                </a:moveTo>
                <a:lnTo>
                  <a:pt x="71120" y="8000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6" name="object 296"/>
          <p:cNvSpPr/>
          <p:nvPr/>
        </p:nvSpPr>
        <p:spPr>
          <a:xfrm>
            <a:off x="5393690" y="4279900"/>
            <a:ext cx="71120" cy="81280"/>
          </a:xfrm>
          <a:custGeom>
            <a:avLst/>
            <a:gdLst/>
            <a:ahLst/>
            <a:cxnLst/>
            <a:rect l="l" t="t" r="r" b="b"/>
            <a:pathLst>
              <a:path w="71120" h="81279">
                <a:moveTo>
                  <a:pt x="0" y="0"/>
                </a:moveTo>
                <a:lnTo>
                  <a:pt x="71120" y="81280"/>
                </a:lnTo>
              </a:path>
            </a:pathLst>
          </a:custGeom>
          <a:ln w="5460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7" name="object 297"/>
          <p:cNvSpPr/>
          <p:nvPr/>
        </p:nvSpPr>
        <p:spPr>
          <a:xfrm>
            <a:off x="5510529" y="4411979"/>
            <a:ext cx="71120" cy="81280"/>
          </a:xfrm>
          <a:custGeom>
            <a:avLst/>
            <a:gdLst/>
            <a:ahLst/>
            <a:cxnLst/>
            <a:rect l="l" t="t" r="r" b="b"/>
            <a:pathLst>
              <a:path w="71120" h="81279">
                <a:moveTo>
                  <a:pt x="0" y="0"/>
                </a:moveTo>
                <a:lnTo>
                  <a:pt x="71120" y="81280"/>
                </a:lnTo>
              </a:path>
            </a:pathLst>
          </a:custGeom>
          <a:ln w="5460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8" name="object 298"/>
          <p:cNvSpPr/>
          <p:nvPr/>
        </p:nvSpPr>
        <p:spPr>
          <a:xfrm>
            <a:off x="5628640" y="4545329"/>
            <a:ext cx="71120" cy="80010"/>
          </a:xfrm>
          <a:custGeom>
            <a:avLst/>
            <a:gdLst/>
            <a:ahLst/>
            <a:cxnLst/>
            <a:rect l="l" t="t" r="r" b="b"/>
            <a:pathLst>
              <a:path w="71120" h="80010">
                <a:moveTo>
                  <a:pt x="0" y="0"/>
                </a:moveTo>
                <a:lnTo>
                  <a:pt x="71120" y="8001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9" name="object 299"/>
          <p:cNvSpPr/>
          <p:nvPr/>
        </p:nvSpPr>
        <p:spPr>
          <a:xfrm>
            <a:off x="5745479" y="4677409"/>
            <a:ext cx="72390" cy="81280"/>
          </a:xfrm>
          <a:custGeom>
            <a:avLst/>
            <a:gdLst/>
            <a:ahLst/>
            <a:cxnLst/>
            <a:rect l="l" t="t" r="r" b="b"/>
            <a:pathLst>
              <a:path w="72389" h="81279">
                <a:moveTo>
                  <a:pt x="0" y="0"/>
                </a:moveTo>
                <a:lnTo>
                  <a:pt x="72390" y="812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0" name="object 300"/>
          <p:cNvSpPr/>
          <p:nvPr/>
        </p:nvSpPr>
        <p:spPr>
          <a:xfrm>
            <a:off x="5863590" y="4810759"/>
            <a:ext cx="71120" cy="80010"/>
          </a:xfrm>
          <a:custGeom>
            <a:avLst/>
            <a:gdLst/>
            <a:ahLst/>
            <a:cxnLst/>
            <a:rect l="l" t="t" r="r" b="b"/>
            <a:pathLst>
              <a:path w="71120" h="80010">
                <a:moveTo>
                  <a:pt x="0" y="0"/>
                </a:moveTo>
                <a:lnTo>
                  <a:pt x="71120" y="8000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1" name="object 301"/>
          <p:cNvSpPr/>
          <p:nvPr/>
        </p:nvSpPr>
        <p:spPr>
          <a:xfrm>
            <a:off x="5981700" y="4942840"/>
            <a:ext cx="71120" cy="81280"/>
          </a:xfrm>
          <a:custGeom>
            <a:avLst/>
            <a:gdLst/>
            <a:ahLst/>
            <a:cxnLst/>
            <a:rect l="l" t="t" r="r" b="b"/>
            <a:pathLst>
              <a:path w="71120" h="81279">
                <a:moveTo>
                  <a:pt x="0" y="0"/>
                </a:moveTo>
                <a:lnTo>
                  <a:pt x="71120" y="81280"/>
                </a:lnTo>
              </a:path>
            </a:pathLst>
          </a:custGeom>
          <a:ln w="5460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2" name="object 302"/>
          <p:cNvSpPr/>
          <p:nvPr/>
        </p:nvSpPr>
        <p:spPr>
          <a:xfrm>
            <a:off x="6098540" y="5076190"/>
            <a:ext cx="72390" cy="80010"/>
          </a:xfrm>
          <a:custGeom>
            <a:avLst/>
            <a:gdLst/>
            <a:ahLst/>
            <a:cxnLst/>
            <a:rect l="l" t="t" r="r" b="b"/>
            <a:pathLst>
              <a:path w="72389" h="80010">
                <a:moveTo>
                  <a:pt x="0" y="0"/>
                </a:moveTo>
                <a:lnTo>
                  <a:pt x="72389" y="8001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3" name="object 303"/>
          <p:cNvSpPr/>
          <p:nvPr/>
        </p:nvSpPr>
        <p:spPr>
          <a:xfrm>
            <a:off x="6216650" y="5208270"/>
            <a:ext cx="72390" cy="80010"/>
          </a:xfrm>
          <a:custGeom>
            <a:avLst/>
            <a:gdLst/>
            <a:ahLst/>
            <a:cxnLst/>
            <a:rect l="l" t="t" r="r" b="b"/>
            <a:pathLst>
              <a:path w="72389" h="80010">
                <a:moveTo>
                  <a:pt x="0" y="0"/>
                </a:moveTo>
                <a:lnTo>
                  <a:pt x="72389" y="8000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4" name="object 304"/>
          <p:cNvSpPr/>
          <p:nvPr/>
        </p:nvSpPr>
        <p:spPr>
          <a:xfrm>
            <a:off x="6334759" y="5340350"/>
            <a:ext cx="71120" cy="81280"/>
          </a:xfrm>
          <a:custGeom>
            <a:avLst/>
            <a:gdLst/>
            <a:ahLst/>
            <a:cxnLst/>
            <a:rect l="l" t="t" r="r" b="b"/>
            <a:pathLst>
              <a:path w="71120" h="81279">
                <a:moveTo>
                  <a:pt x="0" y="0"/>
                </a:moveTo>
                <a:lnTo>
                  <a:pt x="71119" y="8128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5" name="object 305"/>
          <p:cNvSpPr/>
          <p:nvPr/>
        </p:nvSpPr>
        <p:spPr>
          <a:xfrm>
            <a:off x="6452870" y="5473700"/>
            <a:ext cx="71120" cy="80010"/>
          </a:xfrm>
          <a:custGeom>
            <a:avLst/>
            <a:gdLst/>
            <a:ahLst/>
            <a:cxnLst/>
            <a:rect l="l" t="t" r="r" b="b"/>
            <a:pathLst>
              <a:path w="71120" h="80010">
                <a:moveTo>
                  <a:pt x="0" y="0"/>
                </a:moveTo>
                <a:lnTo>
                  <a:pt x="71120" y="8001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6" name="object 306"/>
          <p:cNvSpPr/>
          <p:nvPr/>
        </p:nvSpPr>
        <p:spPr>
          <a:xfrm>
            <a:off x="6569709" y="5605779"/>
            <a:ext cx="71120" cy="81280"/>
          </a:xfrm>
          <a:custGeom>
            <a:avLst/>
            <a:gdLst/>
            <a:ahLst/>
            <a:cxnLst/>
            <a:rect l="l" t="t" r="r" b="b"/>
            <a:pathLst>
              <a:path w="71120" h="81279">
                <a:moveTo>
                  <a:pt x="0" y="0"/>
                </a:moveTo>
                <a:lnTo>
                  <a:pt x="71120" y="81280"/>
                </a:lnTo>
              </a:path>
            </a:pathLst>
          </a:custGeom>
          <a:ln w="5460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7" name="object 307"/>
          <p:cNvSpPr/>
          <p:nvPr/>
        </p:nvSpPr>
        <p:spPr>
          <a:xfrm>
            <a:off x="6687819" y="5739129"/>
            <a:ext cx="71120" cy="80010"/>
          </a:xfrm>
          <a:custGeom>
            <a:avLst/>
            <a:gdLst/>
            <a:ahLst/>
            <a:cxnLst/>
            <a:rect l="l" t="t" r="r" b="b"/>
            <a:pathLst>
              <a:path w="71120" h="80010">
                <a:moveTo>
                  <a:pt x="0" y="0"/>
                </a:moveTo>
                <a:lnTo>
                  <a:pt x="71120" y="8001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8" name="object 308"/>
          <p:cNvSpPr/>
          <p:nvPr/>
        </p:nvSpPr>
        <p:spPr>
          <a:xfrm>
            <a:off x="6804659" y="5871209"/>
            <a:ext cx="72390" cy="81280"/>
          </a:xfrm>
          <a:custGeom>
            <a:avLst/>
            <a:gdLst/>
            <a:ahLst/>
            <a:cxnLst/>
            <a:rect l="l" t="t" r="r" b="b"/>
            <a:pathLst>
              <a:path w="72390" h="81279">
                <a:moveTo>
                  <a:pt x="0" y="0"/>
                </a:moveTo>
                <a:lnTo>
                  <a:pt x="72390" y="812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9" name="object 309"/>
          <p:cNvSpPr/>
          <p:nvPr/>
        </p:nvSpPr>
        <p:spPr>
          <a:xfrm>
            <a:off x="6922769" y="6003290"/>
            <a:ext cx="35560" cy="40640"/>
          </a:xfrm>
          <a:custGeom>
            <a:avLst/>
            <a:gdLst/>
            <a:ahLst/>
            <a:cxnLst/>
            <a:rect l="l" t="t" r="r" b="b"/>
            <a:pathLst>
              <a:path w="35559" h="40639">
                <a:moveTo>
                  <a:pt x="0" y="0"/>
                </a:moveTo>
                <a:lnTo>
                  <a:pt x="35559" y="4064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0" name="object 310"/>
          <p:cNvSpPr txBox="1"/>
          <p:nvPr/>
        </p:nvSpPr>
        <p:spPr>
          <a:xfrm>
            <a:off x="6107429" y="4640579"/>
            <a:ext cx="2070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11" name="object 311"/>
          <p:cNvSpPr/>
          <p:nvPr/>
        </p:nvSpPr>
        <p:spPr>
          <a:xfrm>
            <a:off x="5257800" y="6286500"/>
            <a:ext cx="1600200" cy="0"/>
          </a:xfrm>
          <a:custGeom>
            <a:avLst/>
            <a:gdLst/>
            <a:ahLst/>
            <a:cxnLst/>
            <a:rect l="l" t="t" r="r" b="b"/>
            <a:pathLst>
              <a:path w="1600200">
                <a:moveTo>
                  <a:pt x="0" y="0"/>
                </a:moveTo>
                <a:lnTo>
                  <a:pt x="1600200" y="0"/>
                </a:lnTo>
              </a:path>
            </a:pathLst>
          </a:custGeom>
          <a:ln w="5463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2" name="object 312"/>
          <p:cNvSpPr/>
          <p:nvPr/>
        </p:nvSpPr>
        <p:spPr>
          <a:xfrm>
            <a:off x="2286000" y="1143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3" name="object 313"/>
          <p:cNvSpPr/>
          <p:nvPr/>
        </p:nvSpPr>
        <p:spPr>
          <a:xfrm>
            <a:off x="2286000" y="1143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4" name="object 314"/>
          <p:cNvSpPr/>
          <p:nvPr/>
        </p:nvSpPr>
        <p:spPr>
          <a:xfrm>
            <a:off x="2286000" y="1143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5" name="object 315"/>
          <p:cNvSpPr/>
          <p:nvPr/>
        </p:nvSpPr>
        <p:spPr>
          <a:xfrm>
            <a:off x="2971800" y="1828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6" name="object 316"/>
          <p:cNvSpPr/>
          <p:nvPr/>
        </p:nvSpPr>
        <p:spPr>
          <a:xfrm>
            <a:off x="4572000" y="1143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7" name="object 317"/>
          <p:cNvSpPr/>
          <p:nvPr/>
        </p:nvSpPr>
        <p:spPr>
          <a:xfrm>
            <a:off x="4572000" y="1143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8" name="object 318"/>
          <p:cNvSpPr/>
          <p:nvPr/>
        </p:nvSpPr>
        <p:spPr>
          <a:xfrm>
            <a:off x="4572000" y="1143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9" name="object 319"/>
          <p:cNvSpPr/>
          <p:nvPr/>
        </p:nvSpPr>
        <p:spPr>
          <a:xfrm>
            <a:off x="5257800" y="1828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0" name="object 320"/>
          <p:cNvSpPr/>
          <p:nvPr/>
        </p:nvSpPr>
        <p:spPr>
          <a:xfrm>
            <a:off x="45720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1" name="object 321"/>
          <p:cNvSpPr/>
          <p:nvPr/>
        </p:nvSpPr>
        <p:spPr>
          <a:xfrm>
            <a:off x="45720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2" name="object 322"/>
          <p:cNvSpPr/>
          <p:nvPr/>
        </p:nvSpPr>
        <p:spPr>
          <a:xfrm>
            <a:off x="4572000" y="3429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3" name="object 323"/>
          <p:cNvSpPr/>
          <p:nvPr/>
        </p:nvSpPr>
        <p:spPr>
          <a:xfrm>
            <a:off x="5257800" y="4114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4" name="object 324"/>
          <p:cNvSpPr/>
          <p:nvPr/>
        </p:nvSpPr>
        <p:spPr>
          <a:xfrm>
            <a:off x="22860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5" name="object 325"/>
          <p:cNvSpPr/>
          <p:nvPr/>
        </p:nvSpPr>
        <p:spPr>
          <a:xfrm>
            <a:off x="22860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6" name="object 326"/>
          <p:cNvSpPr/>
          <p:nvPr/>
        </p:nvSpPr>
        <p:spPr>
          <a:xfrm>
            <a:off x="2286000" y="3429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7" name="object 327"/>
          <p:cNvSpPr/>
          <p:nvPr/>
        </p:nvSpPr>
        <p:spPr>
          <a:xfrm>
            <a:off x="2971800" y="4114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8" name="object 328"/>
          <p:cNvSpPr/>
          <p:nvPr/>
        </p:nvSpPr>
        <p:spPr>
          <a:xfrm>
            <a:off x="6858000" y="1143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9" name="object 329"/>
          <p:cNvSpPr/>
          <p:nvPr/>
        </p:nvSpPr>
        <p:spPr>
          <a:xfrm>
            <a:off x="6858000" y="1143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0" name="object 330"/>
          <p:cNvSpPr/>
          <p:nvPr/>
        </p:nvSpPr>
        <p:spPr>
          <a:xfrm>
            <a:off x="6858000" y="1143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1" name="object 331"/>
          <p:cNvSpPr/>
          <p:nvPr/>
        </p:nvSpPr>
        <p:spPr>
          <a:xfrm>
            <a:off x="7543800" y="1828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2" name="object 332"/>
          <p:cNvSpPr/>
          <p:nvPr/>
        </p:nvSpPr>
        <p:spPr>
          <a:xfrm>
            <a:off x="68580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3" name="object 333"/>
          <p:cNvSpPr/>
          <p:nvPr/>
        </p:nvSpPr>
        <p:spPr>
          <a:xfrm>
            <a:off x="68580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4" name="object 334"/>
          <p:cNvSpPr/>
          <p:nvPr/>
        </p:nvSpPr>
        <p:spPr>
          <a:xfrm>
            <a:off x="6858000" y="3429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5" name="object 335"/>
          <p:cNvSpPr/>
          <p:nvPr/>
        </p:nvSpPr>
        <p:spPr>
          <a:xfrm>
            <a:off x="7543800" y="4114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6" name="object 336"/>
          <p:cNvSpPr/>
          <p:nvPr/>
        </p:nvSpPr>
        <p:spPr>
          <a:xfrm>
            <a:off x="68580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7" name="object 337"/>
          <p:cNvSpPr/>
          <p:nvPr/>
        </p:nvSpPr>
        <p:spPr>
          <a:xfrm>
            <a:off x="68580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79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8" name="object 338"/>
          <p:cNvSpPr/>
          <p:nvPr/>
        </p:nvSpPr>
        <p:spPr>
          <a:xfrm>
            <a:off x="6858000" y="5943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9" name="object 339"/>
          <p:cNvSpPr/>
          <p:nvPr/>
        </p:nvSpPr>
        <p:spPr>
          <a:xfrm>
            <a:off x="7543800" y="6629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0" name="object 340"/>
          <p:cNvSpPr/>
          <p:nvPr/>
        </p:nvSpPr>
        <p:spPr>
          <a:xfrm>
            <a:off x="45720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1" name="object 341"/>
          <p:cNvSpPr/>
          <p:nvPr/>
        </p:nvSpPr>
        <p:spPr>
          <a:xfrm>
            <a:off x="45720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79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2" name="object 342"/>
          <p:cNvSpPr/>
          <p:nvPr/>
        </p:nvSpPr>
        <p:spPr>
          <a:xfrm>
            <a:off x="4572000" y="5943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3" name="object 343"/>
          <p:cNvSpPr/>
          <p:nvPr/>
        </p:nvSpPr>
        <p:spPr>
          <a:xfrm>
            <a:off x="5257800" y="6629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4" name="object 344"/>
          <p:cNvSpPr txBox="1"/>
          <p:nvPr/>
        </p:nvSpPr>
        <p:spPr>
          <a:xfrm>
            <a:off x="5948679" y="5919757"/>
            <a:ext cx="219710" cy="380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10"/>
              </a:lnSpc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343400" y="5715000"/>
            <a:ext cx="3429000" cy="1143000"/>
          </a:xfrm>
          <a:custGeom>
            <a:avLst/>
            <a:gdLst/>
            <a:ahLst/>
            <a:cxnLst/>
            <a:rect l="l" t="t" r="r" b="b"/>
            <a:pathLst>
              <a:path w="3429000" h="1143000">
                <a:moveTo>
                  <a:pt x="3238500" y="0"/>
                </a:moveTo>
                <a:lnTo>
                  <a:pt x="190500" y="0"/>
                </a:lnTo>
                <a:lnTo>
                  <a:pt x="143315" y="7496"/>
                </a:lnTo>
                <a:lnTo>
                  <a:pt x="98777" y="28222"/>
                </a:lnTo>
                <a:lnTo>
                  <a:pt x="59531" y="59531"/>
                </a:lnTo>
                <a:lnTo>
                  <a:pt x="28222" y="98777"/>
                </a:lnTo>
                <a:lnTo>
                  <a:pt x="7496" y="143315"/>
                </a:lnTo>
                <a:lnTo>
                  <a:pt x="0" y="190500"/>
                </a:lnTo>
                <a:lnTo>
                  <a:pt x="0" y="952500"/>
                </a:lnTo>
                <a:lnTo>
                  <a:pt x="7496" y="999684"/>
                </a:lnTo>
                <a:lnTo>
                  <a:pt x="28222" y="1044222"/>
                </a:lnTo>
                <a:lnTo>
                  <a:pt x="59531" y="1083468"/>
                </a:lnTo>
                <a:lnTo>
                  <a:pt x="98777" y="1114777"/>
                </a:lnTo>
                <a:lnTo>
                  <a:pt x="143315" y="1135503"/>
                </a:lnTo>
                <a:lnTo>
                  <a:pt x="190500" y="1143000"/>
                </a:lnTo>
                <a:lnTo>
                  <a:pt x="3238500" y="1143000"/>
                </a:lnTo>
                <a:lnTo>
                  <a:pt x="3285684" y="1135503"/>
                </a:lnTo>
                <a:lnTo>
                  <a:pt x="3330222" y="1114777"/>
                </a:lnTo>
                <a:lnTo>
                  <a:pt x="3369468" y="1083468"/>
                </a:lnTo>
                <a:lnTo>
                  <a:pt x="3400777" y="1044222"/>
                </a:lnTo>
                <a:lnTo>
                  <a:pt x="3421503" y="999684"/>
                </a:lnTo>
                <a:lnTo>
                  <a:pt x="3429000" y="952500"/>
                </a:lnTo>
                <a:lnTo>
                  <a:pt x="3429000" y="190500"/>
                </a:lnTo>
                <a:lnTo>
                  <a:pt x="3421503" y="143315"/>
                </a:lnTo>
                <a:lnTo>
                  <a:pt x="3400777" y="98777"/>
                </a:lnTo>
                <a:lnTo>
                  <a:pt x="3369468" y="59531"/>
                </a:lnTo>
                <a:lnTo>
                  <a:pt x="3330222" y="28222"/>
                </a:lnTo>
                <a:lnTo>
                  <a:pt x="3285684" y="7496"/>
                </a:lnTo>
                <a:lnTo>
                  <a:pt x="323850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324984" y="5696584"/>
            <a:ext cx="227329" cy="24256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343400" y="596772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343400" y="608584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343400" y="620522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343400" y="632460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343400" y="6442709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343400" y="6562090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324984" y="6663055"/>
            <a:ext cx="256539" cy="2133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608829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728209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847590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965700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085079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204459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323840" y="6858000"/>
            <a:ext cx="71120" cy="0"/>
          </a:xfrm>
          <a:custGeom>
            <a:avLst/>
            <a:gdLst/>
            <a:ahLst/>
            <a:cxnLst/>
            <a:rect l="l" t="t" r="r" b="b"/>
            <a:pathLst>
              <a:path w="71120">
                <a:moveTo>
                  <a:pt x="0" y="0"/>
                </a:moveTo>
                <a:lnTo>
                  <a:pt x="7112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441950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561329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680709" y="6858000"/>
            <a:ext cx="71120" cy="0"/>
          </a:xfrm>
          <a:custGeom>
            <a:avLst/>
            <a:gdLst/>
            <a:ahLst/>
            <a:cxnLst/>
            <a:rect l="l" t="t" r="r" b="b"/>
            <a:pathLst>
              <a:path w="71120">
                <a:moveTo>
                  <a:pt x="0" y="0"/>
                </a:moveTo>
                <a:lnTo>
                  <a:pt x="7111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798820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918200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036309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155690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275070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394450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512559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631940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751319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6869430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6988809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7108190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7226300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7345680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7465059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7564755" y="6631305"/>
            <a:ext cx="226060" cy="24511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7772400" y="6531609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7772400" y="641222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7772400" y="629285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7772400" y="6174740"/>
            <a:ext cx="0" cy="71120"/>
          </a:xfrm>
          <a:custGeom>
            <a:avLst/>
            <a:gdLst/>
            <a:ahLst/>
            <a:cxnLst/>
            <a:rect l="l" t="t" r="r" b="b"/>
            <a:pathLst>
              <a:path h="71120">
                <a:moveTo>
                  <a:pt x="0" y="7112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7772400" y="605535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7772400" y="593597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7533005" y="5696584"/>
            <a:ext cx="256540" cy="21081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7432040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7312659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7193280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7075169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6955790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6837680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6718300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6598919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6479540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6361429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6242050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6122670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6004559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5885179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5765800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5647690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5528309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5408929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5290820" y="5715000"/>
            <a:ext cx="71120" cy="0"/>
          </a:xfrm>
          <a:custGeom>
            <a:avLst/>
            <a:gdLst/>
            <a:ahLst/>
            <a:cxnLst/>
            <a:rect l="l" t="t" r="r" b="b"/>
            <a:pathLst>
              <a:path w="71120">
                <a:moveTo>
                  <a:pt x="7111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5171440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5052059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4933950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4814570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4695190" y="5715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4577079" y="5715000"/>
            <a:ext cx="71120" cy="0"/>
          </a:xfrm>
          <a:custGeom>
            <a:avLst/>
            <a:gdLst/>
            <a:ahLst/>
            <a:cxnLst/>
            <a:rect l="l" t="t" r="r" b="b"/>
            <a:pathLst>
              <a:path w="71120">
                <a:moveTo>
                  <a:pt x="7112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2057400" y="914400"/>
            <a:ext cx="5715000" cy="3429000"/>
          </a:xfrm>
          <a:custGeom>
            <a:avLst/>
            <a:gdLst/>
            <a:ahLst/>
            <a:cxnLst/>
            <a:rect l="l" t="t" r="r" b="b"/>
            <a:pathLst>
              <a:path w="5715000" h="3429000">
                <a:moveTo>
                  <a:pt x="5143500" y="0"/>
                </a:moveTo>
                <a:lnTo>
                  <a:pt x="571500" y="0"/>
                </a:lnTo>
                <a:lnTo>
                  <a:pt x="526423" y="2332"/>
                </a:lnTo>
                <a:lnTo>
                  <a:pt x="481596" y="9165"/>
                </a:lnTo>
                <a:lnTo>
                  <a:pt x="437269" y="20247"/>
                </a:lnTo>
                <a:lnTo>
                  <a:pt x="393692" y="35328"/>
                </a:lnTo>
                <a:lnTo>
                  <a:pt x="351115" y="54158"/>
                </a:lnTo>
                <a:lnTo>
                  <a:pt x="309788" y="76488"/>
                </a:lnTo>
                <a:lnTo>
                  <a:pt x="269960" y="102068"/>
                </a:lnTo>
                <a:lnTo>
                  <a:pt x="231882" y="130647"/>
                </a:lnTo>
                <a:lnTo>
                  <a:pt x="195804" y="161976"/>
                </a:lnTo>
                <a:lnTo>
                  <a:pt x="161976" y="195804"/>
                </a:lnTo>
                <a:lnTo>
                  <a:pt x="130647" y="231882"/>
                </a:lnTo>
                <a:lnTo>
                  <a:pt x="102068" y="269960"/>
                </a:lnTo>
                <a:lnTo>
                  <a:pt x="76488" y="309788"/>
                </a:lnTo>
                <a:lnTo>
                  <a:pt x="54158" y="351115"/>
                </a:lnTo>
                <a:lnTo>
                  <a:pt x="35328" y="393692"/>
                </a:lnTo>
                <a:lnTo>
                  <a:pt x="20247" y="437269"/>
                </a:lnTo>
                <a:lnTo>
                  <a:pt x="9165" y="481596"/>
                </a:lnTo>
                <a:lnTo>
                  <a:pt x="2332" y="526423"/>
                </a:lnTo>
                <a:lnTo>
                  <a:pt x="0" y="571500"/>
                </a:lnTo>
                <a:lnTo>
                  <a:pt x="0" y="2857500"/>
                </a:lnTo>
                <a:lnTo>
                  <a:pt x="2332" y="2902576"/>
                </a:lnTo>
                <a:lnTo>
                  <a:pt x="9165" y="2947403"/>
                </a:lnTo>
                <a:lnTo>
                  <a:pt x="20247" y="2991730"/>
                </a:lnTo>
                <a:lnTo>
                  <a:pt x="35328" y="3035307"/>
                </a:lnTo>
                <a:lnTo>
                  <a:pt x="54158" y="3077884"/>
                </a:lnTo>
                <a:lnTo>
                  <a:pt x="76488" y="3119211"/>
                </a:lnTo>
                <a:lnTo>
                  <a:pt x="102068" y="3159039"/>
                </a:lnTo>
                <a:lnTo>
                  <a:pt x="130647" y="3197117"/>
                </a:lnTo>
                <a:lnTo>
                  <a:pt x="161976" y="3233195"/>
                </a:lnTo>
                <a:lnTo>
                  <a:pt x="195804" y="3267023"/>
                </a:lnTo>
                <a:lnTo>
                  <a:pt x="231882" y="3298352"/>
                </a:lnTo>
                <a:lnTo>
                  <a:pt x="269960" y="3326931"/>
                </a:lnTo>
                <a:lnTo>
                  <a:pt x="309788" y="3352511"/>
                </a:lnTo>
                <a:lnTo>
                  <a:pt x="351115" y="3374841"/>
                </a:lnTo>
                <a:lnTo>
                  <a:pt x="393692" y="3393671"/>
                </a:lnTo>
                <a:lnTo>
                  <a:pt x="437269" y="3408752"/>
                </a:lnTo>
                <a:lnTo>
                  <a:pt x="481596" y="3419834"/>
                </a:lnTo>
                <a:lnTo>
                  <a:pt x="526423" y="3426667"/>
                </a:lnTo>
                <a:lnTo>
                  <a:pt x="571500" y="3429000"/>
                </a:lnTo>
                <a:lnTo>
                  <a:pt x="5143500" y="3429000"/>
                </a:lnTo>
                <a:lnTo>
                  <a:pt x="5188576" y="3426667"/>
                </a:lnTo>
                <a:lnTo>
                  <a:pt x="5233403" y="3419834"/>
                </a:lnTo>
                <a:lnTo>
                  <a:pt x="5277730" y="3408752"/>
                </a:lnTo>
                <a:lnTo>
                  <a:pt x="5321307" y="3393671"/>
                </a:lnTo>
                <a:lnTo>
                  <a:pt x="5363884" y="3374841"/>
                </a:lnTo>
                <a:lnTo>
                  <a:pt x="5405211" y="3352511"/>
                </a:lnTo>
                <a:lnTo>
                  <a:pt x="5445039" y="3326931"/>
                </a:lnTo>
                <a:lnTo>
                  <a:pt x="5483117" y="3298352"/>
                </a:lnTo>
                <a:lnTo>
                  <a:pt x="5519195" y="3267023"/>
                </a:lnTo>
                <a:lnTo>
                  <a:pt x="5553023" y="3233195"/>
                </a:lnTo>
                <a:lnTo>
                  <a:pt x="5584352" y="3197117"/>
                </a:lnTo>
                <a:lnTo>
                  <a:pt x="5612931" y="3159039"/>
                </a:lnTo>
                <a:lnTo>
                  <a:pt x="5638511" y="3119211"/>
                </a:lnTo>
                <a:lnTo>
                  <a:pt x="5660841" y="3077884"/>
                </a:lnTo>
                <a:lnTo>
                  <a:pt x="5679671" y="3035307"/>
                </a:lnTo>
                <a:lnTo>
                  <a:pt x="5694752" y="2991730"/>
                </a:lnTo>
                <a:lnTo>
                  <a:pt x="5705834" y="2947403"/>
                </a:lnTo>
                <a:lnTo>
                  <a:pt x="5712667" y="2902576"/>
                </a:lnTo>
                <a:lnTo>
                  <a:pt x="5715000" y="2857500"/>
                </a:lnTo>
                <a:lnTo>
                  <a:pt x="5715000" y="571500"/>
                </a:lnTo>
                <a:lnTo>
                  <a:pt x="5712667" y="526423"/>
                </a:lnTo>
                <a:lnTo>
                  <a:pt x="5705834" y="481596"/>
                </a:lnTo>
                <a:lnTo>
                  <a:pt x="5694752" y="437269"/>
                </a:lnTo>
                <a:lnTo>
                  <a:pt x="5679671" y="393692"/>
                </a:lnTo>
                <a:lnTo>
                  <a:pt x="5660841" y="351115"/>
                </a:lnTo>
                <a:lnTo>
                  <a:pt x="5638511" y="309788"/>
                </a:lnTo>
                <a:lnTo>
                  <a:pt x="5612931" y="269960"/>
                </a:lnTo>
                <a:lnTo>
                  <a:pt x="5584352" y="231882"/>
                </a:lnTo>
                <a:lnTo>
                  <a:pt x="5553023" y="195804"/>
                </a:lnTo>
                <a:lnTo>
                  <a:pt x="5519195" y="161976"/>
                </a:lnTo>
                <a:lnTo>
                  <a:pt x="5483117" y="130647"/>
                </a:lnTo>
                <a:lnTo>
                  <a:pt x="5445039" y="102068"/>
                </a:lnTo>
                <a:lnTo>
                  <a:pt x="5405211" y="76488"/>
                </a:lnTo>
                <a:lnTo>
                  <a:pt x="5363884" y="54158"/>
                </a:lnTo>
                <a:lnTo>
                  <a:pt x="5321307" y="35328"/>
                </a:lnTo>
                <a:lnTo>
                  <a:pt x="5277730" y="20247"/>
                </a:lnTo>
                <a:lnTo>
                  <a:pt x="5233403" y="9165"/>
                </a:lnTo>
                <a:lnTo>
                  <a:pt x="5188576" y="2332"/>
                </a:lnTo>
                <a:lnTo>
                  <a:pt x="514350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2556510" y="914400"/>
            <a:ext cx="74930" cy="5080"/>
          </a:xfrm>
          <a:custGeom>
            <a:avLst/>
            <a:gdLst/>
            <a:ahLst/>
            <a:cxnLst/>
            <a:rect l="l" t="t" r="r" b="b"/>
            <a:pathLst>
              <a:path w="74930" h="5080">
                <a:moveTo>
                  <a:pt x="74929" y="0"/>
                </a:moveTo>
                <a:lnTo>
                  <a:pt x="72389" y="0"/>
                </a:lnTo>
                <a:lnTo>
                  <a:pt x="54292" y="257"/>
                </a:lnTo>
                <a:lnTo>
                  <a:pt x="36194" y="1111"/>
                </a:lnTo>
                <a:lnTo>
                  <a:pt x="18097" y="2678"/>
                </a:lnTo>
                <a:lnTo>
                  <a:pt x="0" y="507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2442210" y="929639"/>
            <a:ext cx="68580" cy="22860"/>
          </a:xfrm>
          <a:custGeom>
            <a:avLst/>
            <a:gdLst/>
            <a:ahLst/>
            <a:cxnLst/>
            <a:rect l="l" t="t" r="r" b="b"/>
            <a:pathLst>
              <a:path w="68580" h="22859">
                <a:moveTo>
                  <a:pt x="68579" y="0"/>
                </a:moveTo>
                <a:lnTo>
                  <a:pt x="51434" y="5000"/>
                </a:lnTo>
                <a:lnTo>
                  <a:pt x="34289" y="10477"/>
                </a:lnTo>
                <a:lnTo>
                  <a:pt x="17144" y="16430"/>
                </a:lnTo>
                <a:lnTo>
                  <a:pt x="0" y="22859"/>
                </a:lnTo>
              </a:path>
            </a:pathLst>
          </a:custGeom>
          <a:ln w="3682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2338070" y="972819"/>
            <a:ext cx="62230" cy="35560"/>
          </a:xfrm>
          <a:custGeom>
            <a:avLst/>
            <a:gdLst/>
            <a:ahLst/>
            <a:cxnLst/>
            <a:rect l="l" t="t" r="r" b="b"/>
            <a:pathLst>
              <a:path w="62230" h="35559">
                <a:moveTo>
                  <a:pt x="62230" y="0"/>
                </a:moveTo>
                <a:lnTo>
                  <a:pt x="46077" y="8056"/>
                </a:lnTo>
                <a:lnTo>
                  <a:pt x="30162" y="16827"/>
                </a:lnTo>
                <a:lnTo>
                  <a:pt x="14724" y="26074"/>
                </a:lnTo>
                <a:lnTo>
                  <a:pt x="0" y="3555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2244089" y="1036319"/>
            <a:ext cx="54610" cy="46990"/>
          </a:xfrm>
          <a:custGeom>
            <a:avLst/>
            <a:gdLst/>
            <a:ahLst/>
            <a:cxnLst/>
            <a:rect l="l" t="t" r="r" b="b"/>
            <a:pathLst>
              <a:path w="54610" h="46990">
                <a:moveTo>
                  <a:pt x="54610" y="0"/>
                </a:moveTo>
                <a:lnTo>
                  <a:pt x="40540" y="10914"/>
                </a:lnTo>
                <a:lnTo>
                  <a:pt x="26828" y="22542"/>
                </a:lnTo>
                <a:lnTo>
                  <a:pt x="13354" y="34647"/>
                </a:lnTo>
                <a:lnTo>
                  <a:pt x="0" y="469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2166620" y="1117600"/>
            <a:ext cx="45720" cy="55880"/>
          </a:xfrm>
          <a:custGeom>
            <a:avLst/>
            <a:gdLst/>
            <a:ahLst/>
            <a:cxnLst/>
            <a:rect l="l" t="t" r="r" b="b"/>
            <a:pathLst>
              <a:path w="45719" h="55880">
                <a:moveTo>
                  <a:pt x="45719" y="0"/>
                </a:moveTo>
                <a:lnTo>
                  <a:pt x="33575" y="13553"/>
                </a:lnTo>
                <a:lnTo>
                  <a:pt x="21907" y="27463"/>
                </a:lnTo>
                <a:lnTo>
                  <a:pt x="10715" y="41612"/>
                </a:lnTo>
                <a:lnTo>
                  <a:pt x="0" y="5587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2105660" y="1211580"/>
            <a:ext cx="34290" cy="64769"/>
          </a:xfrm>
          <a:custGeom>
            <a:avLst/>
            <a:gdLst/>
            <a:ahLst/>
            <a:cxnLst/>
            <a:rect l="l" t="t" r="r" b="b"/>
            <a:pathLst>
              <a:path w="34289" h="64769">
                <a:moveTo>
                  <a:pt x="34289" y="0"/>
                </a:moveTo>
                <a:lnTo>
                  <a:pt x="25003" y="16013"/>
                </a:lnTo>
                <a:lnTo>
                  <a:pt x="16192" y="31908"/>
                </a:lnTo>
                <a:lnTo>
                  <a:pt x="7858" y="48041"/>
                </a:lnTo>
                <a:lnTo>
                  <a:pt x="0" y="6477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2067560" y="1318260"/>
            <a:ext cx="20320" cy="69850"/>
          </a:xfrm>
          <a:custGeom>
            <a:avLst/>
            <a:gdLst/>
            <a:ahLst/>
            <a:cxnLst/>
            <a:rect l="l" t="t" r="r" b="b"/>
            <a:pathLst>
              <a:path w="20319" h="69850">
                <a:moveTo>
                  <a:pt x="20319" y="0"/>
                </a:moveTo>
                <a:lnTo>
                  <a:pt x="14644" y="17343"/>
                </a:lnTo>
                <a:lnTo>
                  <a:pt x="9207" y="34925"/>
                </a:lnTo>
                <a:lnTo>
                  <a:pt x="4246" y="52506"/>
                </a:lnTo>
                <a:lnTo>
                  <a:pt x="0" y="6985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2057400" y="1433830"/>
            <a:ext cx="2540" cy="72390"/>
          </a:xfrm>
          <a:custGeom>
            <a:avLst/>
            <a:gdLst/>
            <a:ahLst/>
            <a:cxnLst/>
            <a:rect l="l" t="t" r="r" b="b"/>
            <a:pathLst>
              <a:path w="2539" h="72390">
                <a:moveTo>
                  <a:pt x="2539" y="0"/>
                </a:moveTo>
                <a:lnTo>
                  <a:pt x="1607" y="13136"/>
                </a:lnTo>
                <a:lnTo>
                  <a:pt x="793" y="26035"/>
                </a:lnTo>
                <a:lnTo>
                  <a:pt x="218" y="38933"/>
                </a:lnTo>
                <a:lnTo>
                  <a:pt x="0" y="52070"/>
                </a:ln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2057400" y="155321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2057400" y="167258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2057400" y="179070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2057400" y="191007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2057400" y="202946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2057400" y="214757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2057400" y="226695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2057400" y="2386329"/>
            <a:ext cx="0" cy="71120"/>
          </a:xfrm>
          <a:custGeom>
            <a:avLst/>
            <a:gdLst/>
            <a:ahLst/>
            <a:cxnLst/>
            <a:rect l="l" t="t" r="r" b="b"/>
            <a:pathLst>
              <a:path h="71119">
                <a:moveTo>
                  <a:pt x="0" y="0"/>
                </a:moveTo>
                <a:lnTo>
                  <a:pt x="0" y="7112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2057400" y="250443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2057400" y="262382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2057400" y="274320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2057400" y="286131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2057400" y="298068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2057400" y="310007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2057400" y="321817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2057400" y="333755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2057400" y="345694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2057400" y="357505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2057400" y="369442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2058670" y="3813809"/>
            <a:ext cx="12700" cy="71120"/>
          </a:xfrm>
          <a:custGeom>
            <a:avLst/>
            <a:gdLst/>
            <a:ahLst/>
            <a:cxnLst/>
            <a:rect l="l" t="t" r="r" b="b"/>
            <a:pathLst>
              <a:path w="12700" h="71120">
                <a:moveTo>
                  <a:pt x="0" y="0"/>
                </a:moveTo>
                <a:lnTo>
                  <a:pt x="2162" y="17363"/>
                </a:lnTo>
                <a:lnTo>
                  <a:pt x="4921" y="35083"/>
                </a:lnTo>
                <a:lnTo>
                  <a:pt x="8393" y="53042"/>
                </a:lnTo>
                <a:lnTo>
                  <a:pt x="12700" y="7111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2085339" y="3929379"/>
            <a:ext cx="27940" cy="66040"/>
          </a:xfrm>
          <a:custGeom>
            <a:avLst/>
            <a:gdLst/>
            <a:ahLst/>
            <a:cxnLst/>
            <a:rect l="l" t="t" r="r" b="b"/>
            <a:pathLst>
              <a:path w="27939" h="66039">
                <a:moveTo>
                  <a:pt x="0" y="0"/>
                </a:moveTo>
                <a:lnTo>
                  <a:pt x="5972" y="16926"/>
                </a:lnTo>
                <a:lnTo>
                  <a:pt x="12541" y="33496"/>
                </a:lnTo>
                <a:lnTo>
                  <a:pt x="19823" y="49827"/>
                </a:lnTo>
                <a:lnTo>
                  <a:pt x="27940" y="6604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2136139" y="4037329"/>
            <a:ext cx="40640" cy="59690"/>
          </a:xfrm>
          <a:custGeom>
            <a:avLst/>
            <a:gdLst/>
            <a:ahLst/>
            <a:cxnLst/>
            <a:rect l="l" t="t" r="r" b="b"/>
            <a:pathLst>
              <a:path w="40639" h="59689">
                <a:moveTo>
                  <a:pt x="0" y="0"/>
                </a:moveTo>
                <a:lnTo>
                  <a:pt x="9028" y="15220"/>
                </a:lnTo>
                <a:lnTo>
                  <a:pt x="18891" y="30321"/>
                </a:lnTo>
                <a:lnTo>
                  <a:pt x="29467" y="45184"/>
                </a:lnTo>
                <a:lnTo>
                  <a:pt x="40640" y="59690"/>
                </a:lnTo>
              </a:path>
            </a:pathLst>
          </a:custGeom>
          <a:ln w="3682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2205989" y="4132579"/>
            <a:ext cx="50800" cy="52069"/>
          </a:xfrm>
          <a:custGeom>
            <a:avLst/>
            <a:gdLst/>
            <a:ahLst/>
            <a:cxnLst/>
            <a:rect l="l" t="t" r="r" b="b"/>
            <a:pathLst>
              <a:path w="50800" h="52070">
                <a:moveTo>
                  <a:pt x="0" y="0"/>
                </a:moveTo>
                <a:lnTo>
                  <a:pt x="11866" y="13850"/>
                </a:lnTo>
                <a:lnTo>
                  <a:pt x="24447" y="26987"/>
                </a:lnTo>
                <a:lnTo>
                  <a:pt x="37504" y="39647"/>
                </a:lnTo>
                <a:lnTo>
                  <a:pt x="50800" y="5207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2292350" y="4215129"/>
            <a:ext cx="58419" cy="41910"/>
          </a:xfrm>
          <a:custGeom>
            <a:avLst/>
            <a:gdLst/>
            <a:ahLst/>
            <a:cxnLst/>
            <a:rect l="l" t="t" r="r" b="b"/>
            <a:pathLst>
              <a:path w="58419" h="41910">
                <a:moveTo>
                  <a:pt x="0" y="0"/>
                </a:moveTo>
                <a:lnTo>
                  <a:pt x="14307" y="11191"/>
                </a:lnTo>
                <a:lnTo>
                  <a:pt x="28733" y="21907"/>
                </a:lnTo>
                <a:lnTo>
                  <a:pt x="43398" y="32146"/>
                </a:lnTo>
                <a:lnTo>
                  <a:pt x="58419" y="41910"/>
                </a:lnTo>
              </a:path>
            </a:pathLst>
          </a:custGeom>
          <a:ln w="3682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2391410" y="4281170"/>
            <a:ext cx="66040" cy="29209"/>
          </a:xfrm>
          <a:custGeom>
            <a:avLst/>
            <a:gdLst/>
            <a:ahLst/>
            <a:cxnLst/>
            <a:rect l="l" t="t" r="r" b="b"/>
            <a:pathLst>
              <a:path w="66039" h="29210">
                <a:moveTo>
                  <a:pt x="0" y="0"/>
                </a:moveTo>
                <a:lnTo>
                  <a:pt x="16212" y="7600"/>
                </a:lnTo>
                <a:lnTo>
                  <a:pt x="32543" y="15081"/>
                </a:lnTo>
                <a:lnTo>
                  <a:pt x="49113" y="22324"/>
                </a:lnTo>
                <a:lnTo>
                  <a:pt x="66039" y="29209"/>
                </a:lnTo>
              </a:path>
            </a:pathLst>
          </a:custGeom>
          <a:ln w="3682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2501900" y="4325620"/>
            <a:ext cx="69850" cy="13970"/>
          </a:xfrm>
          <a:custGeom>
            <a:avLst/>
            <a:gdLst/>
            <a:ahLst/>
            <a:cxnLst/>
            <a:rect l="l" t="t" r="r" b="b"/>
            <a:pathLst>
              <a:path w="69850" h="13970">
                <a:moveTo>
                  <a:pt x="0" y="0"/>
                </a:moveTo>
                <a:lnTo>
                  <a:pt x="17343" y="4504"/>
                </a:lnTo>
                <a:lnTo>
                  <a:pt x="34925" y="8413"/>
                </a:lnTo>
                <a:lnTo>
                  <a:pt x="52506" y="11608"/>
                </a:lnTo>
                <a:lnTo>
                  <a:pt x="69850" y="1396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2600325" y="4343400"/>
            <a:ext cx="109220" cy="0"/>
          </a:xfrm>
          <a:custGeom>
            <a:avLst/>
            <a:gdLst/>
            <a:ahLst/>
            <a:cxnLst/>
            <a:rect l="l" t="t" r="r" b="b"/>
            <a:pathLst>
              <a:path w="109219">
                <a:moveTo>
                  <a:pt x="0" y="0"/>
                </a:moveTo>
                <a:lnTo>
                  <a:pt x="109219" y="0"/>
                </a:lnTo>
              </a:path>
            </a:pathLst>
          </a:custGeom>
          <a:ln w="3682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273812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285622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297561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309498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321310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333247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345185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356997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368935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380872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3928109" y="4343400"/>
            <a:ext cx="71120" cy="0"/>
          </a:xfrm>
          <a:custGeom>
            <a:avLst/>
            <a:gdLst/>
            <a:ahLst/>
            <a:cxnLst/>
            <a:rect l="l" t="t" r="r" b="b"/>
            <a:pathLst>
              <a:path w="71120">
                <a:moveTo>
                  <a:pt x="0" y="0"/>
                </a:moveTo>
                <a:lnTo>
                  <a:pt x="7111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404622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416560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4284979" y="4343400"/>
            <a:ext cx="71120" cy="0"/>
          </a:xfrm>
          <a:custGeom>
            <a:avLst/>
            <a:gdLst/>
            <a:ahLst/>
            <a:cxnLst/>
            <a:rect l="l" t="t" r="r" b="b"/>
            <a:pathLst>
              <a:path w="71120">
                <a:moveTo>
                  <a:pt x="0" y="0"/>
                </a:moveTo>
                <a:lnTo>
                  <a:pt x="7112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440309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452247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464057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475995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4946967" y="4324984"/>
            <a:ext cx="0" cy="36830"/>
          </a:xfrm>
          <a:custGeom>
            <a:avLst/>
            <a:gdLst/>
            <a:ahLst/>
            <a:cxnLst/>
            <a:rect l="l" t="t" r="r" b="b"/>
            <a:pathLst>
              <a:path h="36829">
                <a:moveTo>
                  <a:pt x="0" y="0"/>
                </a:moveTo>
                <a:lnTo>
                  <a:pt x="0" y="36829"/>
                </a:lnTo>
              </a:path>
            </a:pathLst>
          </a:custGeom>
          <a:ln w="825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4883467" y="4324984"/>
            <a:ext cx="0" cy="36830"/>
          </a:xfrm>
          <a:custGeom>
            <a:avLst/>
            <a:gdLst/>
            <a:ahLst/>
            <a:cxnLst/>
            <a:rect l="l" t="t" r="r" b="b"/>
            <a:pathLst>
              <a:path h="36829">
                <a:moveTo>
                  <a:pt x="0" y="0"/>
                </a:moveTo>
                <a:lnTo>
                  <a:pt x="0" y="36829"/>
                </a:lnTo>
              </a:path>
            </a:pathLst>
          </a:custGeom>
          <a:ln w="825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499872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511682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523620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535559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547370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559307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571245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583057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594995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606932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618744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630682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642620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654430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6663690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678306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6902450" y="4343400"/>
            <a:ext cx="71120" cy="0"/>
          </a:xfrm>
          <a:custGeom>
            <a:avLst/>
            <a:gdLst/>
            <a:ahLst/>
            <a:cxnLst/>
            <a:rect l="l" t="t" r="r" b="b"/>
            <a:pathLst>
              <a:path w="71120">
                <a:moveTo>
                  <a:pt x="0" y="0"/>
                </a:moveTo>
                <a:lnTo>
                  <a:pt x="7112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7020559" y="4343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7156767" y="4324984"/>
            <a:ext cx="0" cy="36830"/>
          </a:xfrm>
          <a:custGeom>
            <a:avLst/>
            <a:gdLst/>
            <a:ahLst/>
            <a:cxnLst/>
            <a:rect l="l" t="t" r="r" b="b"/>
            <a:pathLst>
              <a:path h="36829">
                <a:moveTo>
                  <a:pt x="0" y="0"/>
                </a:moveTo>
                <a:lnTo>
                  <a:pt x="0" y="36829"/>
                </a:lnTo>
              </a:path>
            </a:pathLst>
          </a:custGeom>
          <a:ln w="33654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7258050" y="4324350"/>
            <a:ext cx="71120" cy="15240"/>
          </a:xfrm>
          <a:custGeom>
            <a:avLst/>
            <a:gdLst/>
            <a:ahLst/>
            <a:cxnLst/>
            <a:rect l="l" t="t" r="r" b="b"/>
            <a:pathLst>
              <a:path w="71120" h="15239">
                <a:moveTo>
                  <a:pt x="0" y="15239"/>
                </a:moveTo>
                <a:lnTo>
                  <a:pt x="18077" y="12858"/>
                </a:lnTo>
                <a:lnTo>
                  <a:pt x="36036" y="9525"/>
                </a:lnTo>
                <a:lnTo>
                  <a:pt x="53756" y="5238"/>
                </a:lnTo>
                <a:lnTo>
                  <a:pt x="7112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7373619" y="4279900"/>
            <a:ext cx="66040" cy="30480"/>
          </a:xfrm>
          <a:custGeom>
            <a:avLst/>
            <a:gdLst/>
            <a:ahLst/>
            <a:cxnLst/>
            <a:rect l="l" t="t" r="r" b="b"/>
            <a:pathLst>
              <a:path w="66040" h="30479">
                <a:moveTo>
                  <a:pt x="0" y="30480"/>
                </a:moveTo>
                <a:lnTo>
                  <a:pt x="16390" y="23574"/>
                </a:lnTo>
                <a:lnTo>
                  <a:pt x="33020" y="16192"/>
                </a:lnTo>
                <a:lnTo>
                  <a:pt x="49649" y="8334"/>
                </a:lnTo>
                <a:lnTo>
                  <a:pt x="66039" y="0"/>
                </a:lnTo>
              </a:path>
            </a:pathLst>
          </a:custGeom>
          <a:ln w="3682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7480300" y="4213859"/>
            <a:ext cx="58419" cy="41910"/>
          </a:xfrm>
          <a:custGeom>
            <a:avLst/>
            <a:gdLst/>
            <a:ahLst/>
            <a:cxnLst/>
            <a:rect l="l" t="t" r="r" b="b"/>
            <a:pathLst>
              <a:path w="58420" h="41910">
                <a:moveTo>
                  <a:pt x="0" y="41910"/>
                </a:moveTo>
                <a:lnTo>
                  <a:pt x="14485" y="32146"/>
                </a:lnTo>
                <a:lnTo>
                  <a:pt x="29209" y="21907"/>
                </a:lnTo>
                <a:lnTo>
                  <a:pt x="43934" y="11191"/>
                </a:lnTo>
                <a:lnTo>
                  <a:pt x="5842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7574280" y="4131309"/>
            <a:ext cx="49530" cy="52069"/>
          </a:xfrm>
          <a:custGeom>
            <a:avLst/>
            <a:gdLst/>
            <a:ahLst/>
            <a:cxnLst/>
            <a:rect l="l" t="t" r="r" b="b"/>
            <a:pathLst>
              <a:path w="49529" h="52070">
                <a:moveTo>
                  <a:pt x="0" y="52069"/>
                </a:moveTo>
                <a:lnTo>
                  <a:pt x="13096" y="39469"/>
                </a:lnTo>
                <a:lnTo>
                  <a:pt x="25717" y="26511"/>
                </a:lnTo>
                <a:lnTo>
                  <a:pt x="37861" y="13315"/>
                </a:lnTo>
                <a:lnTo>
                  <a:pt x="4952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7654290" y="4036059"/>
            <a:ext cx="39370" cy="59690"/>
          </a:xfrm>
          <a:custGeom>
            <a:avLst/>
            <a:gdLst/>
            <a:ahLst/>
            <a:cxnLst/>
            <a:rect l="l" t="t" r="r" b="b"/>
            <a:pathLst>
              <a:path w="39370" h="59689">
                <a:moveTo>
                  <a:pt x="0" y="59689"/>
                </a:moveTo>
                <a:lnTo>
                  <a:pt x="10437" y="45184"/>
                </a:lnTo>
                <a:lnTo>
                  <a:pt x="20637" y="30321"/>
                </a:lnTo>
                <a:lnTo>
                  <a:pt x="30360" y="15220"/>
                </a:lnTo>
                <a:lnTo>
                  <a:pt x="3936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7716519" y="3928109"/>
            <a:ext cx="27940" cy="66040"/>
          </a:xfrm>
          <a:custGeom>
            <a:avLst/>
            <a:gdLst/>
            <a:ahLst/>
            <a:cxnLst/>
            <a:rect l="l" t="t" r="r" b="b"/>
            <a:pathLst>
              <a:path w="27940" h="66039">
                <a:moveTo>
                  <a:pt x="0" y="66039"/>
                </a:moveTo>
                <a:lnTo>
                  <a:pt x="8116" y="49649"/>
                </a:lnTo>
                <a:lnTo>
                  <a:pt x="15398" y="33020"/>
                </a:lnTo>
                <a:lnTo>
                  <a:pt x="21967" y="16390"/>
                </a:lnTo>
                <a:lnTo>
                  <a:pt x="2793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7758430" y="3811270"/>
            <a:ext cx="11430" cy="71120"/>
          </a:xfrm>
          <a:custGeom>
            <a:avLst/>
            <a:gdLst/>
            <a:ahLst/>
            <a:cxnLst/>
            <a:rect l="l" t="t" r="r" b="b"/>
            <a:pathLst>
              <a:path w="11429" h="71120">
                <a:moveTo>
                  <a:pt x="0" y="71119"/>
                </a:moveTo>
                <a:lnTo>
                  <a:pt x="3750" y="53756"/>
                </a:lnTo>
                <a:lnTo>
                  <a:pt x="7143" y="36036"/>
                </a:lnTo>
                <a:lnTo>
                  <a:pt x="9822" y="18077"/>
                </a:lnTo>
                <a:lnTo>
                  <a:pt x="1142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7772400" y="369315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7772400" y="357377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7772400" y="345440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154"/>
          <p:cNvSpPr/>
          <p:nvPr/>
        </p:nvSpPr>
        <p:spPr>
          <a:xfrm>
            <a:off x="7772400" y="333629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object 155"/>
          <p:cNvSpPr/>
          <p:nvPr/>
        </p:nvSpPr>
        <p:spPr>
          <a:xfrm>
            <a:off x="7772400" y="321691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object 156"/>
          <p:cNvSpPr/>
          <p:nvPr/>
        </p:nvSpPr>
        <p:spPr>
          <a:xfrm>
            <a:off x="7772400" y="309752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object 157"/>
          <p:cNvSpPr/>
          <p:nvPr/>
        </p:nvSpPr>
        <p:spPr>
          <a:xfrm>
            <a:off x="7772400" y="297942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object 158"/>
          <p:cNvSpPr/>
          <p:nvPr/>
        </p:nvSpPr>
        <p:spPr>
          <a:xfrm>
            <a:off x="7772400" y="286003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" name="object 159"/>
          <p:cNvSpPr/>
          <p:nvPr/>
        </p:nvSpPr>
        <p:spPr>
          <a:xfrm>
            <a:off x="7772400" y="274066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160"/>
          <p:cNvSpPr/>
          <p:nvPr/>
        </p:nvSpPr>
        <p:spPr>
          <a:xfrm>
            <a:off x="7772400" y="262255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object 161"/>
          <p:cNvSpPr/>
          <p:nvPr/>
        </p:nvSpPr>
        <p:spPr>
          <a:xfrm>
            <a:off x="7772400" y="250317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object 162"/>
          <p:cNvSpPr/>
          <p:nvPr/>
        </p:nvSpPr>
        <p:spPr>
          <a:xfrm>
            <a:off x="7772400" y="238378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" name="object 163"/>
          <p:cNvSpPr/>
          <p:nvPr/>
        </p:nvSpPr>
        <p:spPr>
          <a:xfrm>
            <a:off x="7772400" y="226567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object 164"/>
          <p:cNvSpPr/>
          <p:nvPr/>
        </p:nvSpPr>
        <p:spPr>
          <a:xfrm>
            <a:off x="7772400" y="214630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object 165"/>
          <p:cNvSpPr/>
          <p:nvPr/>
        </p:nvSpPr>
        <p:spPr>
          <a:xfrm>
            <a:off x="7772400" y="202692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" name="object 166"/>
          <p:cNvSpPr/>
          <p:nvPr/>
        </p:nvSpPr>
        <p:spPr>
          <a:xfrm>
            <a:off x="7772400" y="190881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" name="object 167"/>
          <p:cNvSpPr/>
          <p:nvPr/>
        </p:nvSpPr>
        <p:spPr>
          <a:xfrm>
            <a:off x="7772400" y="178942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" name="object 168"/>
          <p:cNvSpPr/>
          <p:nvPr/>
        </p:nvSpPr>
        <p:spPr>
          <a:xfrm>
            <a:off x="7772400" y="167005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9" name="object 169"/>
          <p:cNvSpPr/>
          <p:nvPr/>
        </p:nvSpPr>
        <p:spPr>
          <a:xfrm>
            <a:off x="7772400" y="1550669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0" name="object 170"/>
          <p:cNvSpPr/>
          <p:nvPr/>
        </p:nvSpPr>
        <p:spPr>
          <a:xfrm>
            <a:off x="7768590" y="1432560"/>
            <a:ext cx="3810" cy="72390"/>
          </a:xfrm>
          <a:custGeom>
            <a:avLst/>
            <a:gdLst/>
            <a:ahLst/>
            <a:cxnLst/>
            <a:rect l="l" t="t" r="r" b="b"/>
            <a:pathLst>
              <a:path w="3809" h="72390">
                <a:moveTo>
                  <a:pt x="3809" y="72389"/>
                </a:moveTo>
                <a:lnTo>
                  <a:pt x="3809" y="53339"/>
                </a:lnTo>
                <a:lnTo>
                  <a:pt x="3571" y="40004"/>
                </a:lnTo>
                <a:lnTo>
                  <a:pt x="2857" y="26669"/>
                </a:lnTo>
                <a:lnTo>
                  <a:pt x="1666" y="13334"/>
                </a:lnTo>
                <a:lnTo>
                  <a:pt x="0" y="0"/>
                </a:lnTo>
              </a:path>
            </a:pathLst>
          </a:custGeom>
          <a:ln w="3682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" name="object 171"/>
          <p:cNvSpPr/>
          <p:nvPr/>
        </p:nvSpPr>
        <p:spPr>
          <a:xfrm>
            <a:off x="7740650" y="1316989"/>
            <a:ext cx="20320" cy="69850"/>
          </a:xfrm>
          <a:custGeom>
            <a:avLst/>
            <a:gdLst/>
            <a:ahLst/>
            <a:cxnLst/>
            <a:rect l="l" t="t" r="r" b="b"/>
            <a:pathLst>
              <a:path w="20320" h="69850">
                <a:moveTo>
                  <a:pt x="20320" y="69850"/>
                </a:moveTo>
                <a:lnTo>
                  <a:pt x="16252" y="51970"/>
                </a:lnTo>
                <a:lnTo>
                  <a:pt x="11588" y="34448"/>
                </a:lnTo>
                <a:lnTo>
                  <a:pt x="6211" y="17164"/>
                </a:ln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" name="object 172"/>
          <p:cNvSpPr/>
          <p:nvPr/>
        </p:nvSpPr>
        <p:spPr>
          <a:xfrm>
            <a:off x="7687309" y="1210310"/>
            <a:ext cx="35560" cy="63500"/>
          </a:xfrm>
          <a:custGeom>
            <a:avLst/>
            <a:gdLst/>
            <a:ahLst/>
            <a:cxnLst/>
            <a:rect l="l" t="t" r="r" b="b"/>
            <a:pathLst>
              <a:path w="35559" h="63500">
                <a:moveTo>
                  <a:pt x="35560" y="63500"/>
                </a:moveTo>
                <a:lnTo>
                  <a:pt x="27503" y="47327"/>
                </a:lnTo>
                <a:lnTo>
                  <a:pt x="18732" y="31273"/>
                </a:lnTo>
                <a:lnTo>
                  <a:pt x="9485" y="15458"/>
                </a:ln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" name="object 173"/>
          <p:cNvSpPr/>
          <p:nvPr/>
        </p:nvSpPr>
        <p:spPr>
          <a:xfrm>
            <a:off x="7616190" y="1116330"/>
            <a:ext cx="45720" cy="55880"/>
          </a:xfrm>
          <a:custGeom>
            <a:avLst/>
            <a:gdLst/>
            <a:ahLst/>
            <a:cxnLst/>
            <a:rect l="l" t="t" r="r" b="b"/>
            <a:pathLst>
              <a:path w="45720" h="55880">
                <a:moveTo>
                  <a:pt x="45719" y="55880"/>
                </a:moveTo>
                <a:lnTo>
                  <a:pt x="34289" y="41076"/>
                </a:lnTo>
                <a:lnTo>
                  <a:pt x="22859" y="26987"/>
                </a:lnTo>
                <a:lnTo>
                  <a:pt x="11429" y="13374"/>
                </a:ln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4" name="object 174"/>
          <p:cNvSpPr/>
          <p:nvPr/>
        </p:nvSpPr>
        <p:spPr>
          <a:xfrm>
            <a:off x="7528559" y="1035050"/>
            <a:ext cx="54610" cy="46990"/>
          </a:xfrm>
          <a:custGeom>
            <a:avLst/>
            <a:gdLst/>
            <a:ahLst/>
            <a:cxnLst/>
            <a:rect l="l" t="t" r="r" b="b"/>
            <a:pathLst>
              <a:path w="54609" h="46990">
                <a:moveTo>
                  <a:pt x="54610" y="46989"/>
                </a:moveTo>
                <a:lnTo>
                  <a:pt x="41255" y="34825"/>
                </a:lnTo>
                <a:lnTo>
                  <a:pt x="27781" y="23018"/>
                </a:lnTo>
                <a:lnTo>
                  <a:pt x="14069" y="11449"/>
                </a:ln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5" name="object 175"/>
          <p:cNvSpPr/>
          <p:nvPr/>
        </p:nvSpPr>
        <p:spPr>
          <a:xfrm>
            <a:off x="7426959" y="971550"/>
            <a:ext cx="63500" cy="36830"/>
          </a:xfrm>
          <a:custGeom>
            <a:avLst/>
            <a:gdLst/>
            <a:ahLst/>
            <a:cxnLst/>
            <a:rect l="l" t="t" r="r" b="b"/>
            <a:pathLst>
              <a:path w="63500" h="36830">
                <a:moveTo>
                  <a:pt x="63500" y="36829"/>
                </a:moveTo>
                <a:lnTo>
                  <a:pt x="48041" y="26789"/>
                </a:lnTo>
                <a:lnTo>
                  <a:pt x="32226" y="17462"/>
                </a:lnTo>
                <a:lnTo>
                  <a:pt x="16172" y="8612"/>
                </a:ln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6" name="object 176"/>
          <p:cNvSpPr/>
          <p:nvPr/>
        </p:nvSpPr>
        <p:spPr>
          <a:xfrm>
            <a:off x="7316469" y="929639"/>
            <a:ext cx="68580" cy="22860"/>
          </a:xfrm>
          <a:custGeom>
            <a:avLst/>
            <a:gdLst/>
            <a:ahLst/>
            <a:cxnLst/>
            <a:rect l="l" t="t" r="r" b="b"/>
            <a:pathLst>
              <a:path w="68579" h="22859">
                <a:moveTo>
                  <a:pt x="68579" y="22859"/>
                </a:moveTo>
                <a:lnTo>
                  <a:pt x="51434" y="15716"/>
                </a:lnTo>
                <a:lnTo>
                  <a:pt x="34289" y="9525"/>
                </a:lnTo>
                <a:lnTo>
                  <a:pt x="17144" y="4286"/>
                </a:lnTo>
                <a:lnTo>
                  <a:pt x="0" y="0"/>
                </a:lnTo>
              </a:path>
            </a:pathLst>
          </a:custGeom>
          <a:ln w="3682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7" name="object 177"/>
          <p:cNvSpPr/>
          <p:nvPr/>
        </p:nvSpPr>
        <p:spPr>
          <a:xfrm>
            <a:off x="7198359" y="914400"/>
            <a:ext cx="72390" cy="5080"/>
          </a:xfrm>
          <a:custGeom>
            <a:avLst/>
            <a:gdLst/>
            <a:ahLst/>
            <a:cxnLst/>
            <a:rect l="l" t="t" r="r" b="b"/>
            <a:pathLst>
              <a:path w="72390" h="5080">
                <a:moveTo>
                  <a:pt x="72390" y="5079"/>
                </a:moveTo>
                <a:lnTo>
                  <a:pt x="55046" y="2678"/>
                </a:lnTo>
                <a:lnTo>
                  <a:pt x="37465" y="1111"/>
                </a:lnTo>
                <a:lnTo>
                  <a:pt x="19883" y="257"/>
                </a:lnTo>
                <a:lnTo>
                  <a:pt x="2540" y="0"/>
                </a:ln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8" name="object 178"/>
          <p:cNvSpPr/>
          <p:nvPr/>
        </p:nvSpPr>
        <p:spPr>
          <a:xfrm>
            <a:off x="708025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9" name="object 179"/>
          <p:cNvSpPr/>
          <p:nvPr/>
        </p:nvSpPr>
        <p:spPr>
          <a:xfrm>
            <a:off x="696086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0" name="object 180"/>
          <p:cNvSpPr/>
          <p:nvPr/>
        </p:nvSpPr>
        <p:spPr>
          <a:xfrm>
            <a:off x="684149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1" name="object 181"/>
          <p:cNvSpPr/>
          <p:nvPr/>
        </p:nvSpPr>
        <p:spPr>
          <a:xfrm>
            <a:off x="672338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2" name="object 182"/>
          <p:cNvSpPr/>
          <p:nvPr/>
        </p:nvSpPr>
        <p:spPr>
          <a:xfrm>
            <a:off x="660400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3" name="object 183"/>
          <p:cNvSpPr/>
          <p:nvPr/>
        </p:nvSpPr>
        <p:spPr>
          <a:xfrm>
            <a:off x="648462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4" name="object 184"/>
          <p:cNvSpPr/>
          <p:nvPr/>
        </p:nvSpPr>
        <p:spPr>
          <a:xfrm>
            <a:off x="636650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5" name="object 185"/>
          <p:cNvSpPr/>
          <p:nvPr/>
        </p:nvSpPr>
        <p:spPr>
          <a:xfrm>
            <a:off x="624712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6" name="object 186"/>
          <p:cNvSpPr/>
          <p:nvPr/>
        </p:nvSpPr>
        <p:spPr>
          <a:xfrm>
            <a:off x="612775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7" name="object 187"/>
          <p:cNvSpPr/>
          <p:nvPr/>
        </p:nvSpPr>
        <p:spPr>
          <a:xfrm>
            <a:off x="600964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8" name="object 188"/>
          <p:cNvSpPr/>
          <p:nvPr/>
        </p:nvSpPr>
        <p:spPr>
          <a:xfrm>
            <a:off x="589025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9" name="object 189"/>
          <p:cNvSpPr/>
          <p:nvPr/>
        </p:nvSpPr>
        <p:spPr>
          <a:xfrm>
            <a:off x="577087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0" name="object 190"/>
          <p:cNvSpPr/>
          <p:nvPr/>
        </p:nvSpPr>
        <p:spPr>
          <a:xfrm>
            <a:off x="565277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1" name="object 191"/>
          <p:cNvSpPr/>
          <p:nvPr/>
        </p:nvSpPr>
        <p:spPr>
          <a:xfrm>
            <a:off x="553339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2" name="object 192"/>
          <p:cNvSpPr/>
          <p:nvPr/>
        </p:nvSpPr>
        <p:spPr>
          <a:xfrm>
            <a:off x="541400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3" name="object 193"/>
          <p:cNvSpPr/>
          <p:nvPr/>
        </p:nvSpPr>
        <p:spPr>
          <a:xfrm>
            <a:off x="529462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4" name="object 194"/>
          <p:cNvSpPr/>
          <p:nvPr/>
        </p:nvSpPr>
        <p:spPr>
          <a:xfrm>
            <a:off x="517652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5" name="object 195"/>
          <p:cNvSpPr/>
          <p:nvPr/>
        </p:nvSpPr>
        <p:spPr>
          <a:xfrm>
            <a:off x="505714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6" name="object 196"/>
          <p:cNvSpPr/>
          <p:nvPr/>
        </p:nvSpPr>
        <p:spPr>
          <a:xfrm>
            <a:off x="493902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7" name="object 197"/>
          <p:cNvSpPr/>
          <p:nvPr/>
        </p:nvSpPr>
        <p:spPr>
          <a:xfrm>
            <a:off x="481965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8" name="object 198"/>
          <p:cNvSpPr/>
          <p:nvPr/>
        </p:nvSpPr>
        <p:spPr>
          <a:xfrm>
            <a:off x="470027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9" name="object 199"/>
          <p:cNvSpPr/>
          <p:nvPr/>
        </p:nvSpPr>
        <p:spPr>
          <a:xfrm>
            <a:off x="458089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0" name="object 200"/>
          <p:cNvSpPr/>
          <p:nvPr/>
        </p:nvSpPr>
        <p:spPr>
          <a:xfrm>
            <a:off x="446277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1" name="object 201"/>
          <p:cNvSpPr/>
          <p:nvPr/>
        </p:nvSpPr>
        <p:spPr>
          <a:xfrm>
            <a:off x="434340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2" name="object 202"/>
          <p:cNvSpPr/>
          <p:nvPr/>
        </p:nvSpPr>
        <p:spPr>
          <a:xfrm>
            <a:off x="422402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3" name="object 203"/>
          <p:cNvSpPr/>
          <p:nvPr/>
        </p:nvSpPr>
        <p:spPr>
          <a:xfrm>
            <a:off x="410590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4" name="object 204"/>
          <p:cNvSpPr/>
          <p:nvPr/>
        </p:nvSpPr>
        <p:spPr>
          <a:xfrm>
            <a:off x="398652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5" name="object 205"/>
          <p:cNvSpPr/>
          <p:nvPr/>
        </p:nvSpPr>
        <p:spPr>
          <a:xfrm>
            <a:off x="386715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6" name="object 206"/>
          <p:cNvSpPr/>
          <p:nvPr/>
        </p:nvSpPr>
        <p:spPr>
          <a:xfrm>
            <a:off x="374904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7" name="object 207"/>
          <p:cNvSpPr/>
          <p:nvPr/>
        </p:nvSpPr>
        <p:spPr>
          <a:xfrm>
            <a:off x="362965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8" name="object 208"/>
          <p:cNvSpPr/>
          <p:nvPr/>
        </p:nvSpPr>
        <p:spPr>
          <a:xfrm>
            <a:off x="351027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9" name="object 209"/>
          <p:cNvSpPr/>
          <p:nvPr/>
        </p:nvSpPr>
        <p:spPr>
          <a:xfrm>
            <a:off x="339217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0" name="object 210"/>
          <p:cNvSpPr/>
          <p:nvPr/>
        </p:nvSpPr>
        <p:spPr>
          <a:xfrm>
            <a:off x="327279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1" name="object 211"/>
          <p:cNvSpPr/>
          <p:nvPr/>
        </p:nvSpPr>
        <p:spPr>
          <a:xfrm>
            <a:off x="315341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2" name="object 212"/>
          <p:cNvSpPr/>
          <p:nvPr/>
        </p:nvSpPr>
        <p:spPr>
          <a:xfrm>
            <a:off x="303530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3" name="object 213"/>
          <p:cNvSpPr/>
          <p:nvPr/>
        </p:nvSpPr>
        <p:spPr>
          <a:xfrm>
            <a:off x="291592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4" name="object 214"/>
          <p:cNvSpPr/>
          <p:nvPr/>
        </p:nvSpPr>
        <p:spPr>
          <a:xfrm>
            <a:off x="279653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5" name="object 215"/>
          <p:cNvSpPr/>
          <p:nvPr/>
        </p:nvSpPr>
        <p:spPr>
          <a:xfrm>
            <a:off x="267842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6" name="object 216"/>
          <p:cNvSpPr/>
          <p:nvPr/>
        </p:nvSpPr>
        <p:spPr>
          <a:xfrm>
            <a:off x="2971800" y="1485900"/>
            <a:ext cx="1600200" cy="0"/>
          </a:xfrm>
          <a:custGeom>
            <a:avLst/>
            <a:gdLst/>
            <a:ahLst/>
            <a:cxnLst/>
            <a:rect l="l" t="t" r="r" b="b"/>
            <a:pathLst>
              <a:path w="1600200">
                <a:moveTo>
                  <a:pt x="0" y="0"/>
                </a:moveTo>
                <a:lnTo>
                  <a:pt x="1600200" y="0"/>
                </a:lnTo>
              </a:path>
            </a:pathLst>
          </a:custGeom>
          <a:ln w="5463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7" name="object 217"/>
          <p:cNvSpPr txBox="1"/>
          <p:nvPr/>
        </p:nvSpPr>
        <p:spPr>
          <a:xfrm>
            <a:off x="3662679" y="10972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18" name="object 218"/>
          <p:cNvSpPr/>
          <p:nvPr/>
        </p:nvSpPr>
        <p:spPr>
          <a:xfrm>
            <a:off x="2871470" y="172847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9" name="object 219"/>
          <p:cNvSpPr/>
          <p:nvPr/>
        </p:nvSpPr>
        <p:spPr>
          <a:xfrm>
            <a:off x="2997200" y="185420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0" name="object 220"/>
          <p:cNvSpPr/>
          <p:nvPr/>
        </p:nvSpPr>
        <p:spPr>
          <a:xfrm>
            <a:off x="3121660" y="197866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1" name="object 221"/>
          <p:cNvSpPr/>
          <p:nvPr/>
        </p:nvSpPr>
        <p:spPr>
          <a:xfrm>
            <a:off x="3247389" y="2104389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2" name="object 222"/>
          <p:cNvSpPr/>
          <p:nvPr/>
        </p:nvSpPr>
        <p:spPr>
          <a:xfrm>
            <a:off x="3373120" y="223012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3" name="object 223"/>
          <p:cNvSpPr/>
          <p:nvPr/>
        </p:nvSpPr>
        <p:spPr>
          <a:xfrm>
            <a:off x="3497579" y="2354579"/>
            <a:ext cx="77470" cy="77470"/>
          </a:xfrm>
          <a:custGeom>
            <a:avLst/>
            <a:gdLst/>
            <a:ahLst/>
            <a:cxnLst/>
            <a:rect l="l" t="t" r="r" b="b"/>
            <a:pathLst>
              <a:path w="77470" h="77469">
                <a:moveTo>
                  <a:pt x="0" y="0"/>
                </a:moveTo>
                <a:lnTo>
                  <a:pt x="77470" y="7747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4" name="object 224"/>
          <p:cNvSpPr/>
          <p:nvPr/>
        </p:nvSpPr>
        <p:spPr>
          <a:xfrm>
            <a:off x="3623309" y="248031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5" name="object 225"/>
          <p:cNvSpPr/>
          <p:nvPr/>
        </p:nvSpPr>
        <p:spPr>
          <a:xfrm>
            <a:off x="3749040" y="2606039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6" name="object 226"/>
          <p:cNvSpPr/>
          <p:nvPr/>
        </p:nvSpPr>
        <p:spPr>
          <a:xfrm>
            <a:off x="3874770" y="273177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7" name="object 227"/>
          <p:cNvSpPr/>
          <p:nvPr/>
        </p:nvSpPr>
        <p:spPr>
          <a:xfrm>
            <a:off x="3999229" y="2856229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8" name="object 228"/>
          <p:cNvSpPr/>
          <p:nvPr/>
        </p:nvSpPr>
        <p:spPr>
          <a:xfrm>
            <a:off x="4124959" y="298196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9" name="object 229"/>
          <p:cNvSpPr/>
          <p:nvPr/>
        </p:nvSpPr>
        <p:spPr>
          <a:xfrm>
            <a:off x="4250690" y="3107689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0" name="object 230"/>
          <p:cNvSpPr/>
          <p:nvPr/>
        </p:nvSpPr>
        <p:spPr>
          <a:xfrm>
            <a:off x="4376420" y="323342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1" name="object 231"/>
          <p:cNvSpPr/>
          <p:nvPr/>
        </p:nvSpPr>
        <p:spPr>
          <a:xfrm>
            <a:off x="4500879" y="3357879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7620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2" name="object 232"/>
          <p:cNvSpPr/>
          <p:nvPr/>
        </p:nvSpPr>
        <p:spPr>
          <a:xfrm>
            <a:off x="4626609" y="3483609"/>
            <a:ext cx="45720" cy="45720"/>
          </a:xfrm>
          <a:custGeom>
            <a:avLst/>
            <a:gdLst/>
            <a:ahLst/>
            <a:cxnLst/>
            <a:rect l="l" t="t" r="r" b="b"/>
            <a:pathLst>
              <a:path w="45720" h="45720">
                <a:moveTo>
                  <a:pt x="0" y="0"/>
                </a:moveTo>
                <a:lnTo>
                  <a:pt x="45719" y="4571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3" name="object 233"/>
          <p:cNvSpPr txBox="1"/>
          <p:nvPr/>
        </p:nvSpPr>
        <p:spPr>
          <a:xfrm>
            <a:off x="3808729" y="22402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34" name="object 234"/>
          <p:cNvSpPr/>
          <p:nvPr/>
        </p:nvSpPr>
        <p:spPr>
          <a:xfrm>
            <a:off x="2628900" y="1828800"/>
            <a:ext cx="0" cy="1600200"/>
          </a:xfrm>
          <a:custGeom>
            <a:avLst/>
            <a:gdLst/>
            <a:ahLst/>
            <a:cxnLst/>
            <a:rect l="l" t="t" r="r" b="b"/>
            <a:pathLst>
              <a:path h="1600200">
                <a:moveTo>
                  <a:pt x="0" y="0"/>
                </a:moveTo>
                <a:lnTo>
                  <a:pt x="0" y="1600200"/>
                </a:lnTo>
              </a:path>
            </a:pathLst>
          </a:custGeom>
          <a:ln w="5463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5" name="object 235"/>
          <p:cNvSpPr txBox="1"/>
          <p:nvPr/>
        </p:nvSpPr>
        <p:spPr>
          <a:xfrm>
            <a:off x="2324100" y="24168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36" name="object 236"/>
          <p:cNvSpPr/>
          <p:nvPr/>
        </p:nvSpPr>
        <p:spPr>
          <a:xfrm>
            <a:off x="2971800" y="3771900"/>
            <a:ext cx="1600200" cy="0"/>
          </a:xfrm>
          <a:custGeom>
            <a:avLst/>
            <a:gdLst/>
            <a:ahLst/>
            <a:cxnLst/>
            <a:rect l="l" t="t" r="r" b="b"/>
            <a:pathLst>
              <a:path w="1600200">
                <a:moveTo>
                  <a:pt x="0" y="0"/>
                </a:moveTo>
                <a:lnTo>
                  <a:pt x="1600200" y="0"/>
                </a:lnTo>
              </a:path>
            </a:pathLst>
          </a:custGeom>
          <a:ln w="5463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7" name="object 237"/>
          <p:cNvSpPr txBox="1"/>
          <p:nvPr/>
        </p:nvSpPr>
        <p:spPr>
          <a:xfrm>
            <a:off x="3662679" y="33832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38" name="object 238"/>
          <p:cNvSpPr/>
          <p:nvPr/>
        </p:nvSpPr>
        <p:spPr>
          <a:xfrm>
            <a:off x="7200900" y="41148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9" name="object 239"/>
          <p:cNvSpPr/>
          <p:nvPr/>
        </p:nvSpPr>
        <p:spPr>
          <a:xfrm>
            <a:off x="7200900" y="4291329"/>
            <a:ext cx="0" cy="109220"/>
          </a:xfrm>
          <a:custGeom>
            <a:avLst/>
            <a:gdLst/>
            <a:ahLst/>
            <a:cxnLst/>
            <a:rect l="l" t="t" r="r" b="b"/>
            <a:pathLst>
              <a:path h="109220">
                <a:moveTo>
                  <a:pt x="0" y="0"/>
                </a:moveTo>
                <a:lnTo>
                  <a:pt x="0" y="10922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0" name="object 240"/>
          <p:cNvSpPr/>
          <p:nvPr/>
        </p:nvSpPr>
        <p:spPr>
          <a:xfrm>
            <a:off x="7200900" y="44691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1" name="object 241"/>
          <p:cNvSpPr/>
          <p:nvPr/>
        </p:nvSpPr>
        <p:spPr>
          <a:xfrm>
            <a:off x="7200900" y="46469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2" name="object 242"/>
          <p:cNvSpPr/>
          <p:nvPr/>
        </p:nvSpPr>
        <p:spPr>
          <a:xfrm>
            <a:off x="7200900" y="482345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3" name="object 243"/>
          <p:cNvSpPr/>
          <p:nvPr/>
        </p:nvSpPr>
        <p:spPr>
          <a:xfrm>
            <a:off x="7200900" y="500125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4" name="object 244"/>
          <p:cNvSpPr/>
          <p:nvPr/>
        </p:nvSpPr>
        <p:spPr>
          <a:xfrm>
            <a:off x="7200900" y="5179059"/>
            <a:ext cx="0" cy="106680"/>
          </a:xfrm>
          <a:custGeom>
            <a:avLst/>
            <a:gdLst/>
            <a:ahLst/>
            <a:cxnLst/>
            <a:rect l="l" t="t" r="r" b="b"/>
            <a:pathLst>
              <a:path h="106679">
                <a:moveTo>
                  <a:pt x="0" y="0"/>
                </a:moveTo>
                <a:lnTo>
                  <a:pt x="0" y="1066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5" name="object 245"/>
          <p:cNvSpPr/>
          <p:nvPr/>
        </p:nvSpPr>
        <p:spPr>
          <a:xfrm>
            <a:off x="7200900" y="535559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6" name="object 246"/>
          <p:cNvSpPr/>
          <p:nvPr/>
        </p:nvSpPr>
        <p:spPr>
          <a:xfrm>
            <a:off x="7200900" y="553339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7" name="object 247"/>
          <p:cNvSpPr/>
          <p:nvPr/>
        </p:nvSpPr>
        <p:spPr>
          <a:xfrm>
            <a:off x="7200900" y="570992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4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8" name="object 248"/>
          <p:cNvSpPr/>
          <p:nvPr/>
        </p:nvSpPr>
        <p:spPr>
          <a:xfrm>
            <a:off x="7200900" y="5887720"/>
            <a:ext cx="0" cy="55880"/>
          </a:xfrm>
          <a:custGeom>
            <a:avLst/>
            <a:gdLst/>
            <a:ahLst/>
            <a:cxnLst/>
            <a:rect l="l" t="t" r="r" b="b"/>
            <a:pathLst>
              <a:path h="55879">
                <a:moveTo>
                  <a:pt x="0" y="0"/>
                </a:moveTo>
                <a:lnTo>
                  <a:pt x="0" y="558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9" name="object 249"/>
          <p:cNvSpPr txBox="1"/>
          <p:nvPr/>
        </p:nvSpPr>
        <p:spPr>
          <a:xfrm>
            <a:off x="7287259" y="48171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50" name="object 250"/>
          <p:cNvSpPr/>
          <p:nvPr/>
        </p:nvSpPr>
        <p:spPr>
          <a:xfrm>
            <a:off x="7200900" y="1828800"/>
            <a:ext cx="0" cy="1600200"/>
          </a:xfrm>
          <a:custGeom>
            <a:avLst/>
            <a:gdLst/>
            <a:ahLst/>
            <a:cxnLst/>
            <a:rect l="l" t="t" r="r" b="b"/>
            <a:pathLst>
              <a:path h="1600200">
                <a:moveTo>
                  <a:pt x="0" y="0"/>
                </a:moveTo>
                <a:lnTo>
                  <a:pt x="0" y="1600200"/>
                </a:lnTo>
              </a:path>
            </a:pathLst>
          </a:custGeom>
          <a:ln w="5463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1" name="object 251"/>
          <p:cNvSpPr txBox="1"/>
          <p:nvPr/>
        </p:nvSpPr>
        <p:spPr>
          <a:xfrm>
            <a:off x="7383780" y="24168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52" name="object 252"/>
          <p:cNvSpPr/>
          <p:nvPr/>
        </p:nvSpPr>
        <p:spPr>
          <a:xfrm>
            <a:off x="5257800" y="3771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3" name="object 253"/>
          <p:cNvSpPr/>
          <p:nvPr/>
        </p:nvSpPr>
        <p:spPr>
          <a:xfrm>
            <a:off x="5435600" y="3771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4" name="object 254"/>
          <p:cNvSpPr/>
          <p:nvPr/>
        </p:nvSpPr>
        <p:spPr>
          <a:xfrm>
            <a:off x="5612129" y="3771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5" name="object 255"/>
          <p:cNvSpPr/>
          <p:nvPr/>
        </p:nvSpPr>
        <p:spPr>
          <a:xfrm>
            <a:off x="5789929" y="3771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6" name="object 256"/>
          <p:cNvSpPr/>
          <p:nvPr/>
        </p:nvSpPr>
        <p:spPr>
          <a:xfrm>
            <a:off x="5967729" y="377190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8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7" name="object 257"/>
          <p:cNvSpPr/>
          <p:nvPr/>
        </p:nvSpPr>
        <p:spPr>
          <a:xfrm>
            <a:off x="6144259" y="3771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8" name="object 258"/>
          <p:cNvSpPr/>
          <p:nvPr/>
        </p:nvSpPr>
        <p:spPr>
          <a:xfrm>
            <a:off x="6322059" y="3771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9" name="object 259"/>
          <p:cNvSpPr/>
          <p:nvPr/>
        </p:nvSpPr>
        <p:spPr>
          <a:xfrm>
            <a:off x="6498590" y="3771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0" name="object 260"/>
          <p:cNvSpPr/>
          <p:nvPr/>
        </p:nvSpPr>
        <p:spPr>
          <a:xfrm>
            <a:off x="6676390" y="3771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1" name="object 261"/>
          <p:cNvSpPr/>
          <p:nvPr/>
        </p:nvSpPr>
        <p:spPr>
          <a:xfrm>
            <a:off x="6854190" y="3771900"/>
            <a:ext cx="3810" cy="0"/>
          </a:xfrm>
          <a:custGeom>
            <a:avLst/>
            <a:gdLst/>
            <a:ahLst/>
            <a:cxnLst/>
            <a:rect l="l" t="t" r="r" b="b"/>
            <a:pathLst>
              <a:path w="3809">
                <a:moveTo>
                  <a:pt x="1904" y="-27304"/>
                </a:moveTo>
                <a:lnTo>
                  <a:pt x="1904" y="27304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2" name="object 262"/>
          <p:cNvSpPr txBox="1"/>
          <p:nvPr/>
        </p:nvSpPr>
        <p:spPr>
          <a:xfrm>
            <a:off x="5948679" y="33832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63" name="object 263"/>
          <p:cNvSpPr/>
          <p:nvPr/>
        </p:nvSpPr>
        <p:spPr>
          <a:xfrm>
            <a:off x="5157470" y="1728470"/>
            <a:ext cx="1800860" cy="1800860"/>
          </a:xfrm>
          <a:custGeom>
            <a:avLst/>
            <a:gdLst/>
            <a:ahLst/>
            <a:cxnLst/>
            <a:rect l="l" t="t" r="r" b="b"/>
            <a:pathLst>
              <a:path w="1800859" h="1800860">
                <a:moveTo>
                  <a:pt x="1800859" y="0"/>
                </a:moveTo>
                <a:lnTo>
                  <a:pt x="0" y="1800859"/>
                </a:lnTo>
              </a:path>
            </a:pathLst>
          </a:custGeom>
          <a:ln w="5463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4" name="object 264"/>
          <p:cNvSpPr txBox="1"/>
          <p:nvPr/>
        </p:nvSpPr>
        <p:spPr>
          <a:xfrm>
            <a:off x="5802629" y="22402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65" name="object 265"/>
          <p:cNvSpPr/>
          <p:nvPr/>
        </p:nvSpPr>
        <p:spPr>
          <a:xfrm>
            <a:off x="2871470" y="4014470"/>
            <a:ext cx="71120" cy="80010"/>
          </a:xfrm>
          <a:custGeom>
            <a:avLst/>
            <a:gdLst/>
            <a:ahLst/>
            <a:cxnLst/>
            <a:rect l="l" t="t" r="r" b="b"/>
            <a:pathLst>
              <a:path w="71119" h="80010">
                <a:moveTo>
                  <a:pt x="0" y="0"/>
                </a:moveTo>
                <a:lnTo>
                  <a:pt x="71119" y="8000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6" name="object 266"/>
          <p:cNvSpPr/>
          <p:nvPr/>
        </p:nvSpPr>
        <p:spPr>
          <a:xfrm>
            <a:off x="2989579" y="4146550"/>
            <a:ext cx="71120" cy="81280"/>
          </a:xfrm>
          <a:custGeom>
            <a:avLst/>
            <a:gdLst/>
            <a:ahLst/>
            <a:cxnLst/>
            <a:rect l="l" t="t" r="r" b="b"/>
            <a:pathLst>
              <a:path w="71119" h="81279">
                <a:moveTo>
                  <a:pt x="0" y="0"/>
                </a:moveTo>
                <a:lnTo>
                  <a:pt x="71119" y="81279"/>
                </a:lnTo>
              </a:path>
            </a:pathLst>
          </a:custGeom>
          <a:ln w="5460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7" name="object 267"/>
          <p:cNvSpPr/>
          <p:nvPr/>
        </p:nvSpPr>
        <p:spPr>
          <a:xfrm>
            <a:off x="3106420" y="4279900"/>
            <a:ext cx="71120" cy="80010"/>
          </a:xfrm>
          <a:custGeom>
            <a:avLst/>
            <a:gdLst/>
            <a:ahLst/>
            <a:cxnLst/>
            <a:rect l="l" t="t" r="r" b="b"/>
            <a:pathLst>
              <a:path w="71119" h="80010">
                <a:moveTo>
                  <a:pt x="0" y="0"/>
                </a:moveTo>
                <a:lnTo>
                  <a:pt x="71119" y="8001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8" name="object 268"/>
          <p:cNvSpPr/>
          <p:nvPr/>
        </p:nvSpPr>
        <p:spPr>
          <a:xfrm>
            <a:off x="3224529" y="4411979"/>
            <a:ext cx="71120" cy="81280"/>
          </a:xfrm>
          <a:custGeom>
            <a:avLst/>
            <a:gdLst/>
            <a:ahLst/>
            <a:cxnLst/>
            <a:rect l="l" t="t" r="r" b="b"/>
            <a:pathLst>
              <a:path w="71120" h="81279">
                <a:moveTo>
                  <a:pt x="0" y="0"/>
                </a:moveTo>
                <a:lnTo>
                  <a:pt x="71119" y="8128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9" name="object 269"/>
          <p:cNvSpPr/>
          <p:nvPr/>
        </p:nvSpPr>
        <p:spPr>
          <a:xfrm>
            <a:off x="3341370" y="4544059"/>
            <a:ext cx="72390" cy="81280"/>
          </a:xfrm>
          <a:custGeom>
            <a:avLst/>
            <a:gdLst/>
            <a:ahLst/>
            <a:cxnLst/>
            <a:rect l="l" t="t" r="r" b="b"/>
            <a:pathLst>
              <a:path w="72389" h="81279">
                <a:moveTo>
                  <a:pt x="0" y="0"/>
                </a:moveTo>
                <a:lnTo>
                  <a:pt x="72389" y="812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0" name="object 270"/>
          <p:cNvSpPr/>
          <p:nvPr/>
        </p:nvSpPr>
        <p:spPr>
          <a:xfrm>
            <a:off x="3459479" y="4677409"/>
            <a:ext cx="72390" cy="81280"/>
          </a:xfrm>
          <a:custGeom>
            <a:avLst/>
            <a:gdLst/>
            <a:ahLst/>
            <a:cxnLst/>
            <a:rect l="l" t="t" r="r" b="b"/>
            <a:pathLst>
              <a:path w="72389" h="81279">
                <a:moveTo>
                  <a:pt x="0" y="0"/>
                </a:moveTo>
                <a:lnTo>
                  <a:pt x="72390" y="812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1" name="object 271"/>
          <p:cNvSpPr/>
          <p:nvPr/>
        </p:nvSpPr>
        <p:spPr>
          <a:xfrm>
            <a:off x="3577590" y="4809490"/>
            <a:ext cx="71120" cy="81280"/>
          </a:xfrm>
          <a:custGeom>
            <a:avLst/>
            <a:gdLst/>
            <a:ahLst/>
            <a:cxnLst/>
            <a:rect l="l" t="t" r="r" b="b"/>
            <a:pathLst>
              <a:path w="71120" h="81279">
                <a:moveTo>
                  <a:pt x="0" y="0"/>
                </a:moveTo>
                <a:lnTo>
                  <a:pt x="71120" y="81280"/>
                </a:lnTo>
              </a:path>
            </a:pathLst>
          </a:custGeom>
          <a:ln w="5460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2" name="object 272"/>
          <p:cNvSpPr/>
          <p:nvPr/>
        </p:nvSpPr>
        <p:spPr>
          <a:xfrm>
            <a:off x="3694429" y="4942840"/>
            <a:ext cx="72390" cy="80010"/>
          </a:xfrm>
          <a:custGeom>
            <a:avLst/>
            <a:gdLst/>
            <a:ahLst/>
            <a:cxnLst/>
            <a:rect l="l" t="t" r="r" b="b"/>
            <a:pathLst>
              <a:path w="72389" h="80010">
                <a:moveTo>
                  <a:pt x="0" y="0"/>
                </a:moveTo>
                <a:lnTo>
                  <a:pt x="72390" y="8001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3" name="object 273"/>
          <p:cNvSpPr/>
          <p:nvPr/>
        </p:nvSpPr>
        <p:spPr>
          <a:xfrm>
            <a:off x="3812540" y="5074920"/>
            <a:ext cx="72390" cy="81280"/>
          </a:xfrm>
          <a:custGeom>
            <a:avLst/>
            <a:gdLst/>
            <a:ahLst/>
            <a:cxnLst/>
            <a:rect l="l" t="t" r="r" b="b"/>
            <a:pathLst>
              <a:path w="72389" h="81279">
                <a:moveTo>
                  <a:pt x="0" y="0"/>
                </a:moveTo>
                <a:lnTo>
                  <a:pt x="72389" y="812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4" name="object 274"/>
          <p:cNvSpPr/>
          <p:nvPr/>
        </p:nvSpPr>
        <p:spPr>
          <a:xfrm>
            <a:off x="3930650" y="5208270"/>
            <a:ext cx="71120" cy="80010"/>
          </a:xfrm>
          <a:custGeom>
            <a:avLst/>
            <a:gdLst/>
            <a:ahLst/>
            <a:cxnLst/>
            <a:rect l="l" t="t" r="r" b="b"/>
            <a:pathLst>
              <a:path w="71120" h="80010">
                <a:moveTo>
                  <a:pt x="0" y="0"/>
                </a:moveTo>
                <a:lnTo>
                  <a:pt x="71120" y="8000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5" name="object 275"/>
          <p:cNvSpPr/>
          <p:nvPr/>
        </p:nvSpPr>
        <p:spPr>
          <a:xfrm>
            <a:off x="4048759" y="5340350"/>
            <a:ext cx="71120" cy="81280"/>
          </a:xfrm>
          <a:custGeom>
            <a:avLst/>
            <a:gdLst/>
            <a:ahLst/>
            <a:cxnLst/>
            <a:rect l="l" t="t" r="r" b="b"/>
            <a:pathLst>
              <a:path w="71120" h="81279">
                <a:moveTo>
                  <a:pt x="0" y="0"/>
                </a:moveTo>
                <a:lnTo>
                  <a:pt x="71119" y="8128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6" name="object 276"/>
          <p:cNvSpPr/>
          <p:nvPr/>
        </p:nvSpPr>
        <p:spPr>
          <a:xfrm>
            <a:off x="4165600" y="5473700"/>
            <a:ext cx="71120" cy="80010"/>
          </a:xfrm>
          <a:custGeom>
            <a:avLst/>
            <a:gdLst/>
            <a:ahLst/>
            <a:cxnLst/>
            <a:rect l="l" t="t" r="r" b="b"/>
            <a:pathLst>
              <a:path w="71120" h="80010">
                <a:moveTo>
                  <a:pt x="0" y="0"/>
                </a:moveTo>
                <a:lnTo>
                  <a:pt x="71120" y="8001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7" name="object 277"/>
          <p:cNvSpPr/>
          <p:nvPr/>
        </p:nvSpPr>
        <p:spPr>
          <a:xfrm>
            <a:off x="4283709" y="5605779"/>
            <a:ext cx="71120" cy="80010"/>
          </a:xfrm>
          <a:custGeom>
            <a:avLst/>
            <a:gdLst/>
            <a:ahLst/>
            <a:cxnLst/>
            <a:rect l="l" t="t" r="r" b="b"/>
            <a:pathLst>
              <a:path w="71120" h="80010">
                <a:moveTo>
                  <a:pt x="0" y="0"/>
                </a:moveTo>
                <a:lnTo>
                  <a:pt x="71119" y="8001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8" name="object 278"/>
          <p:cNvSpPr/>
          <p:nvPr/>
        </p:nvSpPr>
        <p:spPr>
          <a:xfrm>
            <a:off x="4400550" y="5737859"/>
            <a:ext cx="72390" cy="81280"/>
          </a:xfrm>
          <a:custGeom>
            <a:avLst/>
            <a:gdLst/>
            <a:ahLst/>
            <a:cxnLst/>
            <a:rect l="l" t="t" r="r" b="b"/>
            <a:pathLst>
              <a:path w="72389" h="81279">
                <a:moveTo>
                  <a:pt x="0" y="0"/>
                </a:moveTo>
                <a:lnTo>
                  <a:pt x="72389" y="812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9" name="object 279"/>
          <p:cNvSpPr/>
          <p:nvPr/>
        </p:nvSpPr>
        <p:spPr>
          <a:xfrm>
            <a:off x="4518659" y="5871209"/>
            <a:ext cx="71120" cy="80010"/>
          </a:xfrm>
          <a:custGeom>
            <a:avLst/>
            <a:gdLst/>
            <a:ahLst/>
            <a:cxnLst/>
            <a:rect l="l" t="t" r="r" b="b"/>
            <a:pathLst>
              <a:path w="71120" h="80010">
                <a:moveTo>
                  <a:pt x="0" y="0"/>
                </a:moveTo>
                <a:lnTo>
                  <a:pt x="71119" y="8000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0" name="object 280"/>
          <p:cNvSpPr/>
          <p:nvPr/>
        </p:nvSpPr>
        <p:spPr>
          <a:xfrm>
            <a:off x="4636770" y="6003290"/>
            <a:ext cx="35560" cy="40640"/>
          </a:xfrm>
          <a:custGeom>
            <a:avLst/>
            <a:gdLst/>
            <a:ahLst/>
            <a:cxnLst/>
            <a:rect l="l" t="t" r="r" b="b"/>
            <a:pathLst>
              <a:path w="35560" h="40639">
                <a:moveTo>
                  <a:pt x="0" y="0"/>
                </a:moveTo>
                <a:lnTo>
                  <a:pt x="35559" y="4064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1" name="object 281"/>
          <p:cNvSpPr txBox="1"/>
          <p:nvPr/>
        </p:nvSpPr>
        <p:spPr>
          <a:xfrm>
            <a:off x="3808729" y="46405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82" name="object 282"/>
          <p:cNvSpPr/>
          <p:nvPr/>
        </p:nvSpPr>
        <p:spPr>
          <a:xfrm>
            <a:off x="4914900" y="41148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3" name="object 283"/>
          <p:cNvSpPr/>
          <p:nvPr/>
        </p:nvSpPr>
        <p:spPr>
          <a:xfrm>
            <a:off x="4914900" y="42926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4" name="object 284"/>
          <p:cNvSpPr/>
          <p:nvPr/>
        </p:nvSpPr>
        <p:spPr>
          <a:xfrm>
            <a:off x="4914900" y="44691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5" name="object 285"/>
          <p:cNvSpPr/>
          <p:nvPr/>
        </p:nvSpPr>
        <p:spPr>
          <a:xfrm>
            <a:off x="4914900" y="46469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6" name="object 286"/>
          <p:cNvSpPr/>
          <p:nvPr/>
        </p:nvSpPr>
        <p:spPr>
          <a:xfrm>
            <a:off x="4914900" y="4824729"/>
            <a:ext cx="0" cy="106680"/>
          </a:xfrm>
          <a:custGeom>
            <a:avLst/>
            <a:gdLst/>
            <a:ahLst/>
            <a:cxnLst/>
            <a:rect l="l" t="t" r="r" b="b"/>
            <a:pathLst>
              <a:path h="106679">
                <a:moveTo>
                  <a:pt x="0" y="0"/>
                </a:moveTo>
                <a:lnTo>
                  <a:pt x="0" y="106680"/>
                </a:lnTo>
              </a:path>
            </a:pathLst>
          </a:custGeom>
          <a:ln w="5461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7" name="object 287"/>
          <p:cNvSpPr/>
          <p:nvPr/>
        </p:nvSpPr>
        <p:spPr>
          <a:xfrm>
            <a:off x="4914900" y="500125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8" name="object 288"/>
          <p:cNvSpPr/>
          <p:nvPr/>
        </p:nvSpPr>
        <p:spPr>
          <a:xfrm>
            <a:off x="4914900" y="517905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9" name="object 289"/>
          <p:cNvSpPr/>
          <p:nvPr/>
        </p:nvSpPr>
        <p:spPr>
          <a:xfrm>
            <a:off x="4914900" y="535559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0" name="object 290"/>
          <p:cNvSpPr/>
          <p:nvPr/>
        </p:nvSpPr>
        <p:spPr>
          <a:xfrm>
            <a:off x="4914900" y="553339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1" name="object 291"/>
          <p:cNvSpPr/>
          <p:nvPr/>
        </p:nvSpPr>
        <p:spPr>
          <a:xfrm>
            <a:off x="4914900" y="571119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2" name="object 292"/>
          <p:cNvSpPr/>
          <p:nvPr/>
        </p:nvSpPr>
        <p:spPr>
          <a:xfrm>
            <a:off x="4914900" y="5887720"/>
            <a:ext cx="0" cy="55880"/>
          </a:xfrm>
          <a:custGeom>
            <a:avLst/>
            <a:gdLst/>
            <a:ahLst/>
            <a:cxnLst/>
            <a:rect l="l" t="t" r="r" b="b"/>
            <a:pathLst>
              <a:path h="55879">
                <a:moveTo>
                  <a:pt x="0" y="0"/>
                </a:moveTo>
                <a:lnTo>
                  <a:pt x="0" y="55879"/>
                </a:lnTo>
              </a:path>
            </a:pathLst>
          </a:custGeom>
          <a:ln w="5461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3" name="object 293"/>
          <p:cNvSpPr txBox="1"/>
          <p:nvPr/>
        </p:nvSpPr>
        <p:spPr>
          <a:xfrm>
            <a:off x="5013959" y="4818379"/>
            <a:ext cx="2070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94" name="object 294"/>
          <p:cNvSpPr/>
          <p:nvPr/>
        </p:nvSpPr>
        <p:spPr>
          <a:xfrm>
            <a:off x="5157470" y="4014470"/>
            <a:ext cx="72390" cy="81280"/>
          </a:xfrm>
          <a:custGeom>
            <a:avLst/>
            <a:gdLst/>
            <a:ahLst/>
            <a:cxnLst/>
            <a:rect l="l" t="t" r="r" b="b"/>
            <a:pathLst>
              <a:path w="72389" h="81279">
                <a:moveTo>
                  <a:pt x="0" y="0"/>
                </a:moveTo>
                <a:lnTo>
                  <a:pt x="72389" y="812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5" name="object 295"/>
          <p:cNvSpPr/>
          <p:nvPr/>
        </p:nvSpPr>
        <p:spPr>
          <a:xfrm>
            <a:off x="5275579" y="4147820"/>
            <a:ext cx="71120" cy="80010"/>
          </a:xfrm>
          <a:custGeom>
            <a:avLst/>
            <a:gdLst/>
            <a:ahLst/>
            <a:cxnLst/>
            <a:rect l="l" t="t" r="r" b="b"/>
            <a:pathLst>
              <a:path w="71120" h="80010">
                <a:moveTo>
                  <a:pt x="0" y="0"/>
                </a:moveTo>
                <a:lnTo>
                  <a:pt x="71120" y="8000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6" name="object 296"/>
          <p:cNvSpPr/>
          <p:nvPr/>
        </p:nvSpPr>
        <p:spPr>
          <a:xfrm>
            <a:off x="5393690" y="4279900"/>
            <a:ext cx="71120" cy="81280"/>
          </a:xfrm>
          <a:custGeom>
            <a:avLst/>
            <a:gdLst/>
            <a:ahLst/>
            <a:cxnLst/>
            <a:rect l="l" t="t" r="r" b="b"/>
            <a:pathLst>
              <a:path w="71120" h="81279">
                <a:moveTo>
                  <a:pt x="0" y="0"/>
                </a:moveTo>
                <a:lnTo>
                  <a:pt x="71120" y="81280"/>
                </a:lnTo>
              </a:path>
            </a:pathLst>
          </a:custGeom>
          <a:ln w="5460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7" name="object 297"/>
          <p:cNvSpPr/>
          <p:nvPr/>
        </p:nvSpPr>
        <p:spPr>
          <a:xfrm>
            <a:off x="5510529" y="4411979"/>
            <a:ext cx="71120" cy="81280"/>
          </a:xfrm>
          <a:custGeom>
            <a:avLst/>
            <a:gdLst/>
            <a:ahLst/>
            <a:cxnLst/>
            <a:rect l="l" t="t" r="r" b="b"/>
            <a:pathLst>
              <a:path w="71120" h="81279">
                <a:moveTo>
                  <a:pt x="0" y="0"/>
                </a:moveTo>
                <a:lnTo>
                  <a:pt x="71120" y="81280"/>
                </a:lnTo>
              </a:path>
            </a:pathLst>
          </a:custGeom>
          <a:ln w="5460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8" name="object 298"/>
          <p:cNvSpPr/>
          <p:nvPr/>
        </p:nvSpPr>
        <p:spPr>
          <a:xfrm>
            <a:off x="5628640" y="4545329"/>
            <a:ext cx="71120" cy="80010"/>
          </a:xfrm>
          <a:custGeom>
            <a:avLst/>
            <a:gdLst/>
            <a:ahLst/>
            <a:cxnLst/>
            <a:rect l="l" t="t" r="r" b="b"/>
            <a:pathLst>
              <a:path w="71120" h="80010">
                <a:moveTo>
                  <a:pt x="0" y="0"/>
                </a:moveTo>
                <a:lnTo>
                  <a:pt x="71120" y="8001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9" name="object 299"/>
          <p:cNvSpPr/>
          <p:nvPr/>
        </p:nvSpPr>
        <p:spPr>
          <a:xfrm>
            <a:off x="5745479" y="4677409"/>
            <a:ext cx="72390" cy="81280"/>
          </a:xfrm>
          <a:custGeom>
            <a:avLst/>
            <a:gdLst/>
            <a:ahLst/>
            <a:cxnLst/>
            <a:rect l="l" t="t" r="r" b="b"/>
            <a:pathLst>
              <a:path w="72389" h="81279">
                <a:moveTo>
                  <a:pt x="0" y="0"/>
                </a:moveTo>
                <a:lnTo>
                  <a:pt x="72390" y="812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0" name="object 300"/>
          <p:cNvSpPr/>
          <p:nvPr/>
        </p:nvSpPr>
        <p:spPr>
          <a:xfrm>
            <a:off x="5863590" y="4810759"/>
            <a:ext cx="71120" cy="80010"/>
          </a:xfrm>
          <a:custGeom>
            <a:avLst/>
            <a:gdLst/>
            <a:ahLst/>
            <a:cxnLst/>
            <a:rect l="l" t="t" r="r" b="b"/>
            <a:pathLst>
              <a:path w="71120" h="80010">
                <a:moveTo>
                  <a:pt x="0" y="0"/>
                </a:moveTo>
                <a:lnTo>
                  <a:pt x="71120" y="8000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1" name="object 301"/>
          <p:cNvSpPr/>
          <p:nvPr/>
        </p:nvSpPr>
        <p:spPr>
          <a:xfrm>
            <a:off x="5981700" y="4942840"/>
            <a:ext cx="71120" cy="81280"/>
          </a:xfrm>
          <a:custGeom>
            <a:avLst/>
            <a:gdLst/>
            <a:ahLst/>
            <a:cxnLst/>
            <a:rect l="l" t="t" r="r" b="b"/>
            <a:pathLst>
              <a:path w="71120" h="81279">
                <a:moveTo>
                  <a:pt x="0" y="0"/>
                </a:moveTo>
                <a:lnTo>
                  <a:pt x="71120" y="81280"/>
                </a:lnTo>
              </a:path>
            </a:pathLst>
          </a:custGeom>
          <a:ln w="5460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2" name="object 302"/>
          <p:cNvSpPr/>
          <p:nvPr/>
        </p:nvSpPr>
        <p:spPr>
          <a:xfrm>
            <a:off x="6098540" y="5076190"/>
            <a:ext cx="72390" cy="80010"/>
          </a:xfrm>
          <a:custGeom>
            <a:avLst/>
            <a:gdLst/>
            <a:ahLst/>
            <a:cxnLst/>
            <a:rect l="l" t="t" r="r" b="b"/>
            <a:pathLst>
              <a:path w="72389" h="80010">
                <a:moveTo>
                  <a:pt x="0" y="0"/>
                </a:moveTo>
                <a:lnTo>
                  <a:pt x="72389" y="8001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3" name="object 303"/>
          <p:cNvSpPr/>
          <p:nvPr/>
        </p:nvSpPr>
        <p:spPr>
          <a:xfrm>
            <a:off x="6216650" y="5208270"/>
            <a:ext cx="72390" cy="80010"/>
          </a:xfrm>
          <a:custGeom>
            <a:avLst/>
            <a:gdLst/>
            <a:ahLst/>
            <a:cxnLst/>
            <a:rect l="l" t="t" r="r" b="b"/>
            <a:pathLst>
              <a:path w="72389" h="80010">
                <a:moveTo>
                  <a:pt x="0" y="0"/>
                </a:moveTo>
                <a:lnTo>
                  <a:pt x="72389" y="8000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4" name="object 304"/>
          <p:cNvSpPr/>
          <p:nvPr/>
        </p:nvSpPr>
        <p:spPr>
          <a:xfrm>
            <a:off x="6334759" y="5340350"/>
            <a:ext cx="71120" cy="81280"/>
          </a:xfrm>
          <a:custGeom>
            <a:avLst/>
            <a:gdLst/>
            <a:ahLst/>
            <a:cxnLst/>
            <a:rect l="l" t="t" r="r" b="b"/>
            <a:pathLst>
              <a:path w="71120" h="81279">
                <a:moveTo>
                  <a:pt x="0" y="0"/>
                </a:moveTo>
                <a:lnTo>
                  <a:pt x="71119" y="8128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5" name="object 305"/>
          <p:cNvSpPr/>
          <p:nvPr/>
        </p:nvSpPr>
        <p:spPr>
          <a:xfrm>
            <a:off x="6452870" y="5473700"/>
            <a:ext cx="71120" cy="80010"/>
          </a:xfrm>
          <a:custGeom>
            <a:avLst/>
            <a:gdLst/>
            <a:ahLst/>
            <a:cxnLst/>
            <a:rect l="l" t="t" r="r" b="b"/>
            <a:pathLst>
              <a:path w="71120" h="80010">
                <a:moveTo>
                  <a:pt x="0" y="0"/>
                </a:moveTo>
                <a:lnTo>
                  <a:pt x="71120" y="8001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6" name="object 306"/>
          <p:cNvSpPr/>
          <p:nvPr/>
        </p:nvSpPr>
        <p:spPr>
          <a:xfrm>
            <a:off x="6569709" y="5605779"/>
            <a:ext cx="71120" cy="81280"/>
          </a:xfrm>
          <a:custGeom>
            <a:avLst/>
            <a:gdLst/>
            <a:ahLst/>
            <a:cxnLst/>
            <a:rect l="l" t="t" r="r" b="b"/>
            <a:pathLst>
              <a:path w="71120" h="81279">
                <a:moveTo>
                  <a:pt x="0" y="0"/>
                </a:moveTo>
                <a:lnTo>
                  <a:pt x="71120" y="81280"/>
                </a:lnTo>
              </a:path>
            </a:pathLst>
          </a:custGeom>
          <a:ln w="5460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7" name="object 307"/>
          <p:cNvSpPr/>
          <p:nvPr/>
        </p:nvSpPr>
        <p:spPr>
          <a:xfrm>
            <a:off x="6687819" y="5739129"/>
            <a:ext cx="71120" cy="80010"/>
          </a:xfrm>
          <a:custGeom>
            <a:avLst/>
            <a:gdLst/>
            <a:ahLst/>
            <a:cxnLst/>
            <a:rect l="l" t="t" r="r" b="b"/>
            <a:pathLst>
              <a:path w="71120" h="80010">
                <a:moveTo>
                  <a:pt x="0" y="0"/>
                </a:moveTo>
                <a:lnTo>
                  <a:pt x="71120" y="8001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8" name="object 308"/>
          <p:cNvSpPr/>
          <p:nvPr/>
        </p:nvSpPr>
        <p:spPr>
          <a:xfrm>
            <a:off x="6804659" y="5871209"/>
            <a:ext cx="72390" cy="81280"/>
          </a:xfrm>
          <a:custGeom>
            <a:avLst/>
            <a:gdLst/>
            <a:ahLst/>
            <a:cxnLst/>
            <a:rect l="l" t="t" r="r" b="b"/>
            <a:pathLst>
              <a:path w="72390" h="81279">
                <a:moveTo>
                  <a:pt x="0" y="0"/>
                </a:moveTo>
                <a:lnTo>
                  <a:pt x="72390" y="812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9" name="object 309"/>
          <p:cNvSpPr/>
          <p:nvPr/>
        </p:nvSpPr>
        <p:spPr>
          <a:xfrm>
            <a:off x="6922769" y="6003290"/>
            <a:ext cx="35560" cy="40640"/>
          </a:xfrm>
          <a:custGeom>
            <a:avLst/>
            <a:gdLst/>
            <a:ahLst/>
            <a:cxnLst/>
            <a:rect l="l" t="t" r="r" b="b"/>
            <a:pathLst>
              <a:path w="35559" h="40639">
                <a:moveTo>
                  <a:pt x="0" y="0"/>
                </a:moveTo>
                <a:lnTo>
                  <a:pt x="35559" y="4064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0" name="object 310"/>
          <p:cNvSpPr txBox="1"/>
          <p:nvPr/>
        </p:nvSpPr>
        <p:spPr>
          <a:xfrm>
            <a:off x="6107429" y="4640579"/>
            <a:ext cx="2070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11" name="object 311"/>
          <p:cNvSpPr/>
          <p:nvPr/>
        </p:nvSpPr>
        <p:spPr>
          <a:xfrm>
            <a:off x="5257800" y="6286500"/>
            <a:ext cx="1600200" cy="0"/>
          </a:xfrm>
          <a:custGeom>
            <a:avLst/>
            <a:gdLst/>
            <a:ahLst/>
            <a:cxnLst/>
            <a:rect l="l" t="t" r="r" b="b"/>
            <a:pathLst>
              <a:path w="1600200">
                <a:moveTo>
                  <a:pt x="0" y="0"/>
                </a:moveTo>
                <a:lnTo>
                  <a:pt x="1600200" y="0"/>
                </a:lnTo>
              </a:path>
            </a:pathLst>
          </a:custGeom>
          <a:ln w="5463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2" name="object 312"/>
          <p:cNvSpPr/>
          <p:nvPr/>
        </p:nvSpPr>
        <p:spPr>
          <a:xfrm>
            <a:off x="2286000" y="1143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3" name="object 313"/>
          <p:cNvSpPr/>
          <p:nvPr/>
        </p:nvSpPr>
        <p:spPr>
          <a:xfrm>
            <a:off x="2286000" y="1143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4" name="object 314"/>
          <p:cNvSpPr/>
          <p:nvPr/>
        </p:nvSpPr>
        <p:spPr>
          <a:xfrm>
            <a:off x="2286000" y="1143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5" name="object 315"/>
          <p:cNvSpPr/>
          <p:nvPr/>
        </p:nvSpPr>
        <p:spPr>
          <a:xfrm>
            <a:off x="2971800" y="1828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6" name="object 316"/>
          <p:cNvSpPr/>
          <p:nvPr/>
        </p:nvSpPr>
        <p:spPr>
          <a:xfrm>
            <a:off x="4572000" y="1143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7" name="object 317"/>
          <p:cNvSpPr/>
          <p:nvPr/>
        </p:nvSpPr>
        <p:spPr>
          <a:xfrm>
            <a:off x="4572000" y="1143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8" name="object 318"/>
          <p:cNvSpPr/>
          <p:nvPr/>
        </p:nvSpPr>
        <p:spPr>
          <a:xfrm>
            <a:off x="4572000" y="1143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9" name="object 319"/>
          <p:cNvSpPr/>
          <p:nvPr/>
        </p:nvSpPr>
        <p:spPr>
          <a:xfrm>
            <a:off x="5257800" y="1828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0" name="object 320"/>
          <p:cNvSpPr/>
          <p:nvPr/>
        </p:nvSpPr>
        <p:spPr>
          <a:xfrm>
            <a:off x="45720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1" name="object 321"/>
          <p:cNvSpPr/>
          <p:nvPr/>
        </p:nvSpPr>
        <p:spPr>
          <a:xfrm>
            <a:off x="45720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2" name="object 322"/>
          <p:cNvSpPr/>
          <p:nvPr/>
        </p:nvSpPr>
        <p:spPr>
          <a:xfrm>
            <a:off x="4572000" y="3429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3" name="object 323"/>
          <p:cNvSpPr/>
          <p:nvPr/>
        </p:nvSpPr>
        <p:spPr>
          <a:xfrm>
            <a:off x="5257800" y="4114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4" name="object 324"/>
          <p:cNvSpPr/>
          <p:nvPr/>
        </p:nvSpPr>
        <p:spPr>
          <a:xfrm>
            <a:off x="22860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5" name="object 325"/>
          <p:cNvSpPr/>
          <p:nvPr/>
        </p:nvSpPr>
        <p:spPr>
          <a:xfrm>
            <a:off x="22860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6" name="object 326"/>
          <p:cNvSpPr/>
          <p:nvPr/>
        </p:nvSpPr>
        <p:spPr>
          <a:xfrm>
            <a:off x="2286000" y="3429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7" name="object 327"/>
          <p:cNvSpPr/>
          <p:nvPr/>
        </p:nvSpPr>
        <p:spPr>
          <a:xfrm>
            <a:off x="2971800" y="4114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8" name="object 328"/>
          <p:cNvSpPr/>
          <p:nvPr/>
        </p:nvSpPr>
        <p:spPr>
          <a:xfrm>
            <a:off x="6858000" y="1143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9" name="object 329"/>
          <p:cNvSpPr/>
          <p:nvPr/>
        </p:nvSpPr>
        <p:spPr>
          <a:xfrm>
            <a:off x="6858000" y="1143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0" name="object 330"/>
          <p:cNvSpPr/>
          <p:nvPr/>
        </p:nvSpPr>
        <p:spPr>
          <a:xfrm>
            <a:off x="6858000" y="1143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1" name="object 331"/>
          <p:cNvSpPr/>
          <p:nvPr/>
        </p:nvSpPr>
        <p:spPr>
          <a:xfrm>
            <a:off x="7543800" y="1828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2" name="object 332"/>
          <p:cNvSpPr/>
          <p:nvPr/>
        </p:nvSpPr>
        <p:spPr>
          <a:xfrm>
            <a:off x="68580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3" name="object 333"/>
          <p:cNvSpPr/>
          <p:nvPr/>
        </p:nvSpPr>
        <p:spPr>
          <a:xfrm>
            <a:off x="68580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4" name="object 334"/>
          <p:cNvSpPr/>
          <p:nvPr/>
        </p:nvSpPr>
        <p:spPr>
          <a:xfrm>
            <a:off x="6858000" y="3429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5" name="object 335"/>
          <p:cNvSpPr/>
          <p:nvPr/>
        </p:nvSpPr>
        <p:spPr>
          <a:xfrm>
            <a:off x="7543800" y="4114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6" name="object 336"/>
          <p:cNvSpPr/>
          <p:nvPr/>
        </p:nvSpPr>
        <p:spPr>
          <a:xfrm>
            <a:off x="68580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7" name="object 337"/>
          <p:cNvSpPr/>
          <p:nvPr/>
        </p:nvSpPr>
        <p:spPr>
          <a:xfrm>
            <a:off x="68580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79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8" name="object 338"/>
          <p:cNvSpPr/>
          <p:nvPr/>
        </p:nvSpPr>
        <p:spPr>
          <a:xfrm>
            <a:off x="6858000" y="5943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9" name="object 339"/>
          <p:cNvSpPr/>
          <p:nvPr/>
        </p:nvSpPr>
        <p:spPr>
          <a:xfrm>
            <a:off x="7543800" y="6629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0" name="object 340"/>
          <p:cNvSpPr/>
          <p:nvPr/>
        </p:nvSpPr>
        <p:spPr>
          <a:xfrm>
            <a:off x="45720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1" name="object 341"/>
          <p:cNvSpPr/>
          <p:nvPr/>
        </p:nvSpPr>
        <p:spPr>
          <a:xfrm>
            <a:off x="45720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79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2" name="object 342"/>
          <p:cNvSpPr/>
          <p:nvPr/>
        </p:nvSpPr>
        <p:spPr>
          <a:xfrm>
            <a:off x="4572000" y="5943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3" name="object 343"/>
          <p:cNvSpPr/>
          <p:nvPr/>
        </p:nvSpPr>
        <p:spPr>
          <a:xfrm>
            <a:off x="5257800" y="6629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4" name="object 344"/>
          <p:cNvSpPr txBox="1"/>
          <p:nvPr/>
        </p:nvSpPr>
        <p:spPr>
          <a:xfrm>
            <a:off x="5948679" y="5919757"/>
            <a:ext cx="219710" cy="380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10"/>
              </a:lnSpc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57400" y="914400"/>
            <a:ext cx="5715000" cy="5943600"/>
          </a:xfrm>
          <a:custGeom>
            <a:avLst/>
            <a:gdLst/>
            <a:ahLst/>
            <a:cxnLst/>
            <a:rect l="l" t="t" r="r" b="b"/>
            <a:pathLst>
              <a:path w="5715000" h="5943600">
                <a:moveTo>
                  <a:pt x="5486400" y="0"/>
                </a:moveTo>
                <a:lnTo>
                  <a:pt x="228600" y="0"/>
                </a:lnTo>
                <a:lnTo>
                  <a:pt x="0" y="228600"/>
                </a:lnTo>
                <a:lnTo>
                  <a:pt x="0" y="2971800"/>
                </a:lnTo>
                <a:lnTo>
                  <a:pt x="2286000" y="5715000"/>
                </a:lnTo>
                <a:lnTo>
                  <a:pt x="2514600" y="5943600"/>
                </a:lnTo>
                <a:lnTo>
                  <a:pt x="5486400" y="5943600"/>
                </a:lnTo>
                <a:lnTo>
                  <a:pt x="5715000" y="5715000"/>
                </a:lnTo>
                <a:lnTo>
                  <a:pt x="5715000" y="228600"/>
                </a:lnTo>
                <a:lnTo>
                  <a:pt x="548640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057400" y="369442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057400" y="357632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057400" y="345694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057400" y="333755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057400" y="321945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057400" y="310007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057400" y="298068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057400" y="286257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057400" y="274320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057400" y="262382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057400" y="250571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057400" y="238632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057400" y="226695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057400" y="214757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057400" y="202946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057400" y="191007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057400" y="1791970"/>
            <a:ext cx="0" cy="71120"/>
          </a:xfrm>
          <a:custGeom>
            <a:avLst/>
            <a:gdLst/>
            <a:ahLst/>
            <a:cxnLst/>
            <a:rect l="l" t="t" r="r" b="b"/>
            <a:pathLst>
              <a:path h="71119">
                <a:moveTo>
                  <a:pt x="0" y="7111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057400" y="167258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057400" y="155321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057400" y="1433830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057400" y="1315719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72389"/>
                </a:moveTo>
                <a:lnTo>
                  <a:pt x="0" y="55879"/>
                </a:ln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31267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43205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55016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66953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78892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290830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02641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14578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26390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338327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350265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362204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374015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385952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397890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409702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421640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433577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445389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457327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469265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4812029" y="914400"/>
            <a:ext cx="71120" cy="0"/>
          </a:xfrm>
          <a:custGeom>
            <a:avLst/>
            <a:gdLst/>
            <a:ahLst/>
            <a:cxnLst/>
            <a:rect l="l" t="t" r="r" b="b"/>
            <a:pathLst>
              <a:path w="71120">
                <a:moveTo>
                  <a:pt x="0" y="0"/>
                </a:moveTo>
                <a:lnTo>
                  <a:pt x="7112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493014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504952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516762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528700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540639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552450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564387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576325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588264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600075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612012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623824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635762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647700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659638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671449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683386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695325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707135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719074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731011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7772400" y="1179830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7772400" y="1299210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7772400" y="1418589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7772400" y="1536700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7772400" y="165607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7772400" y="177546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7772400" y="189483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7772400" y="201295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7772400" y="213232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7772400" y="2251710"/>
            <a:ext cx="0" cy="71120"/>
          </a:xfrm>
          <a:custGeom>
            <a:avLst/>
            <a:gdLst/>
            <a:ahLst/>
            <a:cxnLst/>
            <a:rect l="l" t="t" r="r" b="b"/>
            <a:pathLst>
              <a:path h="71119">
                <a:moveTo>
                  <a:pt x="0" y="0"/>
                </a:moveTo>
                <a:lnTo>
                  <a:pt x="0" y="7111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7772400" y="236982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7772400" y="248920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7772400" y="260857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7772400" y="272668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7772400" y="284607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7772400" y="296545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7772400" y="308356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7772400" y="320293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7772400" y="332232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7772400" y="344042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7772400" y="355980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7772400" y="367919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7772400" y="3798570"/>
            <a:ext cx="0" cy="71120"/>
          </a:xfrm>
          <a:custGeom>
            <a:avLst/>
            <a:gdLst/>
            <a:ahLst/>
            <a:cxnLst/>
            <a:rect l="l" t="t" r="r" b="b"/>
            <a:pathLst>
              <a:path h="71120">
                <a:moveTo>
                  <a:pt x="0" y="0"/>
                </a:moveTo>
                <a:lnTo>
                  <a:pt x="0" y="7111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7772400" y="391667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7772400" y="403605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7772400" y="415417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7772400" y="427355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7772400" y="439292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7772400" y="451104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7772400" y="463042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7772400" y="474980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7772400" y="486917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7772400" y="498729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7772400" y="510667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7772400" y="522477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7772400" y="534415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7772400" y="546354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7772400" y="558292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7772400" y="570102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7772400" y="582040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7772400" y="593979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7772400" y="605790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7772400" y="617727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7772400" y="629665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7772400" y="641477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7414259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7294880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7176769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7057390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6938009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6818630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6700519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6581140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6461759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6343650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6224270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6104890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5986779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5867400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5748020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5629909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5510529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5391150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5273040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5153659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5034279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4914900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4796790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3810" y="0"/>
                </a:ln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4677409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 txBox="1"/>
          <p:nvPr/>
        </p:nvSpPr>
        <p:spPr>
          <a:xfrm>
            <a:off x="3662679" y="10972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37" name="object 137"/>
          <p:cNvSpPr txBox="1"/>
          <p:nvPr/>
        </p:nvSpPr>
        <p:spPr>
          <a:xfrm>
            <a:off x="3808729" y="22402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38" name="object 138"/>
          <p:cNvSpPr txBox="1"/>
          <p:nvPr/>
        </p:nvSpPr>
        <p:spPr>
          <a:xfrm>
            <a:off x="2324100" y="24168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39" name="object 139"/>
          <p:cNvSpPr txBox="1"/>
          <p:nvPr/>
        </p:nvSpPr>
        <p:spPr>
          <a:xfrm>
            <a:off x="3662679" y="33832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40" name="object 140"/>
          <p:cNvSpPr/>
          <p:nvPr/>
        </p:nvSpPr>
        <p:spPr>
          <a:xfrm>
            <a:off x="7200900" y="4291329"/>
            <a:ext cx="0" cy="109220"/>
          </a:xfrm>
          <a:custGeom>
            <a:avLst/>
            <a:gdLst/>
            <a:ahLst/>
            <a:cxnLst/>
            <a:rect l="l" t="t" r="r" b="b"/>
            <a:pathLst>
              <a:path h="109220">
                <a:moveTo>
                  <a:pt x="0" y="0"/>
                </a:moveTo>
                <a:lnTo>
                  <a:pt x="0" y="10922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7200900" y="44691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7200900" y="46469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7200900" y="482345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7200900" y="500125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7200900" y="5179059"/>
            <a:ext cx="0" cy="106680"/>
          </a:xfrm>
          <a:custGeom>
            <a:avLst/>
            <a:gdLst/>
            <a:ahLst/>
            <a:cxnLst/>
            <a:rect l="l" t="t" r="r" b="b"/>
            <a:pathLst>
              <a:path h="106679">
                <a:moveTo>
                  <a:pt x="0" y="0"/>
                </a:moveTo>
                <a:lnTo>
                  <a:pt x="0" y="1066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7200900" y="535559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7200900" y="553339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7200900" y="570992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4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 txBox="1"/>
          <p:nvPr/>
        </p:nvSpPr>
        <p:spPr>
          <a:xfrm>
            <a:off x="7287259" y="48171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50" name="object 150"/>
          <p:cNvSpPr txBox="1"/>
          <p:nvPr/>
        </p:nvSpPr>
        <p:spPr>
          <a:xfrm>
            <a:off x="7383780" y="24168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51" name="object 151"/>
          <p:cNvSpPr/>
          <p:nvPr/>
        </p:nvSpPr>
        <p:spPr>
          <a:xfrm>
            <a:off x="5435600" y="3771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5612129" y="3771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5789929" y="3771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154"/>
          <p:cNvSpPr/>
          <p:nvPr/>
        </p:nvSpPr>
        <p:spPr>
          <a:xfrm>
            <a:off x="5967729" y="377190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8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object 155"/>
          <p:cNvSpPr/>
          <p:nvPr/>
        </p:nvSpPr>
        <p:spPr>
          <a:xfrm>
            <a:off x="6144259" y="3771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object 156"/>
          <p:cNvSpPr/>
          <p:nvPr/>
        </p:nvSpPr>
        <p:spPr>
          <a:xfrm>
            <a:off x="6322059" y="3771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object 157"/>
          <p:cNvSpPr/>
          <p:nvPr/>
        </p:nvSpPr>
        <p:spPr>
          <a:xfrm>
            <a:off x="6498590" y="3771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object 158"/>
          <p:cNvSpPr/>
          <p:nvPr/>
        </p:nvSpPr>
        <p:spPr>
          <a:xfrm>
            <a:off x="6676390" y="3771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" name="object 159"/>
          <p:cNvSpPr txBox="1"/>
          <p:nvPr/>
        </p:nvSpPr>
        <p:spPr>
          <a:xfrm>
            <a:off x="5948679" y="33832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60" name="object 160"/>
          <p:cNvSpPr txBox="1"/>
          <p:nvPr/>
        </p:nvSpPr>
        <p:spPr>
          <a:xfrm>
            <a:off x="5802629" y="22402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61" name="object 161"/>
          <p:cNvSpPr txBox="1"/>
          <p:nvPr/>
        </p:nvSpPr>
        <p:spPr>
          <a:xfrm>
            <a:off x="3808729" y="46405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62" name="object 162"/>
          <p:cNvSpPr txBox="1"/>
          <p:nvPr/>
        </p:nvSpPr>
        <p:spPr>
          <a:xfrm>
            <a:off x="5001259" y="48183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63" name="object 163"/>
          <p:cNvSpPr/>
          <p:nvPr/>
        </p:nvSpPr>
        <p:spPr>
          <a:xfrm>
            <a:off x="2038985" y="895985"/>
            <a:ext cx="5751830" cy="598043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object 164"/>
          <p:cNvSpPr txBox="1"/>
          <p:nvPr/>
        </p:nvSpPr>
        <p:spPr>
          <a:xfrm>
            <a:off x="6094729" y="46405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65" name="object 165"/>
          <p:cNvSpPr txBox="1"/>
          <p:nvPr/>
        </p:nvSpPr>
        <p:spPr>
          <a:xfrm>
            <a:off x="5948679" y="5919757"/>
            <a:ext cx="219710" cy="380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10"/>
              </a:lnSpc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57400" y="914400"/>
            <a:ext cx="5715000" cy="5943600"/>
          </a:xfrm>
          <a:custGeom>
            <a:avLst/>
            <a:gdLst/>
            <a:ahLst/>
            <a:cxnLst/>
            <a:rect l="l" t="t" r="r" b="b"/>
            <a:pathLst>
              <a:path w="5715000" h="5943600">
                <a:moveTo>
                  <a:pt x="5486400" y="0"/>
                </a:moveTo>
                <a:lnTo>
                  <a:pt x="228600" y="0"/>
                </a:lnTo>
                <a:lnTo>
                  <a:pt x="0" y="228600"/>
                </a:lnTo>
                <a:lnTo>
                  <a:pt x="0" y="2971800"/>
                </a:lnTo>
                <a:lnTo>
                  <a:pt x="2286000" y="5715000"/>
                </a:lnTo>
                <a:lnTo>
                  <a:pt x="2514600" y="5943600"/>
                </a:lnTo>
                <a:lnTo>
                  <a:pt x="5486400" y="5943600"/>
                </a:lnTo>
                <a:lnTo>
                  <a:pt x="5715000" y="5715000"/>
                </a:lnTo>
                <a:lnTo>
                  <a:pt x="5715000" y="228600"/>
                </a:lnTo>
                <a:lnTo>
                  <a:pt x="548640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057400" y="3813809"/>
            <a:ext cx="17780" cy="92710"/>
          </a:xfrm>
          <a:custGeom>
            <a:avLst/>
            <a:gdLst/>
            <a:ahLst/>
            <a:cxnLst/>
            <a:rect l="l" t="t" r="r" b="b"/>
            <a:pathLst>
              <a:path w="17780" h="92710">
                <a:moveTo>
                  <a:pt x="17780" y="92710"/>
                </a:moveTo>
                <a:lnTo>
                  <a:pt x="0" y="72389"/>
                </a:ln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057400" y="369442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057400" y="357632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057400" y="345694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057400" y="333755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057400" y="321945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057400" y="310007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057400" y="298068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057400" y="286257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057400" y="274320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057400" y="262382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057400" y="250571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057400" y="238632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057400" y="226695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057400" y="214757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057400" y="202946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057400" y="191007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057400" y="1791970"/>
            <a:ext cx="0" cy="71120"/>
          </a:xfrm>
          <a:custGeom>
            <a:avLst/>
            <a:gdLst/>
            <a:ahLst/>
            <a:cxnLst/>
            <a:rect l="l" t="t" r="r" b="b"/>
            <a:pathLst>
              <a:path h="71119">
                <a:moveTo>
                  <a:pt x="0" y="7111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057400" y="167258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057400" y="155321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057400" y="1433830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057400" y="1315719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72389"/>
                </a:moveTo>
                <a:lnTo>
                  <a:pt x="0" y="55879"/>
                </a:ln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057400" y="1196339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057400" y="1096010"/>
            <a:ext cx="46990" cy="53340"/>
          </a:xfrm>
          <a:custGeom>
            <a:avLst/>
            <a:gdLst/>
            <a:ahLst/>
            <a:cxnLst/>
            <a:rect l="l" t="t" r="r" b="b"/>
            <a:pathLst>
              <a:path w="46989" h="53340">
                <a:moveTo>
                  <a:pt x="0" y="53339"/>
                </a:moveTo>
                <a:lnTo>
                  <a:pt x="0" y="46989"/>
                </a:lnTo>
                <a:lnTo>
                  <a:pt x="469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136139" y="1012189"/>
            <a:ext cx="52069" cy="52069"/>
          </a:xfrm>
          <a:custGeom>
            <a:avLst/>
            <a:gdLst/>
            <a:ahLst/>
            <a:cxnLst/>
            <a:rect l="l" t="t" r="r" b="b"/>
            <a:pathLst>
              <a:path w="52069" h="52069">
                <a:moveTo>
                  <a:pt x="0" y="52069"/>
                </a:moveTo>
                <a:lnTo>
                  <a:pt x="5207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221229" y="928369"/>
            <a:ext cx="50800" cy="50800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0" y="50800"/>
                </a:moveTo>
                <a:lnTo>
                  <a:pt x="5080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231267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243205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55016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266953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278892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90830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302641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314578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326390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338327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350265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362204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374015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385952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397890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409702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421640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433577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445389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457327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469265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4812029" y="914400"/>
            <a:ext cx="71120" cy="0"/>
          </a:xfrm>
          <a:custGeom>
            <a:avLst/>
            <a:gdLst/>
            <a:ahLst/>
            <a:cxnLst/>
            <a:rect l="l" t="t" r="r" b="b"/>
            <a:pathLst>
              <a:path w="71120">
                <a:moveTo>
                  <a:pt x="0" y="0"/>
                </a:moveTo>
                <a:lnTo>
                  <a:pt x="7112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493014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504952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516762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528700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540639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552450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564387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576325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588264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600075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612012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623824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635762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647700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659638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671449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683386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695325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707135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719074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7310119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7428230" y="9144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7546340" y="916939"/>
            <a:ext cx="52069" cy="52069"/>
          </a:xfrm>
          <a:custGeom>
            <a:avLst/>
            <a:gdLst/>
            <a:ahLst/>
            <a:cxnLst/>
            <a:rect l="l" t="t" r="r" b="b"/>
            <a:pathLst>
              <a:path w="52070" h="52069">
                <a:moveTo>
                  <a:pt x="0" y="0"/>
                </a:moveTo>
                <a:lnTo>
                  <a:pt x="52069" y="5206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7630159" y="1000760"/>
            <a:ext cx="52069" cy="52069"/>
          </a:xfrm>
          <a:custGeom>
            <a:avLst/>
            <a:gdLst/>
            <a:ahLst/>
            <a:cxnLst/>
            <a:rect l="l" t="t" r="r" b="b"/>
            <a:pathLst>
              <a:path w="52070" h="52069">
                <a:moveTo>
                  <a:pt x="0" y="0"/>
                </a:moveTo>
                <a:lnTo>
                  <a:pt x="52070" y="5207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7715250" y="1085850"/>
            <a:ext cx="50800" cy="50800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0" y="0"/>
                </a:moveTo>
                <a:lnTo>
                  <a:pt x="50800" y="5080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7772400" y="1179830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7772400" y="1299210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7772400" y="1418589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7772400" y="1536700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7772400" y="165607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7772400" y="177546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7772400" y="189483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7772400" y="201295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7772400" y="213232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7772400" y="2251710"/>
            <a:ext cx="0" cy="71120"/>
          </a:xfrm>
          <a:custGeom>
            <a:avLst/>
            <a:gdLst/>
            <a:ahLst/>
            <a:cxnLst/>
            <a:rect l="l" t="t" r="r" b="b"/>
            <a:pathLst>
              <a:path h="71119">
                <a:moveTo>
                  <a:pt x="0" y="0"/>
                </a:moveTo>
                <a:lnTo>
                  <a:pt x="0" y="7111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7772400" y="236982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7772400" y="248920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7772400" y="260857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7772400" y="272668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7772400" y="284607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7772400" y="296545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7772400" y="308356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7772400" y="320293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7772400" y="332232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7772400" y="344042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7772400" y="355980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7772400" y="367919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7772400" y="3798570"/>
            <a:ext cx="0" cy="71120"/>
          </a:xfrm>
          <a:custGeom>
            <a:avLst/>
            <a:gdLst/>
            <a:ahLst/>
            <a:cxnLst/>
            <a:rect l="l" t="t" r="r" b="b"/>
            <a:pathLst>
              <a:path h="71120">
                <a:moveTo>
                  <a:pt x="0" y="0"/>
                </a:moveTo>
                <a:lnTo>
                  <a:pt x="0" y="7111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7772400" y="391667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7772400" y="403605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7772400" y="415417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7772400" y="427355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7772400" y="439292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7772400" y="451104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7772400" y="463042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7772400" y="474980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7772400" y="486917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7772400" y="498729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7772400" y="510667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7772400" y="522477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7772400" y="534415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7772400" y="546354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7772400" y="558292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7772400" y="570102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7772400" y="582040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7772400" y="593979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7772400" y="605790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7772400" y="617727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7772400" y="6296659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7772400" y="6414770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7772400" y="6534150"/>
            <a:ext cx="0" cy="72390"/>
          </a:xfrm>
          <a:custGeom>
            <a:avLst/>
            <a:gdLst/>
            <a:ahLst/>
            <a:cxnLst/>
            <a:rect l="l" t="t" r="r" b="b"/>
            <a:pathLst>
              <a:path h="72390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7703819" y="6645909"/>
            <a:ext cx="52069" cy="52069"/>
          </a:xfrm>
          <a:custGeom>
            <a:avLst/>
            <a:gdLst/>
            <a:ahLst/>
            <a:cxnLst/>
            <a:rect l="l" t="t" r="r" b="b"/>
            <a:pathLst>
              <a:path w="52070" h="52070">
                <a:moveTo>
                  <a:pt x="52070" y="0"/>
                </a:moveTo>
                <a:lnTo>
                  <a:pt x="0" y="52070"/>
                </a:lnTo>
              </a:path>
            </a:pathLst>
          </a:custGeom>
          <a:ln w="3682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7620000" y="6729730"/>
            <a:ext cx="52069" cy="52069"/>
          </a:xfrm>
          <a:custGeom>
            <a:avLst/>
            <a:gdLst/>
            <a:ahLst/>
            <a:cxnLst/>
            <a:rect l="l" t="t" r="r" b="b"/>
            <a:pathLst>
              <a:path w="52070" h="52070">
                <a:moveTo>
                  <a:pt x="52070" y="0"/>
                </a:moveTo>
                <a:lnTo>
                  <a:pt x="0" y="5207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7532369" y="6814819"/>
            <a:ext cx="54610" cy="43180"/>
          </a:xfrm>
          <a:custGeom>
            <a:avLst/>
            <a:gdLst/>
            <a:ahLst/>
            <a:cxnLst/>
            <a:rect l="l" t="t" r="r" b="b"/>
            <a:pathLst>
              <a:path w="54609" h="43179">
                <a:moveTo>
                  <a:pt x="54609" y="0"/>
                </a:moveTo>
                <a:lnTo>
                  <a:pt x="11429" y="43179"/>
                </a:lnTo>
                <a:lnTo>
                  <a:pt x="0" y="43179"/>
                </a:lnTo>
              </a:path>
            </a:pathLst>
          </a:custGeom>
          <a:ln w="3682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7414259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7294880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7176769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7057390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6938009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6818630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6700519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6581140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6461759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6343650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6224270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6104890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5986779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5867400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5748020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5629909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5510529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5391150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5273040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5153659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5034279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4914900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4796790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3810" y="0"/>
                </a:ln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4677409" y="68580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4563109" y="6849109"/>
            <a:ext cx="67310" cy="8890"/>
          </a:xfrm>
          <a:custGeom>
            <a:avLst/>
            <a:gdLst/>
            <a:ahLst/>
            <a:cxnLst/>
            <a:rect l="l" t="t" r="r" b="b"/>
            <a:pathLst>
              <a:path w="67310" h="8890">
                <a:moveTo>
                  <a:pt x="67310" y="8890"/>
                </a:moveTo>
                <a:lnTo>
                  <a:pt x="8889" y="8890"/>
                </a:lnTo>
                <a:lnTo>
                  <a:pt x="0" y="0"/>
                </a:lnTo>
              </a:path>
            </a:pathLst>
          </a:custGeom>
          <a:ln w="3682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4478020" y="6764019"/>
            <a:ext cx="52069" cy="52069"/>
          </a:xfrm>
          <a:custGeom>
            <a:avLst/>
            <a:gdLst/>
            <a:ahLst/>
            <a:cxnLst/>
            <a:rect l="l" t="t" r="r" b="b"/>
            <a:pathLst>
              <a:path w="52070" h="52070">
                <a:moveTo>
                  <a:pt x="52069" y="5206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4394200" y="6680200"/>
            <a:ext cx="52069" cy="52069"/>
          </a:xfrm>
          <a:custGeom>
            <a:avLst/>
            <a:gdLst/>
            <a:ahLst/>
            <a:cxnLst/>
            <a:rect l="l" t="t" r="r" b="b"/>
            <a:pathLst>
              <a:path w="52070" h="52070">
                <a:moveTo>
                  <a:pt x="52070" y="5206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4312920" y="6593840"/>
            <a:ext cx="48260" cy="53340"/>
          </a:xfrm>
          <a:custGeom>
            <a:avLst/>
            <a:gdLst/>
            <a:ahLst/>
            <a:cxnLst/>
            <a:rect l="l" t="t" r="r" b="b"/>
            <a:pathLst>
              <a:path w="48260" h="53340">
                <a:moveTo>
                  <a:pt x="48259" y="53339"/>
                </a:moveTo>
                <a:lnTo>
                  <a:pt x="30479" y="35559"/>
                </a:ln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4236720" y="6502400"/>
            <a:ext cx="46990" cy="54610"/>
          </a:xfrm>
          <a:custGeom>
            <a:avLst/>
            <a:gdLst/>
            <a:ahLst/>
            <a:cxnLst/>
            <a:rect l="l" t="t" r="r" b="b"/>
            <a:pathLst>
              <a:path w="46989" h="54609">
                <a:moveTo>
                  <a:pt x="46989" y="5460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154"/>
          <p:cNvSpPr/>
          <p:nvPr/>
        </p:nvSpPr>
        <p:spPr>
          <a:xfrm>
            <a:off x="4160520" y="6410959"/>
            <a:ext cx="46990" cy="54610"/>
          </a:xfrm>
          <a:custGeom>
            <a:avLst/>
            <a:gdLst/>
            <a:ahLst/>
            <a:cxnLst/>
            <a:rect l="l" t="t" r="r" b="b"/>
            <a:pathLst>
              <a:path w="46989" h="54610">
                <a:moveTo>
                  <a:pt x="46989" y="5460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object 155"/>
          <p:cNvSpPr/>
          <p:nvPr/>
        </p:nvSpPr>
        <p:spPr>
          <a:xfrm>
            <a:off x="4084320" y="6319520"/>
            <a:ext cx="46990" cy="55880"/>
          </a:xfrm>
          <a:custGeom>
            <a:avLst/>
            <a:gdLst/>
            <a:ahLst/>
            <a:cxnLst/>
            <a:rect l="l" t="t" r="r" b="b"/>
            <a:pathLst>
              <a:path w="46989" h="55879">
                <a:moveTo>
                  <a:pt x="46989" y="55879"/>
                </a:moveTo>
                <a:lnTo>
                  <a:pt x="0" y="0"/>
                </a:lnTo>
              </a:path>
            </a:pathLst>
          </a:custGeom>
          <a:ln w="3682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object 156"/>
          <p:cNvSpPr/>
          <p:nvPr/>
        </p:nvSpPr>
        <p:spPr>
          <a:xfrm>
            <a:off x="4008120" y="6228079"/>
            <a:ext cx="46990" cy="55880"/>
          </a:xfrm>
          <a:custGeom>
            <a:avLst/>
            <a:gdLst/>
            <a:ahLst/>
            <a:cxnLst/>
            <a:rect l="l" t="t" r="r" b="b"/>
            <a:pathLst>
              <a:path w="46989" h="55879">
                <a:moveTo>
                  <a:pt x="46989" y="5588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object 157"/>
          <p:cNvSpPr/>
          <p:nvPr/>
        </p:nvSpPr>
        <p:spPr>
          <a:xfrm>
            <a:off x="3933190" y="6136640"/>
            <a:ext cx="45720" cy="55880"/>
          </a:xfrm>
          <a:custGeom>
            <a:avLst/>
            <a:gdLst/>
            <a:ahLst/>
            <a:cxnLst/>
            <a:rect l="l" t="t" r="r" b="b"/>
            <a:pathLst>
              <a:path w="45720" h="55879">
                <a:moveTo>
                  <a:pt x="45720" y="55880"/>
                </a:moveTo>
                <a:lnTo>
                  <a:pt x="0" y="0"/>
                </a:lnTo>
              </a:path>
            </a:pathLst>
          </a:custGeom>
          <a:ln w="3682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object 158"/>
          <p:cNvSpPr/>
          <p:nvPr/>
        </p:nvSpPr>
        <p:spPr>
          <a:xfrm>
            <a:off x="3855720" y="6045200"/>
            <a:ext cx="46990" cy="55880"/>
          </a:xfrm>
          <a:custGeom>
            <a:avLst/>
            <a:gdLst/>
            <a:ahLst/>
            <a:cxnLst/>
            <a:rect l="l" t="t" r="r" b="b"/>
            <a:pathLst>
              <a:path w="46989" h="55879">
                <a:moveTo>
                  <a:pt x="46989" y="55880"/>
                </a:moveTo>
                <a:lnTo>
                  <a:pt x="0" y="0"/>
                </a:lnTo>
              </a:path>
            </a:pathLst>
          </a:custGeom>
          <a:ln w="3682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" name="object 159"/>
          <p:cNvSpPr/>
          <p:nvPr/>
        </p:nvSpPr>
        <p:spPr>
          <a:xfrm>
            <a:off x="3780790" y="5953759"/>
            <a:ext cx="45720" cy="55880"/>
          </a:xfrm>
          <a:custGeom>
            <a:avLst/>
            <a:gdLst/>
            <a:ahLst/>
            <a:cxnLst/>
            <a:rect l="l" t="t" r="r" b="b"/>
            <a:pathLst>
              <a:path w="45720" h="55879">
                <a:moveTo>
                  <a:pt x="45720" y="5587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160"/>
          <p:cNvSpPr/>
          <p:nvPr/>
        </p:nvSpPr>
        <p:spPr>
          <a:xfrm>
            <a:off x="3704590" y="5862320"/>
            <a:ext cx="45720" cy="55880"/>
          </a:xfrm>
          <a:custGeom>
            <a:avLst/>
            <a:gdLst/>
            <a:ahLst/>
            <a:cxnLst/>
            <a:rect l="l" t="t" r="r" b="b"/>
            <a:pathLst>
              <a:path w="45720" h="55879">
                <a:moveTo>
                  <a:pt x="45720" y="5587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object 161"/>
          <p:cNvSpPr/>
          <p:nvPr/>
        </p:nvSpPr>
        <p:spPr>
          <a:xfrm>
            <a:off x="3627120" y="5770879"/>
            <a:ext cx="46990" cy="55880"/>
          </a:xfrm>
          <a:custGeom>
            <a:avLst/>
            <a:gdLst/>
            <a:ahLst/>
            <a:cxnLst/>
            <a:rect l="l" t="t" r="r" b="b"/>
            <a:pathLst>
              <a:path w="46989" h="55879">
                <a:moveTo>
                  <a:pt x="46989" y="55880"/>
                </a:moveTo>
                <a:lnTo>
                  <a:pt x="0" y="0"/>
                </a:lnTo>
              </a:path>
            </a:pathLst>
          </a:custGeom>
          <a:ln w="3682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object 162"/>
          <p:cNvSpPr/>
          <p:nvPr/>
        </p:nvSpPr>
        <p:spPr>
          <a:xfrm>
            <a:off x="3552190" y="5679440"/>
            <a:ext cx="45720" cy="55880"/>
          </a:xfrm>
          <a:custGeom>
            <a:avLst/>
            <a:gdLst/>
            <a:ahLst/>
            <a:cxnLst/>
            <a:rect l="l" t="t" r="r" b="b"/>
            <a:pathLst>
              <a:path w="45720" h="55879">
                <a:moveTo>
                  <a:pt x="45720" y="5588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" name="object 163"/>
          <p:cNvSpPr/>
          <p:nvPr/>
        </p:nvSpPr>
        <p:spPr>
          <a:xfrm>
            <a:off x="3475990" y="5588000"/>
            <a:ext cx="45720" cy="55880"/>
          </a:xfrm>
          <a:custGeom>
            <a:avLst/>
            <a:gdLst/>
            <a:ahLst/>
            <a:cxnLst/>
            <a:rect l="l" t="t" r="r" b="b"/>
            <a:pathLst>
              <a:path w="45720" h="55879">
                <a:moveTo>
                  <a:pt x="45720" y="5588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object 164"/>
          <p:cNvSpPr/>
          <p:nvPr/>
        </p:nvSpPr>
        <p:spPr>
          <a:xfrm>
            <a:off x="3399790" y="5496559"/>
            <a:ext cx="45720" cy="55880"/>
          </a:xfrm>
          <a:custGeom>
            <a:avLst/>
            <a:gdLst/>
            <a:ahLst/>
            <a:cxnLst/>
            <a:rect l="l" t="t" r="r" b="b"/>
            <a:pathLst>
              <a:path w="45720" h="55879">
                <a:moveTo>
                  <a:pt x="45720" y="5587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object 165"/>
          <p:cNvSpPr/>
          <p:nvPr/>
        </p:nvSpPr>
        <p:spPr>
          <a:xfrm>
            <a:off x="3323590" y="5405120"/>
            <a:ext cx="45720" cy="55880"/>
          </a:xfrm>
          <a:custGeom>
            <a:avLst/>
            <a:gdLst/>
            <a:ahLst/>
            <a:cxnLst/>
            <a:rect l="l" t="t" r="r" b="b"/>
            <a:pathLst>
              <a:path w="45720" h="55879">
                <a:moveTo>
                  <a:pt x="45720" y="5587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" name="object 166"/>
          <p:cNvSpPr/>
          <p:nvPr/>
        </p:nvSpPr>
        <p:spPr>
          <a:xfrm>
            <a:off x="3247389" y="5313679"/>
            <a:ext cx="45720" cy="55880"/>
          </a:xfrm>
          <a:custGeom>
            <a:avLst/>
            <a:gdLst/>
            <a:ahLst/>
            <a:cxnLst/>
            <a:rect l="l" t="t" r="r" b="b"/>
            <a:pathLst>
              <a:path w="45720" h="55879">
                <a:moveTo>
                  <a:pt x="45720" y="5588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" name="object 167"/>
          <p:cNvSpPr/>
          <p:nvPr/>
        </p:nvSpPr>
        <p:spPr>
          <a:xfrm>
            <a:off x="3171189" y="5222240"/>
            <a:ext cx="45720" cy="55880"/>
          </a:xfrm>
          <a:custGeom>
            <a:avLst/>
            <a:gdLst/>
            <a:ahLst/>
            <a:cxnLst/>
            <a:rect l="l" t="t" r="r" b="b"/>
            <a:pathLst>
              <a:path w="45719" h="55879">
                <a:moveTo>
                  <a:pt x="45720" y="5588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" name="object 168"/>
          <p:cNvSpPr/>
          <p:nvPr/>
        </p:nvSpPr>
        <p:spPr>
          <a:xfrm>
            <a:off x="3094989" y="5130800"/>
            <a:ext cx="45720" cy="55880"/>
          </a:xfrm>
          <a:custGeom>
            <a:avLst/>
            <a:gdLst/>
            <a:ahLst/>
            <a:cxnLst/>
            <a:rect l="l" t="t" r="r" b="b"/>
            <a:pathLst>
              <a:path w="45719" h="55879">
                <a:moveTo>
                  <a:pt x="45720" y="5588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9" name="object 169"/>
          <p:cNvSpPr/>
          <p:nvPr/>
        </p:nvSpPr>
        <p:spPr>
          <a:xfrm>
            <a:off x="3018789" y="5039359"/>
            <a:ext cx="45720" cy="55880"/>
          </a:xfrm>
          <a:custGeom>
            <a:avLst/>
            <a:gdLst/>
            <a:ahLst/>
            <a:cxnLst/>
            <a:rect l="l" t="t" r="r" b="b"/>
            <a:pathLst>
              <a:path w="45719" h="55879">
                <a:moveTo>
                  <a:pt x="45720" y="5587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0" name="object 170"/>
          <p:cNvSpPr/>
          <p:nvPr/>
        </p:nvSpPr>
        <p:spPr>
          <a:xfrm>
            <a:off x="2942589" y="4947920"/>
            <a:ext cx="45720" cy="55880"/>
          </a:xfrm>
          <a:custGeom>
            <a:avLst/>
            <a:gdLst/>
            <a:ahLst/>
            <a:cxnLst/>
            <a:rect l="l" t="t" r="r" b="b"/>
            <a:pathLst>
              <a:path w="45719" h="55879">
                <a:moveTo>
                  <a:pt x="45720" y="5587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" name="object 171"/>
          <p:cNvSpPr/>
          <p:nvPr/>
        </p:nvSpPr>
        <p:spPr>
          <a:xfrm>
            <a:off x="2866389" y="4856479"/>
            <a:ext cx="45720" cy="55880"/>
          </a:xfrm>
          <a:custGeom>
            <a:avLst/>
            <a:gdLst/>
            <a:ahLst/>
            <a:cxnLst/>
            <a:rect l="l" t="t" r="r" b="b"/>
            <a:pathLst>
              <a:path w="45719" h="55879">
                <a:moveTo>
                  <a:pt x="45720" y="5588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" name="object 172"/>
          <p:cNvSpPr/>
          <p:nvPr/>
        </p:nvSpPr>
        <p:spPr>
          <a:xfrm>
            <a:off x="2790189" y="4765040"/>
            <a:ext cx="45720" cy="55880"/>
          </a:xfrm>
          <a:custGeom>
            <a:avLst/>
            <a:gdLst/>
            <a:ahLst/>
            <a:cxnLst/>
            <a:rect l="l" t="t" r="r" b="b"/>
            <a:pathLst>
              <a:path w="45719" h="55879">
                <a:moveTo>
                  <a:pt x="45720" y="5588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" name="object 173"/>
          <p:cNvSpPr/>
          <p:nvPr/>
        </p:nvSpPr>
        <p:spPr>
          <a:xfrm>
            <a:off x="2713989" y="4673600"/>
            <a:ext cx="45720" cy="55880"/>
          </a:xfrm>
          <a:custGeom>
            <a:avLst/>
            <a:gdLst/>
            <a:ahLst/>
            <a:cxnLst/>
            <a:rect l="l" t="t" r="r" b="b"/>
            <a:pathLst>
              <a:path w="45719" h="55879">
                <a:moveTo>
                  <a:pt x="45720" y="5588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4" name="object 174"/>
          <p:cNvSpPr/>
          <p:nvPr/>
        </p:nvSpPr>
        <p:spPr>
          <a:xfrm>
            <a:off x="2637789" y="4582159"/>
            <a:ext cx="46990" cy="55880"/>
          </a:xfrm>
          <a:custGeom>
            <a:avLst/>
            <a:gdLst/>
            <a:ahLst/>
            <a:cxnLst/>
            <a:rect l="l" t="t" r="r" b="b"/>
            <a:pathLst>
              <a:path w="46989" h="55879">
                <a:moveTo>
                  <a:pt x="46990" y="5587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5" name="object 175"/>
          <p:cNvSpPr/>
          <p:nvPr/>
        </p:nvSpPr>
        <p:spPr>
          <a:xfrm>
            <a:off x="2561589" y="4491990"/>
            <a:ext cx="45720" cy="54610"/>
          </a:xfrm>
          <a:custGeom>
            <a:avLst/>
            <a:gdLst/>
            <a:ahLst/>
            <a:cxnLst/>
            <a:rect l="l" t="t" r="r" b="b"/>
            <a:pathLst>
              <a:path w="45719" h="54610">
                <a:moveTo>
                  <a:pt x="45720" y="5461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6" name="object 176"/>
          <p:cNvSpPr/>
          <p:nvPr/>
        </p:nvSpPr>
        <p:spPr>
          <a:xfrm>
            <a:off x="2485389" y="4400550"/>
            <a:ext cx="46990" cy="54610"/>
          </a:xfrm>
          <a:custGeom>
            <a:avLst/>
            <a:gdLst/>
            <a:ahLst/>
            <a:cxnLst/>
            <a:rect l="l" t="t" r="r" b="b"/>
            <a:pathLst>
              <a:path w="46989" h="54610">
                <a:moveTo>
                  <a:pt x="46990" y="5461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7" name="object 177"/>
          <p:cNvSpPr/>
          <p:nvPr/>
        </p:nvSpPr>
        <p:spPr>
          <a:xfrm>
            <a:off x="2409189" y="4309109"/>
            <a:ext cx="46990" cy="54610"/>
          </a:xfrm>
          <a:custGeom>
            <a:avLst/>
            <a:gdLst/>
            <a:ahLst/>
            <a:cxnLst/>
            <a:rect l="l" t="t" r="r" b="b"/>
            <a:pathLst>
              <a:path w="46989" h="54610">
                <a:moveTo>
                  <a:pt x="46990" y="5460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8" name="object 178"/>
          <p:cNvSpPr/>
          <p:nvPr/>
        </p:nvSpPr>
        <p:spPr>
          <a:xfrm>
            <a:off x="2332989" y="4217670"/>
            <a:ext cx="45720" cy="54610"/>
          </a:xfrm>
          <a:custGeom>
            <a:avLst/>
            <a:gdLst/>
            <a:ahLst/>
            <a:cxnLst/>
            <a:rect l="l" t="t" r="r" b="b"/>
            <a:pathLst>
              <a:path w="45719" h="54610">
                <a:moveTo>
                  <a:pt x="45720" y="5460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9" name="object 179"/>
          <p:cNvSpPr/>
          <p:nvPr/>
        </p:nvSpPr>
        <p:spPr>
          <a:xfrm>
            <a:off x="2256789" y="4126229"/>
            <a:ext cx="46990" cy="54610"/>
          </a:xfrm>
          <a:custGeom>
            <a:avLst/>
            <a:gdLst/>
            <a:ahLst/>
            <a:cxnLst/>
            <a:rect l="l" t="t" r="r" b="b"/>
            <a:pathLst>
              <a:path w="46989" h="54610">
                <a:moveTo>
                  <a:pt x="46990" y="5461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0" name="object 180"/>
          <p:cNvSpPr/>
          <p:nvPr/>
        </p:nvSpPr>
        <p:spPr>
          <a:xfrm>
            <a:off x="2180589" y="4034790"/>
            <a:ext cx="46990" cy="54610"/>
          </a:xfrm>
          <a:custGeom>
            <a:avLst/>
            <a:gdLst/>
            <a:ahLst/>
            <a:cxnLst/>
            <a:rect l="l" t="t" r="r" b="b"/>
            <a:pathLst>
              <a:path w="46989" h="54610">
                <a:moveTo>
                  <a:pt x="46990" y="5461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1" name="object 181"/>
          <p:cNvSpPr/>
          <p:nvPr/>
        </p:nvSpPr>
        <p:spPr>
          <a:xfrm>
            <a:off x="2104389" y="3943350"/>
            <a:ext cx="46990" cy="54610"/>
          </a:xfrm>
          <a:custGeom>
            <a:avLst/>
            <a:gdLst/>
            <a:ahLst/>
            <a:cxnLst/>
            <a:rect l="l" t="t" r="r" b="b"/>
            <a:pathLst>
              <a:path w="46989" h="54610">
                <a:moveTo>
                  <a:pt x="46990" y="5461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2" name="object 182"/>
          <p:cNvSpPr/>
          <p:nvPr/>
        </p:nvSpPr>
        <p:spPr>
          <a:xfrm>
            <a:off x="2971800" y="1485900"/>
            <a:ext cx="1600200" cy="0"/>
          </a:xfrm>
          <a:custGeom>
            <a:avLst/>
            <a:gdLst/>
            <a:ahLst/>
            <a:cxnLst/>
            <a:rect l="l" t="t" r="r" b="b"/>
            <a:pathLst>
              <a:path w="1600200">
                <a:moveTo>
                  <a:pt x="0" y="0"/>
                </a:moveTo>
                <a:lnTo>
                  <a:pt x="1600200" y="0"/>
                </a:lnTo>
              </a:path>
            </a:pathLst>
          </a:custGeom>
          <a:ln w="5463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3" name="object 183"/>
          <p:cNvSpPr txBox="1"/>
          <p:nvPr/>
        </p:nvSpPr>
        <p:spPr>
          <a:xfrm>
            <a:off x="3662679" y="10972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84" name="object 184"/>
          <p:cNvSpPr/>
          <p:nvPr/>
        </p:nvSpPr>
        <p:spPr>
          <a:xfrm>
            <a:off x="2628900" y="1828800"/>
            <a:ext cx="0" cy="1600200"/>
          </a:xfrm>
          <a:custGeom>
            <a:avLst/>
            <a:gdLst/>
            <a:ahLst/>
            <a:cxnLst/>
            <a:rect l="l" t="t" r="r" b="b"/>
            <a:pathLst>
              <a:path h="1600200">
                <a:moveTo>
                  <a:pt x="0" y="0"/>
                </a:moveTo>
                <a:lnTo>
                  <a:pt x="0" y="1600200"/>
                </a:lnTo>
              </a:path>
            </a:pathLst>
          </a:custGeom>
          <a:ln w="5463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5" name="object 185"/>
          <p:cNvSpPr txBox="1"/>
          <p:nvPr/>
        </p:nvSpPr>
        <p:spPr>
          <a:xfrm>
            <a:off x="2324100" y="24168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86" name="object 186"/>
          <p:cNvSpPr/>
          <p:nvPr/>
        </p:nvSpPr>
        <p:spPr>
          <a:xfrm>
            <a:off x="2971800" y="3771900"/>
            <a:ext cx="1600200" cy="0"/>
          </a:xfrm>
          <a:custGeom>
            <a:avLst/>
            <a:gdLst/>
            <a:ahLst/>
            <a:cxnLst/>
            <a:rect l="l" t="t" r="r" b="b"/>
            <a:pathLst>
              <a:path w="1600200">
                <a:moveTo>
                  <a:pt x="0" y="0"/>
                </a:moveTo>
                <a:lnTo>
                  <a:pt x="1600200" y="0"/>
                </a:lnTo>
              </a:path>
            </a:pathLst>
          </a:custGeom>
          <a:ln w="5463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7" name="object 187"/>
          <p:cNvSpPr txBox="1"/>
          <p:nvPr/>
        </p:nvSpPr>
        <p:spPr>
          <a:xfrm>
            <a:off x="3662679" y="33832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88" name="object 188"/>
          <p:cNvSpPr/>
          <p:nvPr/>
        </p:nvSpPr>
        <p:spPr>
          <a:xfrm>
            <a:off x="7200900" y="1828800"/>
            <a:ext cx="0" cy="1600200"/>
          </a:xfrm>
          <a:custGeom>
            <a:avLst/>
            <a:gdLst/>
            <a:ahLst/>
            <a:cxnLst/>
            <a:rect l="l" t="t" r="r" b="b"/>
            <a:pathLst>
              <a:path h="1600200">
                <a:moveTo>
                  <a:pt x="0" y="0"/>
                </a:moveTo>
                <a:lnTo>
                  <a:pt x="0" y="1600200"/>
                </a:lnTo>
              </a:path>
            </a:pathLst>
          </a:custGeom>
          <a:ln w="5463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9" name="object 189"/>
          <p:cNvSpPr txBox="1"/>
          <p:nvPr/>
        </p:nvSpPr>
        <p:spPr>
          <a:xfrm>
            <a:off x="7383780" y="24168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90" name="object 190"/>
          <p:cNvSpPr/>
          <p:nvPr/>
        </p:nvSpPr>
        <p:spPr>
          <a:xfrm>
            <a:off x="5157470" y="1728470"/>
            <a:ext cx="1800860" cy="1800860"/>
          </a:xfrm>
          <a:custGeom>
            <a:avLst/>
            <a:gdLst/>
            <a:ahLst/>
            <a:cxnLst/>
            <a:rect l="l" t="t" r="r" b="b"/>
            <a:pathLst>
              <a:path w="1800859" h="1800860">
                <a:moveTo>
                  <a:pt x="1800859" y="0"/>
                </a:moveTo>
                <a:lnTo>
                  <a:pt x="0" y="1800859"/>
                </a:lnTo>
              </a:path>
            </a:pathLst>
          </a:custGeom>
          <a:ln w="5463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1" name="object 191"/>
          <p:cNvSpPr txBox="1"/>
          <p:nvPr/>
        </p:nvSpPr>
        <p:spPr>
          <a:xfrm>
            <a:off x="5802629" y="22402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92" name="object 192"/>
          <p:cNvSpPr/>
          <p:nvPr/>
        </p:nvSpPr>
        <p:spPr>
          <a:xfrm>
            <a:off x="4914900" y="4114800"/>
            <a:ext cx="0" cy="1828800"/>
          </a:xfrm>
          <a:custGeom>
            <a:avLst/>
            <a:gdLst/>
            <a:ahLst/>
            <a:cxnLst/>
            <a:rect l="l" t="t" r="r" b="b"/>
            <a:pathLst>
              <a:path h="1828800">
                <a:moveTo>
                  <a:pt x="0" y="0"/>
                </a:moveTo>
                <a:lnTo>
                  <a:pt x="0" y="1828800"/>
                </a:lnTo>
              </a:path>
            </a:pathLst>
          </a:custGeom>
          <a:ln w="5463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3" name="object 193"/>
          <p:cNvSpPr txBox="1"/>
          <p:nvPr/>
        </p:nvSpPr>
        <p:spPr>
          <a:xfrm>
            <a:off x="5001259" y="48183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94" name="object 194"/>
          <p:cNvSpPr/>
          <p:nvPr/>
        </p:nvSpPr>
        <p:spPr>
          <a:xfrm>
            <a:off x="5257800" y="6286500"/>
            <a:ext cx="1600200" cy="0"/>
          </a:xfrm>
          <a:custGeom>
            <a:avLst/>
            <a:gdLst/>
            <a:ahLst/>
            <a:cxnLst/>
            <a:rect l="l" t="t" r="r" b="b"/>
            <a:pathLst>
              <a:path w="1600200">
                <a:moveTo>
                  <a:pt x="0" y="0"/>
                </a:moveTo>
                <a:lnTo>
                  <a:pt x="1600200" y="0"/>
                </a:lnTo>
              </a:path>
            </a:pathLst>
          </a:custGeom>
          <a:ln w="5463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5" name="object 195"/>
          <p:cNvSpPr/>
          <p:nvPr/>
        </p:nvSpPr>
        <p:spPr>
          <a:xfrm>
            <a:off x="2286000" y="1143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6" name="object 196"/>
          <p:cNvSpPr/>
          <p:nvPr/>
        </p:nvSpPr>
        <p:spPr>
          <a:xfrm>
            <a:off x="2286000" y="1143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7" name="object 197"/>
          <p:cNvSpPr/>
          <p:nvPr/>
        </p:nvSpPr>
        <p:spPr>
          <a:xfrm>
            <a:off x="2286000" y="1143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8" name="object 198"/>
          <p:cNvSpPr/>
          <p:nvPr/>
        </p:nvSpPr>
        <p:spPr>
          <a:xfrm>
            <a:off x="2971800" y="1828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9" name="object 199"/>
          <p:cNvSpPr/>
          <p:nvPr/>
        </p:nvSpPr>
        <p:spPr>
          <a:xfrm>
            <a:off x="4572000" y="1143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0" name="object 200"/>
          <p:cNvSpPr/>
          <p:nvPr/>
        </p:nvSpPr>
        <p:spPr>
          <a:xfrm>
            <a:off x="4572000" y="1143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1" name="object 201"/>
          <p:cNvSpPr/>
          <p:nvPr/>
        </p:nvSpPr>
        <p:spPr>
          <a:xfrm>
            <a:off x="4572000" y="1143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2" name="object 202"/>
          <p:cNvSpPr/>
          <p:nvPr/>
        </p:nvSpPr>
        <p:spPr>
          <a:xfrm>
            <a:off x="5257800" y="1828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3" name="object 203"/>
          <p:cNvSpPr/>
          <p:nvPr/>
        </p:nvSpPr>
        <p:spPr>
          <a:xfrm>
            <a:off x="45720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4" name="object 204"/>
          <p:cNvSpPr/>
          <p:nvPr/>
        </p:nvSpPr>
        <p:spPr>
          <a:xfrm>
            <a:off x="45720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5" name="object 205"/>
          <p:cNvSpPr/>
          <p:nvPr/>
        </p:nvSpPr>
        <p:spPr>
          <a:xfrm>
            <a:off x="4572000" y="3429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6" name="object 206"/>
          <p:cNvSpPr/>
          <p:nvPr/>
        </p:nvSpPr>
        <p:spPr>
          <a:xfrm>
            <a:off x="5257800" y="4114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7" name="object 207"/>
          <p:cNvSpPr/>
          <p:nvPr/>
        </p:nvSpPr>
        <p:spPr>
          <a:xfrm>
            <a:off x="22860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8" name="object 208"/>
          <p:cNvSpPr/>
          <p:nvPr/>
        </p:nvSpPr>
        <p:spPr>
          <a:xfrm>
            <a:off x="22860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9" name="object 209"/>
          <p:cNvSpPr/>
          <p:nvPr/>
        </p:nvSpPr>
        <p:spPr>
          <a:xfrm>
            <a:off x="2286000" y="3429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0" name="object 210"/>
          <p:cNvSpPr/>
          <p:nvPr/>
        </p:nvSpPr>
        <p:spPr>
          <a:xfrm>
            <a:off x="2971800" y="4114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1" name="object 211"/>
          <p:cNvSpPr/>
          <p:nvPr/>
        </p:nvSpPr>
        <p:spPr>
          <a:xfrm>
            <a:off x="6858000" y="1143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2" name="object 212"/>
          <p:cNvSpPr/>
          <p:nvPr/>
        </p:nvSpPr>
        <p:spPr>
          <a:xfrm>
            <a:off x="6858000" y="1143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3" name="object 213"/>
          <p:cNvSpPr/>
          <p:nvPr/>
        </p:nvSpPr>
        <p:spPr>
          <a:xfrm>
            <a:off x="6858000" y="1143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4" name="object 214"/>
          <p:cNvSpPr/>
          <p:nvPr/>
        </p:nvSpPr>
        <p:spPr>
          <a:xfrm>
            <a:off x="7543800" y="1828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5" name="object 215"/>
          <p:cNvSpPr/>
          <p:nvPr/>
        </p:nvSpPr>
        <p:spPr>
          <a:xfrm>
            <a:off x="68580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6" name="object 216"/>
          <p:cNvSpPr/>
          <p:nvPr/>
        </p:nvSpPr>
        <p:spPr>
          <a:xfrm>
            <a:off x="6858000" y="3429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7" name="object 217"/>
          <p:cNvSpPr/>
          <p:nvPr/>
        </p:nvSpPr>
        <p:spPr>
          <a:xfrm>
            <a:off x="6858000" y="3429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8" name="object 218"/>
          <p:cNvSpPr/>
          <p:nvPr/>
        </p:nvSpPr>
        <p:spPr>
          <a:xfrm>
            <a:off x="7543800" y="4114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9" name="object 219"/>
          <p:cNvSpPr/>
          <p:nvPr/>
        </p:nvSpPr>
        <p:spPr>
          <a:xfrm>
            <a:off x="68580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0" name="object 220"/>
          <p:cNvSpPr/>
          <p:nvPr/>
        </p:nvSpPr>
        <p:spPr>
          <a:xfrm>
            <a:off x="68580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79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1" name="object 221"/>
          <p:cNvSpPr/>
          <p:nvPr/>
        </p:nvSpPr>
        <p:spPr>
          <a:xfrm>
            <a:off x="6858000" y="5943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2" name="object 222"/>
          <p:cNvSpPr/>
          <p:nvPr/>
        </p:nvSpPr>
        <p:spPr>
          <a:xfrm>
            <a:off x="7543800" y="6629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3" name="object 223"/>
          <p:cNvSpPr/>
          <p:nvPr/>
        </p:nvSpPr>
        <p:spPr>
          <a:xfrm>
            <a:off x="45720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4" name="object 224"/>
          <p:cNvSpPr/>
          <p:nvPr/>
        </p:nvSpPr>
        <p:spPr>
          <a:xfrm>
            <a:off x="4572000" y="5943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79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5" name="object 225"/>
          <p:cNvSpPr/>
          <p:nvPr/>
        </p:nvSpPr>
        <p:spPr>
          <a:xfrm>
            <a:off x="4572000" y="5943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6" name="object 226"/>
          <p:cNvSpPr/>
          <p:nvPr/>
        </p:nvSpPr>
        <p:spPr>
          <a:xfrm>
            <a:off x="5257800" y="6629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7" name="object 227"/>
          <p:cNvSpPr txBox="1"/>
          <p:nvPr/>
        </p:nvSpPr>
        <p:spPr>
          <a:xfrm>
            <a:off x="5948679" y="5919757"/>
            <a:ext cx="219710" cy="380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10"/>
              </a:lnSpc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771900" y="6115050"/>
            <a:ext cx="0" cy="109220"/>
          </a:xfrm>
          <a:custGeom>
            <a:avLst/>
            <a:gdLst/>
            <a:ahLst/>
            <a:cxnLst/>
            <a:rect l="l" t="t" r="r" b="b"/>
            <a:pathLst>
              <a:path h="109220">
                <a:moveTo>
                  <a:pt x="0" y="109219"/>
                </a:moveTo>
                <a:lnTo>
                  <a:pt x="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771900" y="593852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107949"/>
                </a:moveTo>
                <a:lnTo>
                  <a:pt x="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771900" y="576072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107949"/>
                </a:moveTo>
                <a:lnTo>
                  <a:pt x="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771900" y="558419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107950"/>
                </a:moveTo>
                <a:lnTo>
                  <a:pt x="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771900" y="540639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107950"/>
                </a:moveTo>
                <a:lnTo>
                  <a:pt x="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771900" y="5229859"/>
            <a:ext cx="0" cy="106680"/>
          </a:xfrm>
          <a:custGeom>
            <a:avLst/>
            <a:gdLst/>
            <a:ahLst/>
            <a:cxnLst/>
            <a:rect l="l" t="t" r="r" b="b"/>
            <a:pathLst>
              <a:path h="106679">
                <a:moveTo>
                  <a:pt x="0" y="106679"/>
                </a:moveTo>
                <a:lnTo>
                  <a:pt x="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3858259" y="55029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633979" y="51485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291329" y="4686300"/>
            <a:ext cx="109220" cy="0"/>
          </a:xfrm>
          <a:custGeom>
            <a:avLst/>
            <a:gdLst/>
            <a:ahLst/>
            <a:cxnLst/>
            <a:rect l="l" t="t" r="r" b="b"/>
            <a:pathLst>
              <a:path w="109220">
                <a:moveTo>
                  <a:pt x="0" y="0"/>
                </a:moveTo>
                <a:lnTo>
                  <a:pt x="10922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469129" y="46863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646929" y="46863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823459" y="46863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001259" y="46863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179059" y="468630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79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4691379" y="41198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4291329" y="6743700"/>
            <a:ext cx="109220" cy="0"/>
          </a:xfrm>
          <a:custGeom>
            <a:avLst/>
            <a:gdLst/>
            <a:ahLst/>
            <a:cxnLst/>
            <a:rect l="l" t="t" r="r" b="b"/>
            <a:pathLst>
              <a:path w="109220">
                <a:moveTo>
                  <a:pt x="0" y="0"/>
                </a:moveTo>
                <a:lnTo>
                  <a:pt x="10922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469129" y="67437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646929" y="67437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823459" y="67437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001259" y="67437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179059" y="674370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79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829300" y="5205729"/>
            <a:ext cx="0" cy="109220"/>
          </a:xfrm>
          <a:custGeom>
            <a:avLst/>
            <a:gdLst/>
            <a:ahLst/>
            <a:cxnLst/>
            <a:rect l="l" t="t" r="r" b="b"/>
            <a:pathLst>
              <a:path h="109220">
                <a:moveTo>
                  <a:pt x="0" y="0"/>
                </a:moveTo>
                <a:lnTo>
                  <a:pt x="0" y="10922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829300" y="53835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829300" y="55613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829300" y="573785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829300" y="591565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4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829300" y="6093459"/>
            <a:ext cx="0" cy="106680"/>
          </a:xfrm>
          <a:custGeom>
            <a:avLst/>
            <a:gdLst/>
            <a:ahLst/>
            <a:cxnLst/>
            <a:rect l="l" t="t" r="r" b="b"/>
            <a:pathLst>
              <a:path h="106679">
                <a:moveTo>
                  <a:pt x="0" y="0"/>
                </a:moveTo>
                <a:lnTo>
                  <a:pt x="0" y="1066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5915659" y="55029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4885690" y="53263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6553200" y="53263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6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6348729" y="4686300"/>
            <a:ext cx="109220" cy="0"/>
          </a:xfrm>
          <a:custGeom>
            <a:avLst/>
            <a:gdLst/>
            <a:ahLst/>
            <a:cxnLst/>
            <a:rect l="l" t="t" r="r" b="b"/>
            <a:pathLst>
              <a:path w="109220">
                <a:moveTo>
                  <a:pt x="0" y="0"/>
                </a:moveTo>
                <a:lnTo>
                  <a:pt x="10922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6526530" y="46863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6704330" y="46863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880859" y="46863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7058659" y="46863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7236459" y="468630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8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6748780" y="41198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7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6348729" y="6743700"/>
            <a:ext cx="109220" cy="0"/>
          </a:xfrm>
          <a:custGeom>
            <a:avLst/>
            <a:gdLst/>
            <a:ahLst/>
            <a:cxnLst/>
            <a:rect l="l" t="t" r="r" b="b"/>
            <a:pathLst>
              <a:path w="109220">
                <a:moveTo>
                  <a:pt x="0" y="0"/>
                </a:moveTo>
                <a:lnTo>
                  <a:pt x="10922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6526530" y="67437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6704330" y="67437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6880859" y="67437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7058659" y="67437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7236459" y="674370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8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>
            <a:off x="8021319" y="55029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2233929" y="6743700"/>
            <a:ext cx="109220" cy="0"/>
          </a:xfrm>
          <a:custGeom>
            <a:avLst/>
            <a:gdLst/>
            <a:ahLst/>
            <a:cxnLst/>
            <a:rect l="l" t="t" r="r" b="b"/>
            <a:pathLst>
              <a:path w="109219">
                <a:moveTo>
                  <a:pt x="0" y="0"/>
                </a:moveTo>
                <a:lnTo>
                  <a:pt x="109219" y="0"/>
                </a:lnTo>
              </a:path>
            </a:pathLst>
          </a:custGeom>
          <a:ln w="5461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2411729" y="67437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2589529" y="67437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2766060" y="67437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2943860" y="67437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3121660" y="674370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80">
                <a:moveTo>
                  <a:pt x="0" y="0"/>
                </a:moveTo>
                <a:lnTo>
                  <a:pt x="106679" y="0"/>
                </a:lnTo>
              </a:path>
            </a:pathLst>
          </a:custGeom>
          <a:ln w="5461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5829300" y="3148329"/>
            <a:ext cx="0" cy="109220"/>
          </a:xfrm>
          <a:custGeom>
            <a:avLst/>
            <a:gdLst/>
            <a:ahLst/>
            <a:cxnLst/>
            <a:rect l="l" t="t" r="r" b="b"/>
            <a:pathLst>
              <a:path h="109220">
                <a:moveTo>
                  <a:pt x="0" y="0"/>
                </a:moveTo>
                <a:lnTo>
                  <a:pt x="0" y="10922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5829300" y="33261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5829300" y="35039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5829300" y="368045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5829300" y="385825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5829300" y="4036059"/>
            <a:ext cx="0" cy="106680"/>
          </a:xfrm>
          <a:custGeom>
            <a:avLst/>
            <a:gdLst/>
            <a:ahLst/>
            <a:cxnLst/>
            <a:rect l="l" t="t" r="r" b="b"/>
            <a:pathLst>
              <a:path h="106679">
                <a:moveTo>
                  <a:pt x="0" y="0"/>
                </a:moveTo>
                <a:lnTo>
                  <a:pt x="0" y="1066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 txBox="1"/>
          <p:nvPr/>
        </p:nvSpPr>
        <p:spPr>
          <a:xfrm>
            <a:off x="5915659" y="34455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5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7886700" y="3148329"/>
            <a:ext cx="0" cy="109220"/>
          </a:xfrm>
          <a:custGeom>
            <a:avLst/>
            <a:gdLst/>
            <a:ahLst/>
            <a:cxnLst/>
            <a:rect l="l" t="t" r="r" b="b"/>
            <a:pathLst>
              <a:path h="109220">
                <a:moveTo>
                  <a:pt x="0" y="0"/>
                </a:moveTo>
                <a:lnTo>
                  <a:pt x="0" y="10922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7886700" y="33261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7886700" y="35039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7886700" y="368045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7886700" y="385825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7886700" y="4036059"/>
            <a:ext cx="0" cy="106680"/>
          </a:xfrm>
          <a:custGeom>
            <a:avLst/>
            <a:gdLst/>
            <a:ahLst/>
            <a:cxnLst/>
            <a:rect l="l" t="t" r="r" b="b"/>
            <a:pathLst>
              <a:path h="106679">
                <a:moveTo>
                  <a:pt x="0" y="0"/>
                </a:moveTo>
                <a:lnTo>
                  <a:pt x="0" y="1066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 txBox="1"/>
          <p:nvPr/>
        </p:nvSpPr>
        <p:spPr>
          <a:xfrm>
            <a:off x="8021319" y="34455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6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7886700" y="1090930"/>
            <a:ext cx="0" cy="109220"/>
          </a:xfrm>
          <a:custGeom>
            <a:avLst/>
            <a:gdLst/>
            <a:ahLst/>
            <a:cxnLst/>
            <a:rect l="l" t="t" r="r" b="b"/>
            <a:pathLst>
              <a:path h="109219">
                <a:moveTo>
                  <a:pt x="0" y="0"/>
                </a:moveTo>
                <a:lnTo>
                  <a:pt x="0" y="10922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7886700" y="126873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7886700" y="144653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7886700" y="162306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7886700" y="180086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7886700" y="1978660"/>
            <a:ext cx="0" cy="106680"/>
          </a:xfrm>
          <a:custGeom>
            <a:avLst/>
            <a:gdLst/>
            <a:ahLst/>
            <a:cxnLst/>
            <a:rect l="l" t="t" r="r" b="b"/>
            <a:pathLst>
              <a:path h="106680">
                <a:moveTo>
                  <a:pt x="0" y="0"/>
                </a:moveTo>
                <a:lnTo>
                  <a:pt x="0" y="1066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 txBox="1"/>
          <p:nvPr/>
        </p:nvSpPr>
        <p:spPr>
          <a:xfrm>
            <a:off x="4691379" y="30911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5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73" name="object 73"/>
          <p:cNvSpPr/>
          <p:nvPr/>
        </p:nvSpPr>
        <p:spPr>
          <a:xfrm>
            <a:off x="6348729" y="2628900"/>
            <a:ext cx="109220" cy="0"/>
          </a:xfrm>
          <a:custGeom>
            <a:avLst/>
            <a:gdLst/>
            <a:ahLst/>
            <a:cxnLst/>
            <a:rect l="l" t="t" r="r" b="b"/>
            <a:pathLst>
              <a:path w="109220">
                <a:moveTo>
                  <a:pt x="0" y="0"/>
                </a:moveTo>
                <a:lnTo>
                  <a:pt x="10922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1353270" y="210270"/>
            <a:ext cx="6894659" cy="68946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6526530" y="2628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6704330" y="2628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6880859" y="2628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7058659" y="2628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7236459" y="262890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8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 txBox="1"/>
          <p:nvPr/>
        </p:nvSpPr>
        <p:spPr>
          <a:xfrm>
            <a:off x="6553200" y="1033779"/>
            <a:ext cx="1687830" cy="1419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835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7</a:t>
            </a:r>
            <a:endParaRPr sz="2400">
              <a:latin typeface="DejaVu Serif"/>
              <a:cs typeface="DejaVu Serif"/>
            </a:endParaRPr>
          </a:p>
          <a:p>
            <a:pPr marL="1480820">
              <a:lnSpc>
                <a:spcPts val="2835"/>
              </a:lnSpc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7</a:t>
            </a:r>
            <a:endParaRPr sz="2400">
              <a:latin typeface="DejaVu Serif"/>
              <a:cs typeface="DejaVu Serif"/>
            </a:endParaRPr>
          </a:p>
          <a:p>
            <a:pPr marL="207645">
              <a:lnSpc>
                <a:spcPct val="100000"/>
              </a:lnSpc>
              <a:spcBef>
                <a:spcPts val="243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5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82" name="object 82"/>
          <p:cNvSpPr txBox="1"/>
          <p:nvPr/>
        </p:nvSpPr>
        <p:spPr>
          <a:xfrm>
            <a:off x="2633979" y="6199157"/>
            <a:ext cx="219710" cy="380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10"/>
              </a:lnSpc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83" name="object 83"/>
          <p:cNvSpPr txBox="1"/>
          <p:nvPr/>
        </p:nvSpPr>
        <p:spPr>
          <a:xfrm>
            <a:off x="4691379" y="6199157"/>
            <a:ext cx="219710" cy="380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10"/>
              </a:lnSpc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6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84" name="object 84"/>
          <p:cNvSpPr txBox="1"/>
          <p:nvPr/>
        </p:nvSpPr>
        <p:spPr>
          <a:xfrm>
            <a:off x="6748780" y="6199157"/>
            <a:ext cx="219710" cy="380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10"/>
              </a:lnSpc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81" name="object 81"/>
          <p:cNvSpPr txBox="1"/>
          <p:nvPr/>
        </p:nvSpPr>
        <p:spPr>
          <a:xfrm>
            <a:off x="6943090" y="32689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6</a:t>
            </a:r>
            <a:endParaRPr sz="2400">
              <a:latin typeface="DejaVu Serif"/>
              <a:cs typeface="DejaVu Serif"/>
            </a:endParaRPr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35"/>
          <p:cNvSpPr txBox="1">
            <a:spLocks noGrp="1"/>
          </p:cNvSpPr>
          <p:nvPr>
            <p:ph type="subTitle" idx="4294967295"/>
          </p:nvPr>
        </p:nvSpPr>
        <p:spPr>
          <a:xfrm>
            <a:off x="4234" y="335844"/>
            <a:ext cx="10075333" cy="1255781"/>
          </a:xfrm>
          <a:prstGeom prst="rect">
            <a:avLst/>
          </a:prstGeom>
        </p:spPr>
        <p:txBody>
          <a:bodyPr spcFirstLastPara="1" wrap="square" lIns="100737" tIns="100737" rIns="100737" bIns="100737" anchor="t" anchorCtr="0">
            <a:no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" sz="5289" b="1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Prim’s and Kruskal’s</a:t>
            </a:r>
            <a:endParaRPr sz="2645" b="1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636" name="Google Shape;636;p35"/>
          <p:cNvSpPr/>
          <p:nvPr/>
        </p:nvSpPr>
        <p:spPr>
          <a:xfrm>
            <a:off x="2498936" y="2608744"/>
            <a:ext cx="2017381" cy="2017381"/>
          </a:xfrm>
          <a:prstGeom prst="rect">
            <a:avLst/>
          </a:prstGeom>
          <a:solidFill>
            <a:srgbClr val="EFEFEF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37" tIns="100737" rIns="100737" bIns="100737" anchor="ctr" anchorCtr="0">
            <a:noAutofit/>
          </a:bodyPr>
          <a:lstStyle/>
          <a:p>
            <a:pPr algn="ctr" defTabSz="1007577">
              <a:buClr>
                <a:srgbClr val="000000"/>
              </a:buClr>
            </a:pPr>
            <a:r>
              <a:rPr lang="en" sz="1543" kern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Grows a tree</a:t>
            </a:r>
            <a:endParaRPr sz="1543" kern="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37" name="Google Shape;637;p35"/>
          <p:cNvSpPr/>
          <p:nvPr/>
        </p:nvSpPr>
        <p:spPr>
          <a:xfrm>
            <a:off x="2498936" y="1591625"/>
            <a:ext cx="2017381" cy="1017119"/>
          </a:xfrm>
          <a:prstGeom prst="rect">
            <a:avLst/>
          </a:prstGeom>
          <a:solidFill>
            <a:srgbClr val="EFEFEF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37" tIns="100737" rIns="100737" bIns="100737" anchor="ctr" anchorCtr="0">
            <a:noAutofit/>
          </a:bodyPr>
          <a:lstStyle/>
          <a:p>
            <a:pPr algn="ctr" defTabSz="1007577">
              <a:buClr>
                <a:srgbClr val="000000"/>
              </a:buClr>
            </a:pPr>
            <a:r>
              <a:rPr lang="en" sz="1983" b="1" kern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Description</a:t>
            </a:r>
            <a:endParaRPr sz="1983" b="1" kern="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38" name="Google Shape;638;p35"/>
          <p:cNvSpPr/>
          <p:nvPr/>
        </p:nvSpPr>
        <p:spPr>
          <a:xfrm>
            <a:off x="4514003" y="1591625"/>
            <a:ext cx="3070861" cy="1017119"/>
          </a:xfrm>
          <a:prstGeom prst="rect">
            <a:avLst/>
          </a:prstGeom>
          <a:solidFill>
            <a:srgbClr val="EFEFEF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37" tIns="100737" rIns="100737" bIns="100737" anchor="ctr" anchorCtr="0">
            <a:noAutofit/>
          </a:bodyPr>
          <a:lstStyle/>
          <a:p>
            <a:pPr algn="ctr" defTabSz="1007577">
              <a:buClr>
                <a:srgbClr val="000000"/>
              </a:buClr>
            </a:pPr>
            <a:r>
              <a:rPr lang="en" sz="1983" b="1" kern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Runtime</a:t>
            </a:r>
            <a:endParaRPr sz="1983" b="1" kern="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39" name="Google Shape;639;p35"/>
          <p:cNvSpPr/>
          <p:nvPr/>
        </p:nvSpPr>
        <p:spPr>
          <a:xfrm>
            <a:off x="2498936" y="4623811"/>
            <a:ext cx="2017381" cy="2017381"/>
          </a:xfrm>
          <a:prstGeom prst="rect">
            <a:avLst/>
          </a:prstGeom>
          <a:solidFill>
            <a:srgbClr val="EFEFEF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37" tIns="100737" rIns="100737" bIns="100737" anchor="ctr" anchorCtr="0">
            <a:noAutofit/>
          </a:bodyPr>
          <a:lstStyle/>
          <a:p>
            <a:pPr algn="ctr" defTabSz="1007577">
              <a:buClr>
                <a:srgbClr val="000000"/>
              </a:buClr>
            </a:pPr>
            <a:r>
              <a:rPr lang="en" sz="1543" kern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Grows a forest</a:t>
            </a:r>
            <a:endParaRPr sz="1543" kern="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40" name="Google Shape;640;p35"/>
          <p:cNvSpPr/>
          <p:nvPr/>
        </p:nvSpPr>
        <p:spPr>
          <a:xfrm>
            <a:off x="4514003" y="4623811"/>
            <a:ext cx="3070861" cy="2017381"/>
          </a:xfrm>
          <a:prstGeom prst="rect">
            <a:avLst/>
          </a:prstGeom>
          <a:solidFill>
            <a:srgbClr val="EFEFEF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37" tIns="100737" rIns="100737" bIns="100737" anchor="ctr" anchorCtr="0">
            <a:noAutofit/>
          </a:bodyPr>
          <a:lstStyle/>
          <a:p>
            <a:pPr algn="ctr" defTabSz="1007577">
              <a:buClr>
                <a:srgbClr val="000000"/>
              </a:buClr>
            </a:pPr>
            <a:r>
              <a:rPr lang="en" sz="1983" b="1" kern="0">
                <a:solidFill>
                  <a:srgbClr val="2196F3"/>
                </a:solidFill>
                <a:latin typeface="Consolas"/>
                <a:ea typeface="Consolas"/>
                <a:cs typeface="Consolas"/>
                <a:sym typeface="Consolas"/>
              </a:rPr>
              <a:t>O(|E|log(|V|))</a:t>
            </a:r>
            <a:endParaRPr sz="2645" b="1" kern="0">
              <a:solidFill>
                <a:srgbClr val="2196F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algn="ctr" defTabSz="1007577">
              <a:buClr>
                <a:srgbClr val="000000"/>
              </a:buClr>
            </a:pPr>
            <a:r>
              <a:rPr lang="en" sz="1543" b="1" kern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with union-find</a:t>
            </a:r>
            <a:endParaRPr sz="1543" b="1" kern="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algn="ctr" defTabSz="1007577">
              <a:buClr>
                <a:srgbClr val="000000"/>
              </a:buClr>
            </a:pPr>
            <a:endParaRPr sz="661" kern="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algn="ctr" defTabSz="1007577">
              <a:buClr>
                <a:srgbClr val="000000"/>
              </a:buClr>
            </a:pPr>
            <a:r>
              <a:rPr lang="en" sz="1983" b="1" kern="0">
                <a:solidFill>
                  <a:srgbClr val="2196F3"/>
                </a:solidFill>
                <a:latin typeface="Consolas"/>
                <a:ea typeface="Consolas"/>
                <a:cs typeface="Consolas"/>
                <a:sym typeface="Consolas"/>
              </a:rPr>
              <a:t>O(|E|)</a:t>
            </a:r>
            <a:endParaRPr sz="1983" b="1" kern="0">
              <a:solidFill>
                <a:srgbClr val="2196F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algn="ctr" defTabSz="1007577">
              <a:buClr>
                <a:srgbClr val="000000"/>
              </a:buClr>
            </a:pPr>
            <a:r>
              <a:rPr lang="en" sz="1543" b="1" kern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with union-find and radix sort</a:t>
            </a:r>
            <a:endParaRPr sz="1983" b="1" kern="0">
              <a:solidFill>
                <a:srgbClr val="2196F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41" name="Google Shape;641;p35"/>
          <p:cNvSpPr/>
          <p:nvPr/>
        </p:nvSpPr>
        <p:spPr>
          <a:xfrm>
            <a:off x="4514003" y="2608744"/>
            <a:ext cx="3070861" cy="2017381"/>
          </a:xfrm>
          <a:prstGeom prst="rect">
            <a:avLst/>
          </a:prstGeom>
          <a:solidFill>
            <a:srgbClr val="EFEFEF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37" tIns="100737" rIns="100737" bIns="100737" anchor="ctr" anchorCtr="0">
            <a:noAutofit/>
          </a:bodyPr>
          <a:lstStyle/>
          <a:p>
            <a:pPr algn="ctr" defTabSz="1007577">
              <a:buClr>
                <a:srgbClr val="000000"/>
              </a:buClr>
            </a:pPr>
            <a:r>
              <a:rPr lang="en" sz="1983" b="1" kern="0">
                <a:solidFill>
                  <a:srgbClr val="2196F3"/>
                </a:solidFill>
                <a:latin typeface="Consolas"/>
                <a:ea typeface="Consolas"/>
                <a:cs typeface="Consolas"/>
                <a:sym typeface="Consolas"/>
              </a:rPr>
              <a:t>O(|E|log(|V|))</a:t>
            </a:r>
            <a:endParaRPr sz="1983" b="1" kern="0">
              <a:solidFill>
                <a:srgbClr val="2196F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algn="ctr" defTabSz="1007577">
              <a:buClr>
                <a:srgbClr val="000000"/>
              </a:buClr>
            </a:pPr>
            <a:r>
              <a:rPr lang="en" sz="1543" b="1" kern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with red-black tree</a:t>
            </a:r>
            <a:endParaRPr sz="1983" b="1" kern="0">
              <a:solidFill>
                <a:srgbClr val="2196F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algn="ctr" defTabSz="1007577">
              <a:buClr>
                <a:srgbClr val="000000"/>
              </a:buClr>
            </a:pPr>
            <a:endParaRPr sz="661" b="1" kern="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algn="ctr" defTabSz="1007577">
              <a:buClr>
                <a:srgbClr val="000000"/>
              </a:buClr>
            </a:pPr>
            <a:r>
              <a:rPr lang="en" sz="1983" b="1" kern="0">
                <a:solidFill>
                  <a:srgbClr val="2196F3"/>
                </a:solidFill>
                <a:latin typeface="Consolas"/>
                <a:ea typeface="Consolas"/>
                <a:cs typeface="Consolas"/>
                <a:sym typeface="Consolas"/>
              </a:rPr>
              <a:t>O(|E|+|V|log(|V|))</a:t>
            </a:r>
            <a:endParaRPr sz="1983" b="1" kern="0">
              <a:solidFill>
                <a:srgbClr val="2196F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algn="ctr" defTabSz="1007577">
              <a:buClr>
                <a:srgbClr val="000000"/>
              </a:buClr>
            </a:pPr>
            <a:r>
              <a:rPr lang="en" sz="1543" b="1" kern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with Fibonacci heap</a:t>
            </a:r>
            <a:endParaRPr sz="2645" b="1" kern="0">
              <a:solidFill>
                <a:srgbClr val="2196F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42" name="Google Shape;642;p35"/>
          <p:cNvSpPr/>
          <p:nvPr/>
        </p:nvSpPr>
        <p:spPr>
          <a:xfrm>
            <a:off x="481555" y="2608744"/>
            <a:ext cx="2017381" cy="2017381"/>
          </a:xfrm>
          <a:prstGeom prst="rect">
            <a:avLst/>
          </a:prstGeom>
          <a:solidFill>
            <a:srgbClr val="EFEFEF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37" tIns="100737" rIns="100737" bIns="100737" anchor="ctr" anchorCtr="0">
            <a:noAutofit/>
          </a:bodyPr>
          <a:lstStyle/>
          <a:p>
            <a:pPr algn="ctr" defTabSz="1007577">
              <a:buClr>
                <a:srgbClr val="000000"/>
              </a:buClr>
            </a:pPr>
            <a:r>
              <a:rPr lang="en" sz="1983" b="1" kern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Prim’s</a:t>
            </a:r>
            <a:endParaRPr sz="2645" b="1" kern="0">
              <a:solidFill>
                <a:srgbClr val="2196F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43" name="Google Shape;643;p35"/>
          <p:cNvSpPr/>
          <p:nvPr/>
        </p:nvSpPr>
        <p:spPr>
          <a:xfrm>
            <a:off x="481555" y="4623811"/>
            <a:ext cx="2017381" cy="2017381"/>
          </a:xfrm>
          <a:prstGeom prst="rect">
            <a:avLst/>
          </a:prstGeom>
          <a:solidFill>
            <a:srgbClr val="EFEFEF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37" tIns="100737" rIns="100737" bIns="100737" anchor="ctr" anchorCtr="0">
            <a:noAutofit/>
          </a:bodyPr>
          <a:lstStyle/>
          <a:p>
            <a:pPr algn="ctr" defTabSz="1007577">
              <a:buClr>
                <a:srgbClr val="000000"/>
              </a:buClr>
            </a:pPr>
            <a:r>
              <a:rPr lang="en" sz="1983" b="1" kern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Kruskal’s</a:t>
            </a:r>
            <a:endParaRPr sz="2645" b="1" kern="0">
              <a:solidFill>
                <a:srgbClr val="2196F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44" name="Google Shape;644;p35"/>
          <p:cNvSpPr/>
          <p:nvPr/>
        </p:nvSpPr>
        <p:spPr>
          <a:xfrm>
            <a:off x="7584864" y="2608744"/>
            <a:ext cx="2017381" cy="2017381"/>
          </a:xfrm>
          <a:prstGeom prst="rect">
            <a:avLst/>
          </a:prstGeom>
          <a:solidFill>
            <a:srgbClr val="EFEFEF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37" tIns="100737" rIns="100737" bIns="100737" anchor="ctr" anchorCtr="0">
            <a:noAutofit/>
          </a:bodyPr>
          <a:lstStyle/>
          <a:p>
            <a:pPr algn="ctr" defTabSz="1007577">
              <a:buClr>
                <a:srgbClr val="000000"/>
              </a:buClr>
            </a:pPr>
            <a:r>
              <a:rPr lang="en" sz="1543" kern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Better on</a:t>
            </a:r>
            <a:endParaRPr sz="1543" kern="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algn="ctr" defTabSz="1007577">
              <a:buClr>
                <a:srgbClr val="000000"/>
              </a:buClr>
            </a:pPr>
            <a:r>
              <a:rPr lang="en" sz="1543" kern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dense graphs</a:t>
            </a:r>
            <a:endParaRPr sz="1543" kern="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45" name="Google Shape;645;p35"/>
          <p:cNvSpPr/>
          <p:nvPr/>
        </p:nvSpPr>
        <p:spPr>
          <a:xfrm>
            <a:off x="7584864" y="1591625"/>
            <a:ext cx="2017381" cy="1017119"/>
          </a:xfrm>
          <a:prstGeom prst="rect">
            <a:avLst/>
          </a:prstGeom>
          <a:solidFill>
            <a:srgbClr val="EFEFEF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37" tIns="100737" rIns="100737" bIns="100737" anchor="ctr" anchorCtr="0">
            <a:noAutofit/>
          </a:bodyPr>
          <a:lstStyle/>
          <a:p>
            <a:pPr algn="ctr" defTabSz="1007577">
              <a:buClr>
                <a:srgbClr val="000000"/>
              </a:buClr>
            </a:pPr>
            <a:r>
              <a:rPr lang="en" sz="1983" b="1" kern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Use-cases</a:t>
            </a:r>
            <a:endParaRPr sz="1983" b="1" kern="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46" name="Google Shape;646;p35"/>
          <p:cNvSpPr/>
          <p:nvPr/>
        </p:nvSpPr>
        <p:spPr>
          <a:xfrm>
            <a:off x="7584864" y="4623811"/>
            <a:ext cx="2017381" cy="2017381"/>
          </a:xfrm>
          <a:prstGeom prst="rect">
            <a:avLst/>
          </a:prstGeom>
          <a:solidFill>
            <a:srgbClr val="EFEFEF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37" tIns="100737" rIns="100737" bIns="100737" anchor="ctr" anchorCtr="0">
            <a:noAutofit/>
          </a:bodyPr>
          <a:lstStyle/>
          <a:p>
            <a:pPr algn="ctr" defTabSz="1007577">
              <a:buClr>
                <a:srgbClr val="000000"/>
              </a:buClr>
            </a:pPr>
            <a:r>
              <a:rPr lang="en" sz="1543" kern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Better on</a:t>
            </a:r>
            <a:endParaRPr sz="1543" kern="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algn="ctr" defTabSz="1007577">
              <a:buClr>
                <a:srgbClr val="000000"/>
              </a:buClr>
            </a:pPr>
            <a:r>
              <a:rPr lang="en" sz="1543" kern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sparse graphs</a:t>
            </a:r>
            <a:endParaRPr sz="1543" kern="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algn="ctr" defTabSz="1007577">
              <a:buClr>
                <a:srgbClr val="000000"/>
              </a:buClr>
            </a:pPr>
            <a:r>
              <a:rPr lang="en" sz="1543" kern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and if the edge</a:t>
            </a:r>
            <a:endParaRPr sz="1543" kern="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algn="ctr" defTabSz="1007577">
              <a:buClr>
                <a:srgbClr val="000000"/>
              </a:buClr>
            </a:pPr>
            <a:r>
              <a:rPr lang="en" sz="1543" kern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weights can be</a:t>
            </a:r>
            <a:endParaRPr sz="1543" kern="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algn="ctr" defTabSz="1007577">
              <a:buClr>
                <a:srgbClr val="000000"/>
              </a:buClr>
            </a:pPr>
            <a:r>
              <a:rPr lang="en" sz="1543" kern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radix sorted.</a:t>
            </a:r>
            <a:endParaRPr sz="1543" kern="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771900" y="6115050"/>
            <a:ext cx="0" cy="109220"/>
          </a:xfrm>
          <a:custGeom>
            <a:avLst/>
            <a:gdLst/>
            <a:ahLst/>
            <a:cxnLst/>
            <a:rect l="l" t="t" r="r" b="b"/>
            <a:pathLst>
              <a:path h="109220">
                <a:moveTo>
                  <a:pt x="0" y="109219"/>
                </a:moveTo>
                <a:lnTo>
                  <a:pt x="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771900" y="593852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107949"/>
                </a:moveTo>
                <a:lnTo>
                  <a:pt x="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771900" y="576072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107949"/>
                </a:moveTo>
                <a:lnTo>
                  <a:pt x="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771900" y="558419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107950"/>
                </a:moveTo>
                <a:lnTo>
                  <a:pt x="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771900" y="540639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107950"/>
                </a:moveTo>
                <a:lnTo>
                  <a:pt x="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771900" y="5229859"/>
            <a:ext cx="0" cy="106680"/>
          </a:xfrm>
          <a:custGeom>
            <a:avLst/>
            <a:gdLst/>
            <a:ahLst/>
            <a:cxnLst/>
            <a:rect l="l" t="t" r="r" b="b"/>
            <a:pathLst>
              <a:path h="106679">
                <a:moveTo>
                  <a:pt x="0" y="106679"/>
                </a:moveTo>
                <a:lnTo>
                  <a:pt x="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3858259" y="55029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633979" y="51485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291329" y="4686300"/>
            <a:ext cx="109220" cy="0"/>
          </a:xfrm>
          <a:custGeom>
            <a:avLst/>
            <a:gdLst/>
            <a:ahLst/>
            <a:cxnLst/>
            <a:rect l="l" t="t" r="r" b="b"/>
            <a:pathLst>
              <a:path w="109220">
                <a:moveTo>
                  <a:pt x="0" y="0"/>
                </a:moveTo>
                <a:lnTo>
                  <a:pt x="10922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469129" y="46863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646929" y="46863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823459" y="46863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001259" y="46863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179059" y="468630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79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4691379" y="41198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4291329" y="6743700"/>
            <a:ext cx="109220" cy="0"/>
          </a:xfrm>
          <a:custGeom>
            <a:avLst/>
            <a:gdLst/>
            <a:ahLst/>
            <a:cxnLst/>
            <a:rect l="l" t="t" r="r" b="b"/>
            <a:pathLst>
              <a:path w="109220">
                <a:moveTo>
                  <a:pt x="0" y="0"/>
                </a:moveTo>
                <a:lnTo>
                  <a:pt x="10922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469129" y="67437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646929" y="67437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823459" y="67437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001259" y="67437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179059" y="674370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79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829300" y="5205729"/>
            <a:ext cx="0" cy="109220"/>
          </a:xfrm>
          <a:custGeom>
            <a:avLst/>
            <a:gdLst/>
            <a:ahLst/>
            <a:cxnLst/>
            <a:rect l="l" t="t" r="r" b="b"/>
            <a:pathLst>
              <a:path h="109220">
                <a:moveTo>
                  <a:pt x="0" y="0"/>
                </a:moveTo>
                <a:lnTo>
                  <a:pt x="0" y="10922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829300" y="53835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829300" y="55613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829300" y="573785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829300" y="591565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4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829300" y="6093459"/>
            <a:ext cx="0" cy="106680"/>
          </a:xfrm>
          <a:custGeom>
            <a:avLst/>
            <a:gdLst/>
            <a:ahLst/>
            <a:cxnLst/>
            <a:rect l="l" t="t" r="r" b="b"/>
            <a:pathLst>
              <a:path h="106679">
                <a:moveTo>
                  <a:pt x="0" y="0"/>
                </a:moveTo>
                <a:lnTo>
                  <a:pt x="0" y="1066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5915659" y="55029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4885690" y="53263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6553200" y="53263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6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6348729" y="4686300"/>
            <a:ext cx="109220" cy="0"/>
          </a:xfrm>
          <a:custGeom>
            <a:avLst/>
            <a:gdLst/>
            <a:ahLst/>
            <a:cxnLst/>
            <a:rect l="l" t="t" r="r" b="b"/>
            <a:pathLst>
              <a:path w="109220">
                <a:moveTo>
                  <a:pt x="0" y="0"/>
                </a:moveTo>
                <a:lnTo>
                  <a:pt x="10922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6526530" y="46863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6704330" y="46863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880859" y="46863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7058659" y="46863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7236459" y="468630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8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6748780" y="41198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7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6348729" y="6743700"/>
            <a:ext cx="109220" cy="0"/>
          </a:xfrm>
          <a:custGeom>
            <a:avLst/>
            <a:gdLst/>
            <a:ahLst/>
            <a:cxnLst/>
            <a:rect l="l" t="t" r="r" b="b"/>
            <a:pathLst>
              <a:path w="109220">
                <a:moveTo>
                  <a:pt x="0" y="0"/>
                </a:moveTo>
                <a:lnTo>
                  <a:pt x="10922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6526530" y="67437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6704330" y="67437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6880859" y="67437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7058659" y="67437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7236459" y="674370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8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>
            <a:off x="8021319" y="55029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5829300" y="3148329"/>
            <a:ext cx="0" cy="109220"/>
          </a:xfrm>
          <a:custGeom>
            <a:avLst/>
            <a:gdLst/>
            <a:ahLst/>
            <a:cxnLst/>
            <a:rect l="l" t="t" r="r" b="b"/>
            <a:pathLst>
              <a:path h="109220">
                <a:moveTo>
                  <a:pt x="0" y="0"/>
                </a:moveTo>
                <a:lnTo>
                  <a:pt x="0" y="10922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5829300" y="33261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5829300" y="35039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5829300" y="368045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5829300" y="385825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5829300" y="4036059"/>
            <a:ext cx="0" cy="106680"/>
          </a:xfrm>
          <a:custGeom>
            <a:avLst/>
            <a:gdLst/>
            <a:ahLst/>
            <a:cxnLst/>
            <a:rect l="l" t="t" r="r" b="b"/>
            <a:pathLst>
              <a:path h="106679">
                <a:moveTo>
                  <a:pt x="0" y="0"/>
                </a:moveTo>
                <a:lnTo>
                  <a:pt x="0" y="1066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 txBox="1"/>
          <p:nvPr/>
        </p:nvSpPr>
        <p:spPr>
          <a:xfrm>
            <a:off x="5915659" y="34455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5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7886700" y="3148329"/>
            <a:ext cx="0" cy="109220"/>
          </a:xfrm>
          <a:custGeom>
            <a:avLst/>
            <a:gdLst/>
            <a:ahLst/>
            <a:cxnLst/>
            <a:rect l="l" t="t" r="r" b="b"/>
            <a:pathLst>
              <a:path h="109220">
                <a:moveTo>
                  <a:pt x="0" y="0"/>
                </a:moveTo>
                <a:lnTo>
                  <a:pt x="0" y="10922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7886700" y="33261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7886700" y="35039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7886700" y="368045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7886700" y="385825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7886700" y="4036059"/>
            <a:ext cx="0" cy="106680"/>
          </a:xfrm>
          <a:custGeom>
            <a:avLst/>
            <a:gdLst/>
            <a:ahLst/>
            <a:cxnLst/>
            <a:rect l="l" t="t" r="r" b="b"/>
            <a:pathLst>
              <a:path h="106679">
                <a:moveTo>
                  <a:pt x="0" y="0"/>
                </a:moveTo>
                <a:lnTo>
                  <a:pt x="0" y="1066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 txBox="1"/>
          <p:nvPr/>
        </p:nvSpPr>
        <p:spPr>
          <a:xfrm>
            <a:off x="8021319" y="34455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6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7886700" y="1090930"/>
            <a:ext cx="0" cy="109220"/>
          </a:xfrm>
          <a:custGeom>
            <a:avLst/>
            <a:gdLst/>
            <a:ahLst/>
            <a:cxnLst/>
            <a:rect l="l" t="t" r="r" b="b"/>
            <a:pathLst>
              <a:path h="109219">
                <a:moveTo>
                  <a:pt x="0" y="0"/>
                </a:moveTo>
                <a:lnTo>
                  <a:pt x="0" y="10922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7886700" y="126873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7886700" y="144653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7886700" y="162306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7886700" y="180086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7886700" y="1978660"/>
            <a:ext cx="0" cy="106680"/>
          </a:xfrm>
          <a:custGeom>
            <a:avLst/>
            <a:gdLst/>
            <a:ahLst/>
            <a:cxnLst/>
            <a:rect l="l" t="t" r="r" b="b"/>
            <a:pathLst>
              <a:path h="106680">
                <a:moveTo>
                  <a:pt x="0" y="0"/>
                </a:moveTo>
                <a:lnTo>
                  <a:pt x="0" y="1066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 txBox="1"/>
          <p:nvPr/>
        </p:nvSpPr>
        <p:spPr>
          <a:xfrm>
            <a:off x="4691379" y="30911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5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67" name="object 67"/>
          <p:cNvSpPr/>
          <p:nvPr/>
        </p:nvSpPr>
        <p:spPr>
          <a:xfrm>
            <a:off x="6348729" y="2628900"/>
            <a:ext cx="109220" cy="0"/>
          </a:xfrm>
          <a:custGeom>
            <a:avLst/>
            <a:gdLst/>
            <a:ahLst/>
            <a:cxnLst/>
            <a:rect l="l" t="t" r="r" b="b"/>
            <a:pathLst>
              <a:path w="109220">
                <a:moveTo>
                  <a:pt x="0" y="0"/>
                </a:moveTo>
                <a:lnTo>
                  <a:pt x="10922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6526530" y="2628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6704330" y="2628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1353270" y="210270"/>
            <a:ext cx="6894659" cy="68946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6880859" y="2628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7058659" y="2628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7236459" y="262890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8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 txBox="1"/>
          <p:nvPr/>
        </p:nvSpPr>
        <p:spPr>
          <a:xfrm>
            <a:off x="6553200" y="1033779"/>
            <a:ext cx="1687830" cy="1419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835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7</a:t>
            </a:r>
            <a:endParaRPr sz="2400">
              <a:latin typeface="DejaVu Serif"/>
              <a:cs typeface="DejaVu Serif"/>
            </a:endParaRPr>
          </a:p>
          <a:p>
            <a:pPr marL="1480820">
              <a:lnSpc>
                <a:spcPts val="2835"/>
              </a:lnSpc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7</a:t>
            </a:r>
            <a:endParaRPr sz="2400">
              <a:latin typeface="DejaVu Serif"/>
              <a:cs typeface="DejaVu Serif"/>
            </a:endParaRPr>
          </a:p>
          <a:p>
            <a:pPr marL="207645">
              <a:lnSpc>
                <a:spcPct val="100000"/>
              </a:lnSpc>
              <a:spcBef>
                <a:spcPts val="243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5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76" name="object 76"/>
          <p:cNvSpPr txBox="1"/>
          <p:nvPr/>
        </p:nvSpPr>
        <p:spPr>
          <a:xfrm>
            <a:off x="2633979" y="6199157"/>
            <a:ext cx="219710" cy="380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10"/>
              </a:lnSpc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4691379" y="6199157"/>
            <a:ext cx="219710" cy="380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10"/>
              </a:lnSpc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6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78" name="object 78"/>
          <p:cNvSpPr txBox="1"/>
          <p:nvPr/>
        </p:nvSpPr>
        <p:spPr>
          <a:xfrm>
            <a:off x="6748780" y="6199157"/>
            <a:ext cx="219710" cy="380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10"/>
              </a:lnSpc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6943090" y="32689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6</a:t>
            </a:r>
            <a:endParaRPr sz="2400">
              <a:latin typeface="DejaVu Serif"/>
              <a:cs typeface="DejaVu Serif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771900" y="6115050"/>
            <a:ext cx="0" cy="109220"/>
          </a:xfrm>
          <a:custGeom>
            <a:avLst/>
            <a:gdLst/>
            <a:ahLst/>
            <a:cxnLst/>
            <a:rect l="l" t="t" r="r" b="b"/>
            <a:pathLst>
              <a:path h="109220">
                <a:moveTo>
                  <a:pt x="0" y="109219"/>
                </a:moveTo>
                <a:lnTo>
                  <a:pt x="0" y="0"/>
                </a:lnTo>
              </a:path>
            </a:pathLst>
          </a:custGeom>
          <a:ln w="5461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771900" y="593852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107949"/>
                </a:moveTo>
                <a:lnTo>
                  <a:pt x="0" y="0"/>
                </a:lnTo>
              </a:path>
            </a:pathLst>
          </a:custGeom>
          <a:ln w="5461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771900" y="576072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107949"/>
                </a:moveTo>
                <a:lnTo>
                  <a:pt x="0" y="0"/>
                </a:lnTo>
              </a:path>
            </a:pathLst>
          </a:custGeom>
          <a:ln w="5461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771900" y="558419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107950"/>
                </a:moveTo>
                <a:lnTo>
                  <a:pt x="0" y="0"/>
                </a:lnTo>
              </a:path>
            </a:pathLst>
          </a:custGeom>
          <a:ln w="5461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771900" y="540639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107950"/>
                </a:moveTo>
                <a:lnTo>
                  <a:pt x="0" y="0"/>
                </a:lnTo>
              </a:path>
            </a:pathLst>
          </a:custGeom>
          <a:ln w="5461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771900" y="5229859"/>
            <a:ext cx="0" cy="106680"/>
          </a:xfrm>
          <a:custGeom>
            <a:avLst/>
            <a:gdLst/>
            <a:ahLst/>
            <a:cxnLst/>
            <a:rect l="l" t="t" r="r" b="b"/>
            <a:pathLst>
              <a:path h="106679">
                <a:moveTo>
                  <a:pt x="0" y="106679"/>
                </a:moveTo>
                <a:lnTo>
                  <a:pt x="0" y="0"/>
                </a:lnTo>
              </a:path>
            </a:pathLst>
          </a:custGeom>
          <a:ln w="5461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3858259" y="55029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633979" y="51485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291329" y="4686300"/>
            <a:ext cx="109220" cy="0"/>
          </a:xfrm>
          <a:custGeom>
            <a:avLst/>
            <a:gdLst/>
            <a:ahLst/>
            <a:cxnLst/>
            <a:rect l="l" t="t" r="r" b="b"/>
            <a:pathLst>
              <a:path w="109220">
                <a:moveTo>
                  <a:pt x="0" y="0"/>
                </a:moveTo>
                <a:lnTo>
                  <a:pt x="10922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469129" y="46863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646929" y="46863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823459" y="46863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001259" y="46863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179059" y="468630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79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4691379" y="41198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4291329" y="6743700"/>
            <a:ext cx="109220" cy="0"/>
          </a:xfrm>
          <a:custGeom>
            <a:avLst/>
            <a:gdLst/>
            <a:ahLst/>
            <a:cxnLst/>
            <a:rect l="l" t="t" r="r" b="b"/>
            <a:pathLst>
              <a:path w="109220">
                <a:moveTo>
                  <a:pt x="0" y="0"/>
                </a:moveTo>
                <a:lnTo>
                  <a:pt x="10922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469129" y="67437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646929" y="67437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823459" y="67437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001259" y="67437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179059" y="674370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79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829300" y="5205729"/>
            <a:ext cx="0" cy="109220"/>
          </a:xfrm>
          <a:custGeom>
            <a:avLst/>
            <a:gdLst/>
            <a:ahLst/>
            <a:cxnLst/>
            <a:rect l="l" t="t" r="r" b="b"/>
            <a:pathLst>
              <a:path h="109220">
                <a:moveTo>
                  <a:pt x="0" y="0"/>
                </a:moveTo>
                <a:lnTo>
                  <a:pt x="0" y="10922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829300" y="53835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829300" y="55613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829300" y="573785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829300" y="591565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4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829300" y="6093459"/>
            <a:ext cx="0" cy="106680"/>
          </a:xfrm>
          <a:custGeom>
            <a:avLst/>
            <a:gdLst/>
            <a:ahLst/>
            <a:cxnLst/>
            <a:rect l="l" t="t" r="r" b="b"/>
            <a:pathLst>
              <a:path h="106679">
                <a:moveTo>
                  <a:pt x="0" y="0"/>
                </a:moveTo>
                <a:lnTo>
                  <a:pt x="0" y="1066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5915659" y="55029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4885690" y="53263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6553200" y="53263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6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6348729" y="4686300"/>
            <a:ext cx="109220" cy="0"/>
          </a:xfrm>
          <a:custGeom>
            <a:avLst/>
            <a:gdLst/>
            <a:ahLst/>
            <a:cxnLst/>
            <a:rect l="l" t="t" r="r" b="b"/>
            <a:pathLst>
              <a:path w="109220">
                <a:moveTo>
                  <a:pt x="0" y="0"/>
                </a:moveTo>
                <a:lnTo>
                  <a:pt x="10922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6526530" y="46863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6704330" y="46863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880859" y="46863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7058659" y="46863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7236459" y="468630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8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6748780" y="41198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7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6348729" y="6743700"/>
            <a:ext cx="109220" cy="0"/>
          </a:xfrm>
          <a:custGeom>
            <a:avLst/>
            <a:gdLst/>
            <a:ahLst/>
            <a:cxnLst/>
            <a:rect l="l" t="t" r="r" b="b"/>
            <a:pathLst>
              <a:path w="109220">
                <a:moveTo>
                  <a:pt x="0" y="0"/>
                </a:moveTo>
                <a:lnTo>
                  <a:pt x="10922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6526530" y="67437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6704330" y="67437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6880859" y="67437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7058659" y="67437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7236459" y="674370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8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>
            <a:off x="8021319" y="55029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5829300" y="3148329"/>
            <a:ext cx="0" cy="109220"/>
          </a:xfrm>
          <a:custGeom>
            <a:avLst/>
            <a:gdLst/>
            <a:ahLst/>
            <a:cxnLst/>
            <a:rect l="l" t="t" r="r" b="b"/>
            <a:pathLst>
              <a:path h="109220">
                <a:moveTo>
                  <a:pt x="0" y="0"/>
                </a:moveTo>
                <a:lnTo>
                  <a:pt x="0" y="10922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5829300" y="33261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5829300" y="35039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5829300" y="368045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5829300" y="385825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5829300" y="4036059"/>
            <a:ext cx="0" cy="106680"/>
          </a:xfrm>
          <a:custGeom>
            <a:avLst/>
            <a:gdLst/>
            <a:ahLst/>
            <a:cxnLst/>
            <a:rect l="l" t="t" r="r" b="b"/>
            <a:pathLst>
              <a:path h="106679">
                <a:moveTo>
                  <a:pt x="0" y="0"/>
                </a:moveTo>
                <a:lnTo>
                  <a:pt x="0" y="1066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 txBox="1"/>
          <p:nvPr/>
        </p:nvSpPr>
        <p:spPr>
          <a:xfrm>
            <a:off x="5915659" y="34455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5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7886700" y="3148329"/>
            <a:ext cx="0" cy="109220"/>
          </a:xfrm>
          <a:custGeom>
            <a:avLst/>
            <a:gdLst/>
            <a:ahLst/>
            <a:cxnLst/>
            <a:rect l="l" t="t" r="r" b="b"/>
            <a:pathLst>
              <a:path h="109220">
                <a:moveTo>
                  <a:pt x="0" y="0"/>
                </a:moveTo>
                <a:lnTo>
                  <a:pt x="0" y="10922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7886700" y="33261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7886700" y="35039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7886700" y="368045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7886700" y="385825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7886700" y="4036059"/>
            <a:ext cx="0" cy="106680"/>
          </a:xfrm>
          <a:custGeom>
            <a:avLst/>
            <a:gdLst/>
            <a:ahLst/>
            <a:cxnLst/>
            <a:rect l="l" t="t" r="r" b="b"/>
            <a:pathLst>
              <a:path h="106679">
                <a:moveTo>
                  <a:pt x="0" y="0"/>
                </a:moveTo>
                <a:lnTo>
                  <a:pt x="0" y="1066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 txBox="1"/>
          <p:nvPr/>
        </p:nvSpPr>
        <p:spPr>
          <a:xfrm>
            <a:off x="8021319" y="34455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6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7886700" y="1090930"/>
            <a:ext cx="0" cy="109220"/>
          </a:xfrm>
          <a:custGeom>
            <a:avLst/>
            <a:gdLst/>
            <a:ahLst/>
            <a:cxnLst/>
            <a:rect l="l" t="t" r="r" b="b"/>
            <a:pathLst>
              <a:path h="109219">
                <a:moveTo>
                  <a:pt x="0" y="0"/>
                </a:moveTo>
                <a:lnTo>
                  <a:pt x="0" y="10922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7886700" y="126873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7886700" y="144653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7886700" y="162306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7886700" y="180086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7886700" y="1978660"/>
            <a:ext cx="0" cy="106680"/>
          </a:xfrm>
          <a:custGeom>
            <a:avLst/>
            <a:gdLst/>
            <a:ahLst/>
            <a:cxnLst/>
            <a:rect l="l" t="t" r="r" b="b"/>
            <a:pathLst>
              <a:path h="106680">
                <a:moveTo>
                  <a:pt x="0" y="0"/>
                </a:moveTo>
                <a:lnTo>
                  <a:pt x="0" y="1066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 txBox="1"/>
          <p:nvPr/>
        </p:nvSpPr>
        <p:spPr>
          <a:xfrm>
            <a:off x="4691379" y="30911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5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67" name="object 67"/>
          <p:cNvSpPr/>
          <p:nvPr/>
        </p:nvSpPr>
        <p:spPr>
          <a:xfrm>
            <a:off x="6348729" y="2628900"/>
            <a:ext cx="109220" cy="0"/>
          </a:xfrm>
          <a:custGeom>
            <a:avLst/>
            <a:gdLst/>
            <a:ahLst/>
            <a:cxnLst/>
            <a:rect l="l" t="t" r="r" b="b"/>
            <a:pathLst>
              <a:path w="109220">
                <a:moveTo>
                  <a:pt x="0" y="0"/>
                </a:moveTo>
                <a:lnTo>
                  <a:pt x="10922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6526530" y="2628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6704330" y="2628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1353270" y="210270"/>
            <a:ext cx="6894659" cy="68946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6880859" y="2628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7058659" y="2628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7236459" y="262890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8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 txBox="1"/>
          <p:nvPr/>
        </p:nvSpPr>
        <p:spPr>
          <a:xfrm>
            <a:off x="6553200" y="1033779"/>
            <a:ext cx="1687830" cy="1419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835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7</a:t>
            </a:r>
            <a:endParaRPr sz="2400">
              <a:latin typeface="DejaVu Serif"/>
              <a:cs typeface="DejaVu Serif"/>
            </a:endParaRPr>
          </a:p>
          <a:p>
            <a:pPr marL="1480820">
              <a:lnSpc>
                <a:spcPts val="2835"/>
              </a:lnSpc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7</a:t>
            </a:r>
            <a:endParaRPr sz="2400">
              <a:latin typeface="DejaVu Serif"/>
              <a:cs typeface="DejaVu Serif"/>
            </a:endParaRPr>
          </a:p>
          <a:p>
            <a:pPr marL="207645">
              <a:lnSpc>
                <a:spcPct val="100000"/>
              </a:lnSpc>
              <a:spcBef>
                <a:spcPts val="243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5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76" name="object 76"/>
          <p:cNvSpPr txBox="1"/>
          <p:nvPr/>
        </p:nvSpPr>
        <p:spPr>
          <a:xfrm>
            <a:off x="2633979" y="6199157"/>
            <a:ext cx="219710" cy="380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10"/>
              </a:lnSpc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4691379" y="6199157"/>
            <a:ext cx="219710" cy="380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10"/>
              </a:lnSpc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6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78" name="object 78"/>
          <p:cNvSpPr txBox="1"/>
          <p:nvPr/>
        </p:nvSpPr>
        <p:spPr>
          <a:xfrm>
            <a:off x="6748780" y="6199157"/>
            <a:ext cx="219710" cy="380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10"/>
              </a:lnSpc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6943090" y="32689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6</a:t>
            </a:r>
            <a:endParaRPr sz="2400">
              <a:latin typeface="DejaVu Serif"/>
              <a:cs typeface="DejaVu Serif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771900" y="6115050"/>
            <a:ext cx="0" cy="109220"/>
          </a:xfrm>
          <a:custGeom>
            <a:avLst/>
            <a:gdLst/>
            <a:ahLst/>
            <a:cxnLst/>
            <a:rect l="l" t="t" r="r" b="b"/>
            <a:pathLst>
              <a:path h="109220">
                <a:moveTo>
                  <a:pt x="0" y="109219"/>
                </a:moveTo>
                <a:lnTo>
                  <a:pt x="0" y="0"/>
                </a:lnTo>
              </a:path>
            </a:pathLst>
          </a:custGeom>
          <a:ln w="5461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771900" y="593852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107949"/>
                </a:moveTo>
                <a:lnTo>
                  <a:pt x="0" y="0"/>
                </a:lnTo>
              </a:path>
            </a:pathLst>
          </a:custGeom>
          <a:ln w="5461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771900" y="576072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107949"/>
                </a:moveTo>
                <a:lnTo>
                  <a:pt x="0" y="0"/>
                </a:lnTo>
              </a:path>
            </a:pathLst>
          </a:custGeom>
          <a:ln w="5461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771900" y="558419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107950"/>
                </a:moveTo>
                <a:lnTo>
                  <a:pt x="0" y="0"/>
                </a:lnTo>
              </a:path>
            </a:pathLst>
          </a:custGeom>
          <a:ln w="5461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771900" y="540639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107950"/>
                </a:moveTo>
                <a:lnTo>
                  <a:pt x="0" y="0"/>
                </a:lnTo>
              </a:path>
            </a:pathLst>
          </a:custGeom>
          <a:ln w="5461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771900" y="5229859"/>
            <a:ext cx="0" cy="106680"/>
          </a:xfrm>
          <a:custGeom>
            <a:avLst/>
            <a:gdLst/>
            <a:ahLst/>
            <a:cxnLst/>
            <a:rect l="l" t="t" r="r" b="b"/>
            <a:pathLst>
              <a:path h="106679">
                <a:moveTo>
                  <a:pt x="0" y="106679"/>
                </a:moveTo>
                <a:lnTo>
                  <a:pt x="0" y="0"/>
                </a:lnTo>
              </a:path>
            </a:pathLst>
          </a:custGeom>
          <a:ln w="5461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3858259" y="55029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633979" y="51485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291329" y="4686300"/>
            <a:ext cx="109220" cy="0"/>
          </a:xfrm>
          <a:custGeom>
            <a:avLst/>
            <a:gdLst/>
            <a:ahLst/>
            <a:cxnLst/>
            <a:rect l="l" t="t" r="r" b="b"/>
            <a:pathLst>
              <a:path w="109220">
                <a:moveTo>
                  <a:pt x="0" y="0"/>
                </a:moveTo>
                <a:lnTo>
                  <a:pt x="10922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469129" y="46863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646929" y="46863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823459" y="46863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001259" y="46863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179059" y="468630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79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4691379" y="41198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4291329" y="6743700"/>
            <a:ext cx="109220" cy="0"/>
          </a:xfrm>
          <a:custGeom>
            <a:avLst/>
            <a:gdLst/>
            <a:ahLst/>
            <a:cxnLst/>
            <a:rect l="l" t="t" r="r" b="b"/>
            <a:pathLst>
              <a:path w="109220">
                <a:moveTo>
                  <a:pt x="0" y="0"/>
                </a:moveTo>
                <a:lnTo>
                  <a:pt x="10922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469129" y="67437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646929" y="67437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823459" y="67437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001259" y="67437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179059" y="674370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79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829300" y="5205729"/>
            <a:ext cx="0" cy="109220"/>
          </a:xfrm>
          <a:custGeom>
            <a:avLst/>
            <a:gdLst/>
            <a:ahLst/>
            <a:cxnLst/>
            <a:rect l="l" t="t" r="r" b="b"/>
            <a:pathLst>
              <a:path h="109220">
                <a:moveTo>
                  <a:pt x="0" y="0"/>
                </a:moveTo>
                <a:lnTo>
                  <a:pt x="0" y="10922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829300" y="53835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829300" y="55613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829300" y="573785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829300" y="591565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4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829300" y="6093459"/>
            <a:ext cx="0" cy="106680"/>
          </a:xfrm>
          <a:custGeom>
            <a:avLst/>
            <a:gdLst/>
            <a:ahLst/>
            <a:cxnLst/>
            <a:rect l="l" t="t" r="r" b="b"/>
            <a:pathLst>
              <a:path h="106679">
                <a:moveTo>
                  <a:pt x="0" y="0"/>
                </a:moveTo>
                <a:lnTo>
                  <a:pt x="0" y="1066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5915659" y="55029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4885690" y="53263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6553200" y="53263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6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6348729" y="4686300"/>
            <a:ext cx="109220" cy="0"/>
          </a:xfrm>
          <a:custGeom>
            <a:avLst/>
            <a:gdLst/>
            <a:ahLst/>
            <a:cxnLst/>
            <a:rect l="l" t="t" r="r" b="b"/>
            <a:pathLst>
              <a:path w="109220">
                <a:moveTo>
                  <a:pt x="0" y="0"/>
                </a:moveTo>
                <a:lnTo>
                  <a:pt x="10922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6526530" y="46863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6704330" y="46863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880859" y="46863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7058659" y="46863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7236459" y="468630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8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6748780" y="41198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7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6348729" y="6743700"/>
            <a:ext cx="109220" cy="0"/>
          </a:xfrm>
          <a:custGeom>
            <a:avLst/>
            <a:gdLst/>
            <a:ahLst/>
            <a:cxnLst/>
            <a:rect l="l" t="t" r="r" b="b"/>
            <a:pathLst>
              <a:path w="109220">
                <a:moveTo>
                  <a:pt x="0" y="0"/>
                </a:moveTo>
                <a:lnTo>
                  <a:pt x="10922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6526530" y="67437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6704330" y="67437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6880859" y="67437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7058659" y="67437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7236459" y="674370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8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>
            <a:off x="8021319" y="55029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5829300" y="3148329"/>
            <a:ext cx="0" cy="109220"/>
          </a:xfrm>
          <a:custGeom>
            <a:avLst/>
            <a:gdLst/>
            <a:ahLst/>
            <a:cxnLst/>
            <a:rect l="l" t="t" r="r" b="b"/>
            <a:pathLst>
              <a:path h="109220">
                <a:moveTo>
                  <a:pt x="0" y="0"/>
                </a:moveTo>
                <a:lnTo>
                  <a:pt x="0" y="10922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5829300" y="33261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5829300" y="35039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5829300" y="368045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5829300" y="385825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5829300" y="4036059"/>
            <a:ext cx="0" cy="106680"/>
          </a:xfrm>
          <a:custGeom>
            <a:avLst/>
            <a:gdLst/>
            <a:ahLst/>
            <a:cxnLst/>
            <a:rect l="l" t="t" r="r" b="b"/>
            <a:pathLst>
              <a:path h="106679">
                <a:moveTo>
                  <a:pt x="0" y="0"/>
                </a:moveTo>
                <a:lnTo>
                  <a:pt x="0" y="1066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 txBox="1"/>
          <p:nvPr/>
        </p:nvSpPr>
        <p:spPr>
          <a:xfrm>
            <a:off x="5915659" y="34455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5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7886700" y="3148329"/>
            <a:ext cx="0" cy="109220"/>
          </a:xfrm>
          <a:custGeom>
            <a:avLst/>
            <a:gdLst/>
            <a:ahLst/>
            <a:cxnLst/>
            <a:rect l="l" t="t" r="r" b="b"/>
            <a:pathLst>
              <a:path h="109220">
                <a:moveTo>
                  <a:pt x="0" y="0"/>
                </a:moveTo>
                <a:lnTo>
                  <a:pt x="0" y="10922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7886700" y="33261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7886700" y="35039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7886700" y="368045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7886700" y="385825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7886700" y="4036059"/>
            <a:ext cx="0" cy="106680"/>
          </a:xfrm>
          <a:custGeom>
            <a:avLst/>
            <a:gdLst/>
            <a:ahLst/>
            <a:cxnLst/>
            <a:rect l="l" t="t" r="r" b="b"/>
            <a:pathLst>
              <a:path h="106679">
                <a:moveTo>
                  <a:pt x="0" y="0"/>
                </a:moveTo>
                <a:lnTo>
                  <a:pt x="0" y="1066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 txBox="1"/>
          <p:nvPr/>
        </p:nvSpPr>
        <p:spPr>
          <a:xfrm>
            <a:off x="8021319" y="34455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6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7886700" y="1090930"/>
            <a:ext cx="0" cy="109220"/>
          </a:xfrm>
          <a:custGeom>
            <a:avLst/>
            <a:gdLst/>
            <a:ahLst/>
            <a:cxnLst/>
            <a:rect l="l" t="t" r="r" b="b"/>
            <a:pathLst>
              <a:path h="109219">
                <a:moveTo>
                  <a:pt x="0" y="0"/>
                </a:moveTo>
                <a:lnTo>
                  <a:pt x="0" y="10922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7886700" y="126873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7886700" y="144653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7886700" y="162306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7886700" y="180086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7886700" y="1978660"/>
            <a:ext cx="0" cy="106680"/>
          </a:xfrm>
          <a:custGeom>
            <a:avLst/>
            <a:gdLst/>
            <a:ahLst/>
            <a:cxnLst/>
            <a:rect l="l" t="t" r="r" b="b"/>
            <a:pathLst>
              <a:path h="106680">
                <a:moveTo>
                  <a:pt x="0" y="0"/>
                </a:moveTo>
                <a:lnTo>
                  <a:pt x="0" y="1066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 txBox="1"/>
          <p:nvPr/>
        </p:nvSpPr>
        <p:spPr>
          <a:xfrm>
            <a:off x="4691379" y="30911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5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67" name="object 67"/>
          <p:cNvSpPr/>
          <p:nvPr/>
        </p:nvSpPr>
        <p:spPr>
          <a:xfrm>
            <a:off x="6348729" y="2628900"/>
            <a:ext cx="109220" cy="0"/>
          </a:xfrm>
          <a:custGeom>
            <a:avLst/>
            <a:gdLst/>
            <a:ahLst/>
            <a:cxnLst/>
            <a:rect l="l" t="t" r="r" b="b"/>
            <a:pathLst>
              <a:path w="109220">
                <a:moveTo>
                  <a:pt x="0" y="0"/>
                </a:moveTo>
                <a:lnTo>
                  <a:pt x="10922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6526530" y="2628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6704330" y="2628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1353270" y="210270"/>
            <a:ext cx="6894659" cy="68946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6880859" y="2628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7058659" y="2628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7236459" y="262890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8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 txBox="1"/>
          <p:nvPr/>
        </p:nvSpPr>
        <p:spPr>
          <a:xfrm>
            <a:off x="6553200" y="1033779"/>
            <a:ext cx="1687830" cy="1419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835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7</a:t>
            </a:r>
            <a:endParaRPr sz="2400">
              <a:latin typeface="DejaVu Serif"/>
              <a:cs typeface="DejaVu Serif"/>
            </a:endParaRPr>
          </a:p>
          <a:p>
            <a:pPr marL="1480820">
              <a:lnSpc>
                <a:spcPts val="2835"/>
              </a:lnSpc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7</a:t>
            </a:r>
            <a:endParaRPr sz="2400">
              <a:latin typeface="DejaVu Serif"/>
              <a:cs typeface="DejaVu Serif"/>
            </a:endParaRPr>
          </a:p>
          <a:p>
            <a:pPr marL="207645">
              <a:lnSpc>
                <a:spcPct val="100000"/>
              </a:lnSpc>
              <a:spcBef>
                <a:spcPts val="243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5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76" name="object 76"/>
          <p:cNvSpPr txBox="1"/>
          <p:nvPr/>
        </p:nvSpPr>
        <p:spPr>
          <a:xfrm>
            <a:off x="2633979" y="6199157"/>
            <a:ext cx="219710" cy="380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10"/>
              </a:lnSpc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4691379" y="6199157"/>
            <a:ext cx="219710" cy="380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10"/>
              </a:lnSpc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6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78" name="object 78"/>
          <p:cNvSpPr txBox="1"/>
          <p:nvPr/>
        </p:nvSpPr>
        <p:spPr>
          <a:xfrm>
            <a:off x="6748780" y="6199157"/>
            <a:ext cx="219710" cy="380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10"/>
              </a:lnSpc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6943090" y="32689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6</a:t>
            </a:r>
            <a:endParaRPr sz="2400">
              <a:latin typeface="DejaVu Serif"/>
              <a:cs typeface="DejaVu Serif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633979" y="51485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291329" y="4686300"/>
            <a:ext cx="109220" cy="0"/>
          </a:xfrm>
          <a:custGeom>
            <a:avLst/>
            <a:gdLst/>
            <a:ahLst/>
            <a:cxnLst/>
            <a:rect l="l" t="t" r="r" b="b"/>
            <a:pathLst>
              <a:path w="109220">
                <a:moveTo>
                  <a:pt x="0" y="0"/>
                </a:moveTo>
                <a:lnTo>
                  <a:pt x="10922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469129" y="46863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646929" y="46863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823459" y="46863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001259" y="46863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179059" y="468630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79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4691379" y="41198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291329" y="6743700"/>
            <a:ext cx="109220" cy="0"/>
          </a:xfrm>
          <a:custGeom>
            <a:avLst/>
            <a:gdLst/>
            <a:ahLst/>
            <a:cxnLst/>
            <a:rect l="l" t="t" r="r" b="b"/>
            <a:pathLst>
              <a:path w="109220">
                <a:moveTo>
                  <a:pt x="0" y="0"/>
                </a:moveTo>
                <a:lnTo>
                  <a:pt x="10922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469129" y="67437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646929" y="67437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823459" y="67437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001259" y="67437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179059" y="674370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79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829300" y="5205729"/>
            <a:ext cx="0" cy="109220"/>
          </a:xfrm>
          <a:custGeom>
            <a:avLst/>
            <a:gdLst/>
            <a:ahLst/>
            <a:cxnLst/>
            <a:rect l="l" t="t" r="r" b="b"/>
            <a:pathLst>
              <a:path h="109220">
                <a:moveTo>
                  <a:pt x="0" y="0"/>
                </a:moveTo>
                <a:lnTo>
                  <a:pt x="0" y="10922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829300" y="53835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829300" y="55613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829300" y="573785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829300" y="591565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4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829300" y="6093459"/>
            <a:ext cx="0" cy="106680"/>
          </a:xfrm>
          <a:custGeom>
            <a:avLst/>
            <a:gdLst/>
            <a:ahLst/>
            <a:cxnLst/>
            <a:rect l="l" t="t" r="r" b="b"/>
            <a:pathLst>
              <a:path h="106679">
                <a:moveTo>
                  <a:pt x="0" y="0"/>
                </a:moveTo>
                <a:lnTo>
                  <a:pt x="0" y="1066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5915659" y="55029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885690" y="53263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553200" y="53263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6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6348729" y="4686300"/>
            <a:ext cx="109220" cy="0"/>
          </a:xfrm>
          <a:custGeom>
            <a:avLst/>
            <a:gdLst/>
            <a:ahLst/>
            <a:cxnLst/>
            <a:rect l="l" t="t" r="r" b="b"/>
            <a:pathLst>
              <a:path w="109220">
                <a:moveTo>
                  <a:pt x="0" y="0"/>
                </a:moveTo>
                <a:lnTo>
                  <a:pt x="10922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526530" y="46863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704330" y="46863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880859" y="46863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058659" y="46863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236459" y="468630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8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6748780" y="41198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7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6348729" y="6743700"/>
            <a:ext cx="109220" cy="0"/>
          </a:xfrm>
          <a:custGeom>
            <a:avLst/>
            <a:gdLst/>
            <a:ahLst/>
            <a:cxnLst/>
            <a:rect l="l" t="t" r="r" b="b"/>
            <a:pathLst>
              <a:path w="109220">
                <a:moveTo>
                  <a:pt x="0" y="0"/>
                </a:moveTo>
                <a:lnTo>
                  <a:pt x="10922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6526530" y="67437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6704330" y="67437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880859" y="67437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7058659" y="67437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7236459" y="674370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8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8021319" y="55029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5829300" y="3148329"/>
            <a:ext cx="0" cy="109220"/>
          </a:xfrm>
          <a:custGeom>
            <a:avLst/>
            <a:gdLst/>
            <a:ahLst/>
            <a:cxnLst/>
            <a:rect l="l" t="t" r="r" b="b"/>
            <a:pathLst>
              <a:path h="109220">
                <a:moveTo>
                  <a:pt x="0" y="0"/>
                </a:moveTo>
                <a:lnTo>
                  <a:pt x="0" y="10922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5829300" y="33261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5829300" y="35039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829300" y="368045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5829300" y="385825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5829300" y="4036059"/>
            <a:ext cx="0" cy="106680"/>
          </a:xfrm>
          <a:custGeom>
            <a:avLst/>
            <a:gdLst/>
            <a:ahLst/>
            <a:cxnLst/>
            <a:rect l="l" t="t" r="r" b="b"/>
            <a:pathLst>
              <a:path h="106679">
                <a:moveTo>
                  <a:pt x="0" y="0"/>
                </a:moveTo>
                <a:lnTo>
                  <a:pt x="0" y="1066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>
            <a:off x="5915659" y="34455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5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7886700" y="3148329"/>
            <a:ext cx="0" cy="109220"/>
          </a:xfrm>
          <a:custGeom>
            <a:avLst/>
            <a:gdLst/>
            <a:ahLst/>
            <a:cxnLst/>
            <a:rect l="l" t="t" r="r" b="b"/>
            <a:pathLst>
              <a:path h="109220">
                <a:moveTo>
                  <a:pt x="0" y="0"/>
                </a:moveTo>
                <a:lnTo>
                  <a:pt x="0" y="10922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7886700" y="33261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7886700" y="35039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7886700" y="368045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7886700" y="385825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7886700" y="4036059"/>
            <a:ext cx="0" cy="106680"/>
          </a:xfrm>
          <a:custGeom>
            <a:avLst/>
            <a:gdLst/>
            <a:ahLst/>
            <a:cxnLst/>
            <a:rect l="l" t="t" r="r" b="b"/>
            <a:pathLst>
              <a:path h="106679">
                <a:moveTo>
                  <a:pt x="0" y="0"/>
                </a:moveTo>
                <a:lnTo>
                  <a:pt x="0" y="1066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 txBox="1"/>
          <p:nvPr/>
        </p:nvSpPr>
        <p:spPr>
          <a:xfrm>
            <a:off x="8021319" y="34455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6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7886700" y="1090930"/>
            <a:ext cx="0" cy="109220"/>
          </a:xfrm>
          <a:custGeom>
            <a:avLst/>
            <a:gdLst/>
            <a:ahLst/>
            <a:cxnLst/>
            <a:rect l="l" t="t" r="r" b="b"/>
            <a:pathLst>
              <a:path h="109219">
                <a:moveTo>
                  <a:pt x="0" y="0"/>
                </a:moveTo>
                <a:lnTo>
                  <a:pt x="0" y="10922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7886700" y="126873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7886700" y="144653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7886700" y="162306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7886700" y="180086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7886700" y="1978660"/>
            <a:ext cx="0" cy="106680"/>
          </a:xfrm>
          <a:custGeom>
            <a:avLst/>
            <a:gdLst/>
            <a:ahLst/>
            <a:cxnLst/>
            <a:rect l="l" t="t" r="r" b="b"/>
            <a:pathLst>
              <a:path h="106680">
                <a:moveTo>
                  <a:pt x="0" y="0"/>
                </a:moveTo>
                <a:lnTo>
                  <a:pt x="0" y="1066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 txBox="1"/>
          <p:nvPr/>
        </p:nvSpPr>
        <p:spPr>
          <a:xfrm>
            <a:off x="4691379" y="30911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5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6348729" y="2628900"/>
            <a:ext cx="109220" cy="0"/>
          </a:xfrm>
          <a:custGeom>
            <a:avLst/>
            <a:gdLst/>
            <a:ahLst/>
            <a:cxnLst/>
            <a:rect l="l" t="t" r="r" b="b"/>
            <a:pathLst>
              <a:path w="109220">
                <a:moveTo>
                  <a:pt x="0" y="0"/>
                </a:moveTo>
                <a:lnTo>
                  <a:pt x="10922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6526530" y="2628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6704330" y="2628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1353270" y="210270"/>
            <a:ext cx="6894659" cy="68946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6880859" y="2628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7058659" y="2628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7236459" y="262890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8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 txBox="1"/>
          <p:nvPr/>
        </p:nvSpPr>
        <p:spPr>
          <a:xfrm>
            <a:off x="6553200" y="1033779"/>
            <a:ext cx="1687830" cy="1419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835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7</a:t>
            </a:r>
            <a:endParaRPr sz="2400">
              <a:latin typeface="DejaVu Serif"/>
              <a:cs typeface="DejaVu Serif"/>
            </a:endParaRPr>
          </a:p>
          <a:p>
            <a:pPr marL="1480820">
              <a:lnSpc>
                <a:spcPts val="2835"/>
              </a:lnSpc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7</a:t>
            </a:r>
            <a:endParaRPr sz="2400">
              <a:latin typeface="DejaVu Serif"/>
              <a:cs typeface="DejaVu Serif"/>
            </a:endParaRPr>
          </a:p>
          <a:p>
            <a:pPr marL="207645">
              <a:lnSpc>
                <a:spcPct val="100000"/>
              </a:lnSpc>
              <a:spcBef>
                <a:spcPts val="243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5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2633979" y="6199157"/>
            <a:ext cx="219710" cy="380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10"/>
              </a:lnSpc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4691379" y="6199157"/>
            <a:ext cx="219710" cy="380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10"/>
              </a:lnSpc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6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6748780" y="6199157"/>
            <a:ext cx="219710" cy="380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10"/>
              </a:lnSpc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6943090" y="32689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6</a:t>
            </a:r>
            <a:endParaRPr sz="2400">
              <a:latin typeface="DejaVu Serif"/>
              <a:cs typeface="DejaVu Serif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633979" y="51485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291329" y="4686300"/>
            <a:ext cx="109220" cy="0"/>
          </a:xfrm>
          <a:custGeom>
            <a:avLst/>
            <a:gdLst/>
            <a:ahLst/>
            <a:cxnLst/>
            <a:rect l="l" t="t" r="r" b="b"/>
            <a:pathLst>
              <a:path w="109220">
                <a:moveTo>
                  <a:pt x="0" y="0"/>
                </a:moveTo>
                <a:lnTo>
                  <a:pt x="10922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469129" y="46863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646929" y="46863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823459" y="46863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001259" y="46863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179059" y="468630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79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4691379" y="41198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291329" y="6743700"/>
            <a:ext cx="109220" cy="0"/>
          </a:xfrm>
          <a:custGeom>
            <a:avLst/>
            <a:gdLst/>
            <a:ahLst/>
            <a:cxnLst/>
            <a:rect l="l" t="t" r="r" b="b"/>
            <a:pathLst>
              <a:path w="109220">
                <a:moveTo>
                  <a:pt x="0" y="0"/>
                </a:moveTo>
                <a:lnTo>
                  <a:pt x="10922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469129" y="67437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646929" y="67437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823459" y="67437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001259" y="67437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179059" y="674370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79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829300" y="5205729"/>
            <a:ext cx="0" cy="109220"/>
          </a:xfrm>
          <a:custGeom>
            <a:avLst/>
            <a:gdLst/>
            <a:ahLst/>
            <a:cxnLst/>
            <a:rect l="l" t="t" r="r" b="b"/>
            <a:pathLst>
              <a:path h="109220">
                <a:moveTo>
                  <a:pt x="0" y="0"/>
                </a:moveTo>
                <a:lnTo>
                  <a:pt x="0" y="10922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829300" y="53835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829300" y="55613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829300" y="573785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829300" y="591565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4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829300" y="6093459"/>
            <a:ext cx="0" cy="106680"/>
          </a:xfrm>
          <a:custGeom>
            <a:avLst/>
            <a:gdLst/>
            <a:ahLst/>
            <a:cxnLst/>
            <a:rect l="l" t="t" r="r" b="b"/>
            <a:pathLst>
              <a:path h="106679">
                <a:moveTo>
                  <a:pt x="0" y="0"/>
                </a:moveTo>
                <a:lnTo>
                  <a:pt x="0" y="1066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5915659" y="55029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885690" y="53263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553200" y="53263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6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6348729" y="4686300"/>
            <a:ext cx="109220" cy="0"/>
          </a:xfrm>
          <a:custGeom>
            <a:avLst/>
            <a:gdLst/>
            <a:ahLst/>
            <a:cxnLst/>
            <a:rect l="l" t="t" r="r" b="b"/>
            <a:pathLst>
              <a:path w="109220">
                <a:moveTo>
                  <a:pt x="0" y="0"/>
                </a:moveTo>
                <a:lnTo>
                  <a:pt x="10922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526530" y="46863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704330" y="46863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880859" y="46863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058659" y="46863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236459" y="468630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8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6748780" y="41198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7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6348729" y="6743700"/>
            <a:ext cx="109220" cy="0"/>
          </a:xfrm>
          <a:custGeom>
            <a:avLst/>
            <a:gdLst/>
            <a:ahLst/>
            <a:cxnLst/>
            <a:rect l="l" t="t" r="r" b="b"/>
            <a:pathLst>
              <a:path w="109220">
                <a:moveTo>
                  <a:pt x="0" y="0"/>
                </a:moveTo>
                <a:lnTo>
                  <a:pt x="109220" y="0"/>
                </a:lnTo>
              </a:path>
            </a:pathLst>
          </a:custGeom>
          <a:ln w="5461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6526530" y="67437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6704330" y="67437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880859" y="67437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7058659" y="67437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7236459" y="674370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80" y="0"/>
                </a:lnTo>
              </a:path>
            </a:pathLst>
          </a:custGeom>
          <a:ln w="5461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8021319" y="55029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5829300" y="3148329"/>
            <a:ext cx="0" cy="109220"/>
          </a:xfrm>
          <a:custGeom>
            <a:avLst/>
            <a:gdLst/>
            <a:ahLst/>
            <a:cxnLst/>
            <a:rect l="l" t="t" r="r" b="b"/>
            <a:pathLst>
              <a:path h="109220">
                <a:moveTo>
                  <a:pt x="0" y="0"/>
                </a:moveTo>
                <a:lnTo>
                  <a:pt x="0" y="10922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5829300" y="33261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5829300" y="35039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829300" y="368045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5829300" y="385825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5829300" y="4036059"/>
            <a:ext cx="0" cy="106680"/>
          </a:xfrm>
          <a:custGeom>
            <a:avLst/>
            <a:gdLst/>
            <a:ahLst/>
            <a:cxnLst/>
            <a:rect l="l" t="t" r="r" b="b"/>
            <a:pathLst>
              <a:path h="106679">
                <a:moveTo>
                  <a:pt x="0" y="0"/>
                </a:moveTo>
                <a:lnTo>
                  <a:pt x="0" y="1066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>
            <a:off x="5915659" y="34455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5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7886700" y="3148329"/>
            <a:ext cx="0" cy="109220"/>
          </a:xfrm>
          <a:custGeom>
            <a:avLst/>
            <a:gdLst/>
            <a:ahLst/>
            <a:cxnLst/>
            <a:rect l="l" t="t" r="r" b="b"/>
            <a:pathLst>
              <a:path h="109220">
                <a:moveTo>
                  <a:pt x="0" y="0"/>
                </a:moveTo>
                <a:lnTo>
                  <a:pt x="0" y="10922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7886700" y="33261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7886700" y="35039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7886700" y="368045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7886700" y="385825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7886700" y="4036059"/>
            <a:ext cx="0" cy="106680"/>
          </a:xfrm>
          <a:custGeom>
            <a:avLst/>
            <a:gdLst/>
            <a:ahLst/>
            <a:cxnLst/>
            <a:rect l="l" t="t" r="r" b="b"/>
            <a:pathLst>
              <a:path h="106679">
                <a:moveTo>
                  <a:pt x="0" y="0"/>
                </a:moveTo>
                <a:lnTo>
                  <a:pt x="0" y="1066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 txBox="1"/>
          <p:nvPr/>
        </p:nvSpPr>
        <p:spPr>
          <a:xfrm>
            <a:off x="8021319" y="34455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6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7886700" y="1090930"/>
            <a:ext cx="0" cy="109220"/>
          </a:xfrm>
          <a:custGeom>
            <a:avLst/>
            <a:gdLst/>
            <a:ahLst/>
            <a:cxnLst/>
            <a:rect l="l" t="t" r="r" b="b"/>
            <a:pathLst>
              <a:path h="109219">
                <a:moveTo>
                  <a:pt x="0" y="0"/>
                </a:moveTo>
                <a:lnTo>
                  <a:pt x="0" y="10922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7886700" y="126873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7886700" y="144653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7886700" y="162306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7886700" y="180086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7886700" y="1978660"/>
            <a:ext cx="0" cy="106680"/>
          </a:xfrm>
          <a:custGeom>
            <a:avLst/>
            <a:gdLst/>
            <a:ahLst/>
            <a:cxnLst/>
            <a:rect l="l" t="t" r="r" b="b"/>
            <a:pathLst>
              <a:path h="106680">
                <a:moveTo>
                  <a:pt x="0" y="0"/>
                </a:moveTo>
                <a:lnTo>
                  <a:pt x="0" y="1066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 txBox="1"/>
          <p:nvPr/>
        </p:nvSpPr>
        <p:spPr>
          <a:xfrm>
            <a:off x="4691379" y="30911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5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6348729" y="2628900"/>
            <a:ext cx="109220" cy="0"/>
          </a:xfrm>
          <a:custGeom>
            <a:avLst/>
            <a:gdLst/>
            <a:ahLst/>
            <a:cxnLst/>
            <a:rect l="l" t="t" r="r" b="b"/>
            <a:pathLst>
              <a:path w="109220">
                <a:moveTo>
                  <a:pt x="0" y="0"/>
                </a:moveTo>
                <a:lnTo>
                  <a:pt x="10922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6526530" y="2628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6704330" y="2628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1353270" y="210270"/>
            <a:ext cx="6894659" cy="68946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6880859" y="2628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7058659" y="2628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7236459" y="262890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8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 txBox="1"/>
          <p:nvPr/>
        </p:nvSpPr>
        <p:spPr>
          <a:xfrm>
            <a:off x="6553200" y="1033779"/>
            <a:ext cx="1687830" cy="1419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835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7</a:t>
            </a:r>
            <a:endParaRPr sz="2400">
              <a:latin typeface="DejaVu Serif"/>
              <a:cs typeface="DejaVu Serif"/>
            </a:endParaRPr>
          </a:p>
          <a:p>
            <a:pPr marL="1480820">
              <a:lnSpc>
                <a:spcPts val="2835"/>
              </a:lnSpc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7</a:t>
            </a:r>
            <a:endParaRPr sz="2400">
              <a:latin typeface="DejaVu Serif"/>
              <a:cs typeface="DejaVu Serif"/>
            </a:endParaRPr>
          </a:p>
          <a:p>
            <a:pPr marL="207645">
              <a:lnSpc>
                <a:spcPct val="100000"/>
              </a:lnSpc>
              <a:spcBef>
                <a:spcPts val="243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5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2633979" y="6199157"/>
            <a:ext cx="219710" cy="380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10"/>
              </a:lnSpc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4691379" y="6199157"/>
            <a:ext cx="219710" cy="380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10"/>
              </a:lnSpc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6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6748780" y="6199157"/>
            <a:ext cx="219710" cy="380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10"/>
              </a:lnSpc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6943090" y="32689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6</a:t>
            </a:r>
            <a:endParaRPr sz="2400">
              <a:latin typeface="DejaVu Serif"/>
              <a:cs typeface="DejaVu Serif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633979" y="51485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291329" y="4686300"/>
            <a:ext cx="109220" cy="0"/>
          </a:xfrm>
          <a:custGeom>
            <a:avLst/>
            <a:gdLst/>
            <a:ahLst/>
            <a:cxnLst/>
            <a:rect l="l" t="t" r="r" b="b"/>
            <a:pathLst>
              <a:path w="109220">
                <a:moveTo>
                  <a:pt x="0" y="0"/>
                </a:moveTo>
                <a:lnTo>
                  <a:pt x="10922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469129" y="46863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646929" y="46863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823459" y="46863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001259" y="46863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179059" y="468630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79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4691379" y="41198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291329" y="6743700"/>
            <a:ext cx="109220" cy="0"/>
          </a:xfrm>
          <a:custGeom>
            <a:avLst/>
            <a:gdLst/>
            <a:ahLst/>
            <a:cxnLst/>
            <a:rect l="l" t="t" r="r" b="b"/>
            <a:pathLst>
              <a:path w="109220">
                <a:moveTo>
                  <a:pt x="0" y="0"/>
                </a:moveTo>
                <a:lnTo>
                  <a:pt x="10922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469129" y="67437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646929" y="67437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823459" y="67437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001259" y="67437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179059" y="674370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79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829300" y="5205729"/>
            <a:ext cx="0" cy="109220"/>
          </a:xfrm>
          <a:custGeom>
            <a:avLst/>
            <a:gdLst/>
            <a:ahLst/>
            <a:cxnLst/>
            <a:rect l="l" t="t" r="r" b="b"/>
            <a:pathLst>
              <a:path h="109220">
                <a:moveTo>
                  <a:pt x="0" y="0"/>
                </a:moveTo>
                <a:lnTo>
                  <a:pt x="0" y="10922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829300" y="53835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829300" y="55613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829300" y="573785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829300" y="591565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4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829300" y="6093459"/>
            <a:ext cx="0" cy="106680"/>
          </a:xfrm>
          <a:custGeom>
            <a:avLst/>
            <a:gdLst/>
            <a:ahLst/>
            <a:cxnLst/>
            <a:rect l="l" t="t" r="r" b="b"/>
            <a:pathLst>
              <a:path h="106679">
                <a:moveTo>
                  <a:pt x="0" y="0"/>
                </a:moveTo>
                <a:lnTo>
                  <a:pt x="0" y="1066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5915659" y="55029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885690" y="53263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553200" y="53263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6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6348729" y="4686300"/>
            <a:ext cx="109220" cy="0"/>
          </a:xfrm>
          <a:custGeom>
            <a:avLst/>
            <a:gdLst/>
            <a:ahLst/>
            <a:cxnLst/>
            <a:rect l="l" t="t" r="r" b="b"/>
            <a:pathLst>
              <a:path w="109220">
                <a:moveTo>
                  <a:pt x="0" y="0"/>
                </a:moveTo>
                <a:lnTo>
                  <a:pt x="10922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526530" y="46863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704330" y="46863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880859" y="46863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058659" y="46863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236459" y="468630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8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6748780" y="41198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7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8021319" y="55029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5829300" y="3148329"/>
            <a:ext cx="0" cy="109220"/>
          </a:xfrm>
          <a:custGeom>
            <a:avLst/>
            <a:gdLst/>
            <a:ahLst/>
            <a:cxnLst/>
            <a:rect l="l" t="t" r="r" b="b"/>
            <a:pathLst>
              <a:path h="109220">
                <a:moveTo>
                  <a:pt x="0" y="0"/>
                </a:moveTo>
                <a:lnTo>
                  <a:pt x="0" y="10922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829300" y="33261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829300" y="35039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829300" y="368045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829300" y="385825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829300" y="4036059"/>
            <a:ext cx="0" cy="106680"/>
          </a:xfrm>
          <a:custGeom>
            <a:avLst/>
            <a:gdLst/>
            <a:ahLst/>
            <a:cxnLst/>
            <a:rect l="l" t="t" r="r" b="b"/>
            <a:pathLst>
              <a:path h="106679">
                <a:moveTo>
                  <a:pt x="0" y="0"/>
                </a:moveTo>
                <a:lnTo>
                  <a:pt x="0" y="1066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5915659" y="34455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5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7886700" y="3148329"/>
            <a:ext cx="0" cy="109220"/>
          </a:xfrm>
          <a:custGeom>
            <a:avLst/>
            <a:gdLst/>
            <a:ahLst/>
            <a:cxnLst/>
            <a:rect l="l" t="t" r="r" b="b"/>
            <a:pathLst>
              <a:path h="109220">
                <a:moveTo>
                  <a:pt x="0" y="0"/>
                </a:moveTo>
                <a:lnTo>
                  <a:pt x="0" y="10922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7886700" y="33261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7886700" y="35039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7886700" y="368045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7886700" y="385825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7886700" y="4036059"/>
            <a:ext cx="0" cy="106680"/>
          </a:xfrm>
          <a:custGeom>
            <a:avLst/>
            <a:gdLst/>
            <a:ahLst/>
            <a:cxnLst/>
            <a:rect l="l" t="t" r="r" b="b"/>
            <a:pathLst>
              <a:path h="106679">
                <a:moveTo>
                  <a:pt x="0" y="0"/>
                </a:moveTo>
                <a:lnTo>
                  <a:pt x="0" y="1066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 txBox="1"/>
          <p:nvPr/>
        </p:nvSpPr>
        <p:spPr>
          <a:xfrm>
            <a:off x="8021319" y="34455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6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7886700" y="1090930"/>
            <a:ext cx="0" cy="109220"/>
          </a:xfrm>
          <a:custGeom>
            <a:avLst/>
            <a:gdLst/>
            <a:ahLst/>
            <a:cxnLst/>
            <a:rect l="l" t="t" r="r" b="b"/>
            <a:pathLst>
              <a:path h="109219">
                <a:moveTo>
                  <a:pt x="0" y="0"/>
                </a:moveTo>
                <a:lnTo>
                  <a:pt x="0" y="10922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7886700" y="126873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7886700" y="144653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7886700" y="162306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7886700" y="180086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7886700" y="1978660"/>
            <a:ext cx="0" cy="106680"/>
          </a:xfrm>
          <a:custGeom>
            <a:avLst/>
            <a:gdLst/>
            <a:ahLst/>
            <a:cxnLst/>
            <a:rect l="l" t="t" r="r" b="b"/>
            <a:pathLst>
              <a:path h="106680">
                <a:moveTo>
                  <a:pt x="0" y="0"/>
                </a:moveTo>
                <a:lnTo>
                  <a:pt x="0" y="1066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 txBox="1"/>
          <p:nvPr/>
        </p:nvSpPr>
        <p:spPr>
          <a:xfrm>
            <a:off x="4691379" y="30911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5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6348729" y="2628900"/>
            <a:ext cx="109220" cy="0"/>
          </a:xfrm>
          <a:custGeom>
            <a:avLst/>
            <a:gdLst/>
            <a:ahLst/>
            <a:cxnLst/>
            <a:rect l="l" t="t" r="r" b="b"/>
            <a:pathLst>
              <a:path w="109220">
                <a:moveTo>
                  <a:pt x="0" y="0"/>
                </a:moveTo>
                <a:lnTo>
                  <a:pt x="10922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6526530" y="2628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6704330" y="2628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6880859" y="2628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7058659" y="2628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7236459" y="262890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8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1353270" y="210270"/>
            <a:ext cx="6894659" cy="68946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 txBox="1"/>
          <p:nvPr/>
        </p:nvSpPr>
        <p:spPr>
          <a:xfrm>
            <a:off x="6553200" y="1033779"/>
            <a:ext cx="1687830" cy="1419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835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7</a:t>
            </a:r>
            <a:endParaRPr sz="2400">
              <a:latin typeface="DejaVu Serif"/>
              <a:cs typeface="DejaVu Serif"/>
            </a:endParaRPr>
          </a:p>
          <a:p>
            <a:pPr marL="1480820">
              <a:lnSpc>
                <a:spcPts val="2835"/>
              </a:lnSpc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7</a:t>
            </a:r>
            <a:endParaRPr sz="2400">
              <a:latin typeface="DejaVu Serif"/>
              <a:cs typeface="DejaVu Serif"/>
            </a:endParaRPr>
          </a:p>
          <a:p>
            <a:pPr marL="207645">
              <a:lnSpc>
                <a:spcPct val="100000"/>
              </a:lnSpc>
              <a:spcBef>
                <a:spcPts val="243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5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2633979" y="6199157"/>
            <a:ext cx="219710" cy="380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10"/>
              </a:lnSpc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4691379" y="6199157"/>
            <a:ext cx="219710" cy="380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10"/>
              </a:lnSpc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6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6748780" y="6199157"/>
            <a:ext cx="219710" cy="380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10"/>
              </a:lnSpc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6943090" y="32689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6</a:t>
            </a:r>
            <a:endParaRPr sz="2400">
              <a:latin typeface="DejaVu Serif"/>
              <a:cs typeface="DejaVu Serif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29229" y="2946400"/>
            <a:ext cx="4617085" cy="99186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1275">
              <a:lnSpc>
                <a:spcPts val="3804"/>
              </a:lnSpc>
              <a:spcBef>
                <a:spcPts val="100"/>
              </a:spcBef>
            </a:pPr>
            <a:r>
              <a:rPr sz="3200" dirty="0">
                <a:solidFill>
                  <a:srgbClr val="191919"/>
                </a:solidFill>
              </a:rPr>
              <a:t>A </a:t>
            </a:r>
            <a:r>
              <a:rPr sz="3200" spc="-5" dirty="0">
                <a:solidFill>
                  <a:srgbClr val="191919"/>
                </a:solidFill>
              </a:rPr>
              <a:t>Different</a:t>
            </a:r>
            <a:r>
              <a:rPr sz="3200" spc="-50" dirty="0">
                <a:solidFill>
                  <a:srgbClr val="191919"/>
                </a:solidFill>
              </a:rPr>
              <a:t> </a:t>
            </a:r>
            <a:r>
              <a:rPr sz="3200" spc="-5" dirty="0">
                <a:solidFill>
                  <a:srgbClr val="191919"/>
                </a:solidFill>
              </a:rPr>
              <a:t>Approach:</a:t>
            </a:r>
            <a:endParaRPr sz="3200" dirty="0"/>
          </a:p>
          <a:p>
            <a:pPr marL="12700">
              <a:lnSpc>
                <a:spcPts val="3804"/>
              </a:lnSpc>
            </a:pPr>
            <a:r>
              <a:rPr sz="3200" b="1" spc="-5" dirty="0">
                <a:solidFill>
                  <a:srgbClr val="0000FF"/>
                </a:solidFill>
                <a:latin typeface="DejaVu Serif"/>
                <a:cs typeface="DejaVu Serif"/>
              </a:rPr>
              <a:t>Kruskal's</a:t>
            </a:r>
            <a:r>
              <a:rPr sz="3200" b="1" spc="-65" dirty="0">
                <a:solidFill>
                  <a:srgbClr val="0000FF"/>
                </a:solidFill>
                <a:latin typeface="DejaVu Serif"/>
                <a:cs typeface="DejaVu Serif"/>
              </a:rPr>
              <a:t> </a:t>
            </a:r>
            <a:r>
              <a:rPr sz="3200" b="1" spc="-5" dirty="0">
                <a:solidFill>
                  <a:srgbClr val="0000FF"/>
                </a:solidFill>
                <a:latin typeface="DejaVu Serif"/>
                <a:cs typeface="DejaVu Serif"/>
              </a:rPr>
              <a:t>Algorithm</a:t>
            </a:r>
            <a:endParaRPr sz="3200" dirty="0">
              <a:latin typeface="DejaVu Serif"/>
              <a:cs typeface="DejaVu Serif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633979" y="51485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291329" y="4686300"/>
            <a:ext cx="109220" cy="0"/>
          </a:xfrm>
          <a:custGeom>
            <a:avLst/>
            <a:gdLst/>
            <a:ahLst/>
            <a:cxnLst/>
            <a:rect l="l" t="t" r="r" b="b"/>
            <a:pathLst>
              <a:path w="109220">
                <a:moveTo>
                  <a:pt x="0" y="0"/>
                </a:moveTo>
                <a:lnTo>
                  <a:pt x="10922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469129" y="46863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646929" y="46863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823459" y="46863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001259" y="46863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179059" y="468630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79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4691379" y="41198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291329" y="6743700"/>
            <a:ext cx="109220" cy="0"/>
          </a:xfrm>
          <a:custGeom>
            <a:avLst/>
            <a:gdLst/>
            <a:ahLst/>
            <a:cxnLst/>
            <a:rect l="l" t="t" r="r" b="b"/>
            <a:pathLst>
              <a:path w="109220">
                <a:moveTo>
                  <a:pt x="0" y="0"/>
                </a:moveTo>
                <a:lnTo>
                  <a:pt x="10922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469129" y="67437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646929" y="67437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823459" y="67437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001259" y="67437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179059" y="674370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79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829300" y="5205729"/>
            <a:ext cx="0" cy="109220"/>
          </a:xfrm>
          <a:custGeom>
            <a:avLst/>
            <a:gdLst/>
            <a:ahLst/>
            <a:cxnLst/>
            <a:rect l="l" t="t" r="r" b="b"/>
            <a:pathLst>
              <a:path h="109220">
                <a:moveTo>
                  <a:pt x="0" y="0"/>
                </a:moveTo>
                <a:lnTo>
                  <a:pt x="0" y="109220"/>
                </a:lnTo>
              </a:path>
            </a:pathLst>
          </a:custGeom>
          <a:ln w="5461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829300" y="53835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829300" y="55613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829300" y="573785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829300" y="591565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49"/>
                </a:lnTo>
              </a:path>
            </a:pathLst>
          </a:custGeom>
          <a:ln w="5461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829300" y="6093459"/>
            <a:ext cx="0" cy="106680"/>
          </a:xfrm>
          <a:custGeom>
            <a:avLst/>
            <a:gdLst/>
            <a:ahLst/>
            <a:cxnLst/>
            <a:rect l="l" t="t" r="r" b="b"/>
            <a:pathLst>
              <a:path h="106679">
                <a:moveTo>
                  <a:pt x="0" y="0"/>
                </a:moveTo>
                <a:lnTo>
                  <a:pt x="0" y="106679"/>
                </a:lnTo>
              </a:path>
            </a:pathLst>
          </a:custGeom>
          <a:ln w="5461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5915659" y="55029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885690" y="53263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553200" y="53263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6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6348729" y="4686300"/>
            <a:ext cx="109220" cy="0"/>
          </a:xfrm>
          <a:custGeom>
            <a:avLst/>
            <a:gdLst/>
            <a:ahLst/>
            <a:cxnLst/>
            <a:rect l="l" t="t" r="r" b="b"/>
            <a:pathLst>
              <a:path w="109220">
                <a:moveTo>
                  <a:pt x="0" y="0"/>
                </a:moveTo>
                <a:lnTo>
                  <a:pt x="10922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526530" y="46863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704330" y="46863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880859" y="46863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058659" y="46863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236459" y="468630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8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6748780" y="41198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7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8021319" y="55029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5829300" y="3148329"/>
            <a:ext cx="0" cy="109220"/>
          </a:xfrm>
          <a:custGeom>
            <a:avLst/>
            <a:gdLst/>
            <a:ahLst/>
            <a:cxnLst/>
            <a:rect l="l" t="t" r="r" b="b"/>
            <a:pathLst>
              <a:path h="109220">
                <a:moveTo>
                  <a:pt x="0" y="0"/>
                </a:moveTo>
                <a:lnTo>
                  <a:pt x="0" y="10922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829300" y="33261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829300" y="35039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829300" y="368045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829300" y="385825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829300" y="4036059"/>
            <a:ext cx="0" cy="106680"/>
          </a:xfrm>
          <a:custGeom>
            <a:avLst/>
            <a:gdLst/>
            <a:ahLst/>
            <a:cxnLst/>
            <a:rect l="l" t="t" r="r" b="b"/>
            <a:pathLst>
              <a:path h="106679">
                <a:moveTo>
                  <a:pt x="0" y="0"/>
                </a:moveTo>
                <a:lnTo>
                  <a:pt x="0" y="1066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5915659" y="34455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5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7886700" y="3148329"/>
            <a:ext cx="0" cy="109220"/>
          </a:xfrm>
          <a:custGeom>
            <a:avLst/>
            <a:gdLst/>
            <a:ahLst/>
            <a:cxnLst/>
            <a:rect l="l" t="t" r="r" b="b"/>
            <a:pathLst>
              <a:path h="109220">
                <a:moveTo>
                  <a:pt x="0" y="0"/>
                </a:moveTo>
                <a:lnTo>
                  <a:pt x="0" y="10922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7886700" y="33261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7886700" y="35039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7886700" y="368045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7886700" y="385825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7886700" y="4036059"/>
            <a:ext cx="0" cy="106680"/>
          </a:xfrm>
          <a:custGeom>
            <a:avLst/>
            <a:gdLst/>
            <a:ahLst/>
            <a:cxnLst/>
            <a:rect l="l" t="t" r="r" b="b"/>
            <a:pathLst>
              <a:path h="106679">
                <a:moveTo>
                  <a:pt x="0" y="0"/>
                </a:moveTo>
                <a:lnTo>
                  <a:pt x="0" y="1066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 txBox="1"/>
          <p:nvPr/>
        </p:nvSpPr>
        <p:spPr>
          <a:xfrm>
            <a:off x="8021319" y="34455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6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7886700" y="1090930"/>
            <a:ext cx="0" cy="109220"/>
          </a:xfrm>
          <a:custGeom>
            <a:avLst/>
            <a:gdLst/>
            <a:ahLst/>
            <a:cxnLst/>
            <a:rect l="l" t="t" r="r" b="b"/>
            <a:pathLst>
              <a:path h="109219">
                <a:moveTo>
                  <a:pt x="0" y="0"/>
                </a:moveTo>
                <a:lnTo>
                  <a:pt x="0" y="10922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7886700" y="126873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7886700" y="144653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7886700" y="162306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7886700" y="180086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7886700" y="1978660"/>
            <a:ext cx="0" cy="106680"/>
          </a:xfrm>
          <a:custGeom>
            <a:avLst/>
            <a:gdLst/>
            <a:ahLst/>
            <a:cxnLst/>
            <a:rect l="l" t="t" r="r" b="b"/>
            <a:pathLst>
              <a:path h="106680">
                <a:moveTo>
                  <a:pt x="0" y="0"/>
                </a:moveTo>
                <a:lnTo>
                  <a:pt x="0" y="1066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 txBox="1"/>
          <p:nvPr/>
        </p:nvSpPr>
        <p:spPr>
          <a:xfrm>
            <a:off x="4691379" y="30911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5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6348729" y="2628900"/>
            <a:ext cx="109220" cy="0"/>
          </a:xfrm>
          <a:custGeom>
            <a:avLst/>
            <a:gdLst/>
            <a:ahLst/>
            <a:cxnLst/>
            <a:rect l="l" t="t" r="r" b="b"/>
            <a:pathLst>
              <a:path w="109220">
                <a:moveTo>
                  <a:pt x="0" y="0"/>
                </a:moveTo>
                <a:lnTo>
                  <a:pt x="10922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6526530" y="2628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6704330" y="2628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6880859" y="2628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7058659" y="2628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7236459" y="262890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8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1353270" y="210270"/>
            <a:ext cx="6894659" cy="68946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 txBox="1"/>
          <p:nvPr/>
        </p:nvSpPr>
        <p:spPr>
          <a:xfrm>
            <a:off x="6553200" y="1033779"/>
            <a:ext cx="1687830" cy="1419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835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7</a:t>
            </a:r>
            <a:endParaRPr sz="2400">
              <a:latin typeface="DejaVu Serif"/>
              <a:cs typeface="DejaVu Serif"/>
            </a:endParaRPr>
          </a:p>
          <a:p>
            <a:pPr marL="1480820">
              <a:lnSpc>
                <a:spcPts val="2835"/>
              </a:lnSpc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7</a:t>
            </a:r>
            <a:endParaRPr sz="2400">
              <a:latin typeface="DejaVu Serif"/>
              <a:cs typeface="DejaVu Serif"/>
            </a:endParaRPr>
          </a:p>
          <a:p>
            <a:pPr marL="207645">
              <a:lnSpc>
                <a:spcPct val="100000"/>
              </a:lnSpc>
              <a:spcBef>
                <a:spcPts val="243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5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2633979" y="6199157"/>
            <a:ext cx="219710" cy="380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10"/>
              </a:lnSpc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4691379" y="6199157"/>
            <a:ext cx="219710" cy="380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10"/>
              </a:lnSpc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6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6748780" y="6199157"/>
            <a:ext cx="219710" cy="380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10"/>
              </a:lnSpc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6943090" y="32689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6</a:t>
            </a:r>
            <a:endParaRPr sz="2400">
              <a:latin typeface="DejaVu Serif"/>
              <a:cs typeface="DejaVu Serif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633979" y="51485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291329" y="4686300"/>
            <a:ext cx="109220" cy="0"/>
          </a:xfrm>
          <a:custGeom>
            <a:avLst/>
            <a:gdLst/>
            <a:ahLst/>
            <a:cxnLst/>
            <a:rect l="l" t="t" r="r" b="b"/>
            <a:pathLst>
              <a:path w="109220">
                <a:moveTo>
                  <a:pt x="0" y="0"/>
                </a:moveTo>
                <a:lnTo>
                  <a:pt x="10922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469129" y="46863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646929" y="46863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823459" y="46863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001259" y="46863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179059" y="468630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79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4691379" y="41198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291329" y="6743700"/>
            <a:ext cx="109220" cy="0"/>
          </a:xfrm>
          <a:custGeom>
            <a:avLst/>
            <a:gdLst/>
            <a:ahLst/>
            <a:cxnLst/>
            <a:rect l="l" t="t" r="r" b="b"/>
            <a:pathLst>
              <a:path w="109220">
                <a:moveTo>
                  <a:pt x="0" y="0"/>
                </a:moveTo>
                <a:lnTo>
                  <a:pt x="10922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469129" y="67437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646929" y="67437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823459" y="67437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001259" y="67437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179059" y="674370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79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5915659" y="55029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885690" y="53263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553200" y="53263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6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6348729" y="4686300"/>
            <a:ext cx="109220" cy="0"/>
          </a:xfrm>
          <a:custGeom>
            <a:avLst/>
            <a:gdLst/>
            <a:ahLst/>
            <a:cxnLst/>
            <a:rect l="l" t="t" r="r" b="b"/>
            <a:pathLst>
              <a:path w="109220">
                <a:moveTo>
                  <a:pt x="0" y="0"/>
                </a:moveTo>
                <a:lnTo>
                  <a:pt x="10922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526530" y="46863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704330" y="46863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880859" y="46863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058659" y="46863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236459" y="468630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8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6748780" y="41198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7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8021319" y="55029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5829300" y="3148329"/>
            <a:ext cx="0" cy="109220"/>
          </a:xfrm>
          <a:custGeom>
            <a:avLst/>
            <a:gdLst/>
            <a:ahLst/>
            <a:cxnLst/>
            <a:rect l="l" t="t" r="r" b="b"/>
            <a:pathLst>
              <a:path h="109220">
                <a:moveTo>
                  <a:pt x="0" y="0"/>
                </a:moveTo>
                <a:lnTo>
                  <a:pt x="0" y="10922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829300" y="33261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829300" y="35039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829300" y="368045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829300" y="385825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829300" y="4036059"/>
            <a:ext cx="0" cy="106680"/>
          </a:xfrm>
          <a:custGeom>
            <a:avLst/>
            <a:gdLst/>
            <a:ahLst/>
            <a:cxnLst/>
            <a:rect l="l" t="t" r="r" b="b"/>
            <a:pathLst>
              <a:path h="106679">
                <a:moveTo>
                  <a:pt x="0" y="0"/>
                </a:moveTo>
                <a:lnTo>
                  <a:pt x="0" y="1066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5915659" y="34455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5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7886700" y="3148329"/>
            <a:ext cx="0" cy="109220"/>
          </a:xfrm>
          <a:custGeom>
            <a:avLst/>
            <a:gdLst/>
            <a:ahLst/>
            <a:cxnLst/>
            <a:rect l="l" t="t" r="r" b="b"/>
            <a:pathLst>
              <a:path h="109220">
                <a:moveTo>
                  <a:pt x="0" y="0"/>
                </a:moveTo>
                <a:lnTo>
                  <a:pt x="0" y="10922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7886700" y="33261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7886700" y="35039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7886700" y="368045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7886700" y="385825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7886700" y="4036059"/>
            <a:ext cx="0" cy="106680"/>
          </a:xfrm>
          <a:custGeom>
            <a:avLst/>
            <a:gdLst/>
            <a:ahLst/>
            <a:cxnLst/>
            <a:rect l="l" t="t" r="r" b="b"/>
            <a:pathLst>
              <a:path h="106679">
                <a:moveTo>
                  <a:pt x="0" y="0"/>
                </a:moveTo>
                <a:lnTo>
                  <a:pt x="0" y="1066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8021319" y="34455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6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7886700" y="1090930"/>
            <a:ext cx="0" cy="109220"/>
          </a:xfrm>
          <a:custGeom>
            <a:avLst/>
            <a:gdLst/>
            <a:ahLst/>
            <a:cxnLst/>
            <a:rect l="l" t="t" r="r" b="b"/>
            <a:pathLst>
              <a:path h="109219">
                <a:moveTo>
                  <a:pt x="0" y="0"/>
                </a:moveTo>
                <a:lnTo>
                  <a:pt x="0" y="10922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7886700" y="126873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7886700" y="144653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7886700" y="162306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7886700" y="180086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7886700" y="1978660"/>
            <a:ext cx="0" cy="106680"/>
          </a:xfrm>
          <a:custGeom>
            <a:avLst/>
            <a:gdLst/>
            <a:ahLst/>
            <a:cxnLst/>
            <a:rect l="l" t="t" r="r" b="b"/>
            <a:pathLst>
              <a:path h="106680">
                <a:moveTo>
                  <a:pt x="0" y="0"/>
                </a:moveTo>
                <a:lnTo>
                  <a:pt x="0" y="1066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/>
          <p:nvPr/>
        </p:nvSpPr>
        <p:spPr>
          <a:xfrm>
            <a:off x="4691379" y="30911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5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6348729" y="2628900"/>
            <a:ext cx="109220" cy="0"/>
          </a:xfrm>
          <a:custGeom>
            <a:avLst/>
            <a:gdLst/>
            <a:ahLst/>
            <a:cxnLst/>
            <a:rect l="l" t="t" r="r" b="b"/>
            <a:pathLst>
              <a:path w="109220">
                <a:moveTo>
                  <a:pt x="0" y="0"/>
                </a:moveTo>
                <a:lnTo>
                  <a:pt x="10922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6526530" y="2628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6704330" y="2628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6880859" y="2628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7058659" y="2628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7236459" y="262890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8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353270" y="210270"/>
            <a:ext cx="6894659" cy="68946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 txBox="1"/>
          <p:nvPr/>
        </p:nvSpPr>
        <p:spPr>
          <a:xfrm>
            <a:off x="6553200" y="1033779"/>
            <a:ext cx="1687830" cy="1419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835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7</a:t>
            </a:r>
            <a:endParaRPr sz="2400">
              <a:latin typeface="DejaVu Serif"/>
              <a:cs typeface="DejaVu Serif"/>
            </a:endParaRPr>
          </a:p>
          <a:p>
            <a:pPr marL="1480820">
              <a:lnSpc>
                <a:spcPts val="2835"/>
              </a:lnSpc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7</a:t>
            </a:r>
            <a:endParaRPr sz="2400">
              <a:latin typeface="DejaVu Serif"/>
              <a:cs typeface="DejaVu Serif"/>
            </a:endParaRPr>
          </a:p>
          <a:p>
            <a:pPr marL="207645">
              <a:lnSpc>
                <a:spcPct val="100000"/>
              </a:lnSpc>
              <a:spcBef>
                <a:spcPts val="243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5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2633979" y="6199157"/>
            <a:ext cx="219710" cy="380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10"/>
              </a:lnSpc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4691379" y="6199157"/>
            <a:ext cx="219710" cy="380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10"/>
              </a:lnSpc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6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6748780" y="6199157"/>
            <a:ext cx="219710" cy="380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10"/>
              </a:lnSpc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6943090" y="32689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6</a:t>
            </a:r>
            <a:endParaRPr sz="2400">
              <a:latin typeface="DejaVu Serif"/>
              <a:cs typeface="DejaVu Serif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633979" y="51485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291329" y="4686300"/>
            <a:ext cx="109220" cy="0"/>
          </a:xfrm>
          <a:custGeom>
            <a:avLst/>
            <a:gdLst/>
            <a:ahLst/>
            <a:cxnLst/>
            <a:rect l="l" t="t" r="r" b="b"/>
            <a:pathLst>
              <a:path w="109220">
                <a:moveTo>
                  <a:pt x="0" y="0"/>
                </a:moveTo>
                <a:lnTo>
                  <a:pt x="109220" y="0"/>
                </a:lnTo>
              </a:path>
            </a:pathLst>
          </a:custGeom>
          <a:ln w="5461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469129" y="46863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646929" y="46863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823459" y="46863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001259" y="46863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179059" y="468630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79" y="0"/>
                </a:lnTo>
              </a:path>
            </a:pathLst>
          </a:custGeom>
          <a:ln w="5461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4691379" y="41198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291329" y="6743700"/>
            <a:ext cx="109220" cy="0"/>
          </a:xfrm>
          <a:custGeom>
            <a:avLst/>
            <a:gdLst/>
            <a:ahLst/>
            <a:cxnLst/>
            <a:rect l="l" t="t" r="r" b="b"/>
            <a:pathLst>
              <a:path w="109220">
                <a:moveTo>
                  <a:pt x="0" y="0"/>
                </a:moveTo>
                <a:lnTo>
                  <a:pt x="10922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469129" y="67437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646929" y="67437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823459" y="67437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001259" y="67437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179059" y="674370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79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5915659" y="55029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885690" y="53263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553200" y="53263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6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6348729" y="4686300"/>
            <a:ext cx="109220" cy="0"/>
          </a:xfrm>
          <a:custGeom>
            <a:avLst/>
            <a:gdLst/>
            <a:ahLst/>
            <a:cxnLst/>
            <a:rect l="l" t="t" r="r" b="b"/>
            <a:pathLst>
              <a:path w="109220">
                <a:moveTo>
                  <a:pt x="0" y="0"/>
                </a:moveTo>
                <a:lnTo>
                  <a:pt x="10922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526530" y="46863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704330" y="46863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880859" y="46863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058659" y="46863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236459" y="468630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8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6748780" y="41198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7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8021319" y="55029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5829300" y="3148329"/>
            <a:ext cx="0" cy="109220"/>
          </a:xfrm>
          <a:custGeom>
            <a:avLst/>
            <a:gdLst/>
            <a:ahLst/>
            <a:cxnLst/>
            <a:rect l="l" t="t" r="r" b="b"/>
            <a:pathLst>
              <a:path h="109220">
                <a:moveTo>
                  <a:pt x="0" y="0"/>
                </a:moveTo>
                <a:lnTo>
                  <a:pt x="0" y="10922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829300" y="33261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829300" y="35039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829300" y="368045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829300" y="385825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829300" y="4036059"/>
            <a:ext cx="0" cy="106680"/>
          </a:xfrm>
          <a:custGeom>
            <a:avLst/>
            <a:gdLst/>
            <a:ahLst/>
            <a:cxnLst/>
            <a:rect l="l" t="t" r="r" b="b"/>
            <a:pathLst>
              <a:path h="106679">
                <a:moveTo>
                  <a:pt x="0" y="0"/>
                </a:moveTo>
                <a:lnTo>
                  <a:pt x="0" y="1066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5915659" y="34455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5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7886700" y="3148329"/>
            <a:ext cx="0" cy="109220"/>
          </a:xfrm>
          <a:custGeom>
            <a:avLst/>
            <a:gdLst/>
            <a:ahLst/>
            <a:cxnLst/>
            <a:rect l="l" t="t" r="r" b="b"/>
            <a:pathLst>
              <a:path h="109220">
                <a:moveTo>
                  <a:pt x="0" y="0"/>
                </a:moveTo>
                <a:lnTo>
                  <a:pt x="0" y="10922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7886700" y="33261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7886700" y="35039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7886700" y="368045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7886700" y="385825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7886700" y="4036059"/>
            <a:ext cx="0" cy="106680"/>
          </a:xfrm>
          <a:custGeom>
            <a:avLst/>
            <a:gdLst/>
            <a:ahLst/>
            <a:cxnLst/>
            <a:rect l="l" t="t" r="r" b="b"/>
            <a:pathLst>
              <a:path h="106679">
                <a:moveTo>
                  <a:pt x="0" y="0"/>
                </a:moveTo>
                <a:lnTo>
                  <a:pt x="0" y="1066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8021319" y="34455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6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7886700" y="1090930"/>
            <a:ext cx="0" cy="109220"/>
          </a:xfrm>
          <a:custGeom>
            <a:avLst/>
            <a:gdLst/>
            <a:ahLst/>
            <a:cxnLst/>
            <a:rect l="l" t="t" r="r" b="b"/>
            <a:pathLst>
              <a:path h="109219">
                <a:moveTo>
                  <a:pt x="0" y="0"/>
                </a:moveTo>
                <a:lnTo>
                  <a:pt x="0" y="10922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7886700" y="126873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7886700" y="144653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7886700" y="162306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7886700" y="180086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7886700" y="1978660"/>
            <a:ext cx="0" cy="106680"/>
          </a:xfrm>
          <a:custGeom>
            <a:avLst/>
            <a:gdLst/>
            <a:ahLst/>
            <a:cxnLst/>
            <a:rect l="l" t="t" r="r" b="b"/>
            <a:pathLst>
              <a:path h="106680">
                <a:moveTo>
                  <a:pt x="0" y="0"/>
                </a:moveTo>
                <a:lnTo>
                  <a:pt x="0" y="1066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/>
          <p:nvPr/>
        </p:nvSpPr>
        <p:spPr>
          <a:xfrm>
            <a:off x="4691379" y="30911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5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6348729" y="2628900"/>
            <a:ext cx="109220" cy="0"/>
          </a:xfrm>
          <a:custGeom>
            <a:avLst/>
            <a:gdLst/>
            <a:ahLst/>
            <a:cxnLst/>
            <a:rect l="l" t="t" r="r" b="b"/>
            <a:pathLst>
              <a:path w="109220">
                <a:moveTo>
                  <a:pt x="0" y="0"/>
                </a:moveTo>
                <a:lnTo>
                  <a:pt x="10922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6526530" y="2628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6704330" y="2628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6880859" y="2628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7058659" y="2628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7236459" y="262890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8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353270" y="210270"/>
            <a:ext cx="6894659" cy="68946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 txBox="1"/>
          <p:nvPr/>
        </p:nvSpPr>
        <p:spPr>
          <a:xfrm>
            <a:off x="6553200" y="1033779"/>
            <a:ext cx="1687830" cy="1419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835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7</a:t>
            </a:r>
            <a:endParaRPr sz="2400">
              <a:latin typeface="DejaVu Serif"/>
              <a:cs typeface="DejaVu Serif"/>
            </a:endParaRPr>
          </a:p>
          <a:p>
            <a:pPr marL="1480820">
              <a:lnSpc>
                <a:spcPts val="2835"/>
              </a:lnSpc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7</a:t>
            </a:r>
            <a:endParaRPr sz="2400">
              <a:latin typeface="DejaVu Serif"/>
              <a:cs typeface="DejaVu Serif"/>
            </a:endParaRPr>
          </a:p>
          <a:p>
            <a:pPr marL="207645">
              <a:lnSpc>
                <a:spcPct val="100000"/>
              </a:lnSpc>
              <a:spcBef>
                <a:spcPts val="243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5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2633979" y="6199157"/>
            <a:ext cx="219710" cy="380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10"/>
              </a:lnSpc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4691379" y="6199157"/>
            <a:ext cx="219710" cy="380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10"/>
              </a:lnSpc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6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6748780" y="6199157"/>
            <a:ext cx="219710" cy="380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10"/>
              </a:lnSpc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6943090" y="32689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6</a:t>
            </a:r>
            <a:endParaRPr sz="2400">
              <a:latin typeface="DejaVu Serif"/>
              <a:cs typeface="DejaVu Serif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633979" y="51485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291329" y="4686300"/>
            <a:ext cx="109220" cy="0"/>
          </a:xfrm>
          <a:custGeom>
            <a:avLst/>
            <a:gdLst/>
            <a:ahLst/>
            <a:cxnLst/>
            <a:rect l="l" t="t" r="r" b="b"/>
            <a:pathLst>
              <a:path w="109220">
                <a:moveTo>
                  <a:pt x="0" y="0"/>
                </a:moveTo>
                <a:lnTo>
                  <a:pt x="109220" y="0"/>
                </a:lnTo>
              </a:path>
            </a:pathLst>
          </a:custGeom>
          <a:ln w="5461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469129" y="46863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646929" y="46863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823459" y="46863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001259" y="46863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179059" y="468630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79" y="0"/>
                </a:lnTo>
              </a:path>
            </a:pathLst>
          </a:custGeom>
          <a:ln w="5461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4691379" y="41198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291329" y="6743700"/>
            <a:ext cx="109220" cy="0"/>
          </a:xfrm>
          <a:custGeom>
            <a:avLst/>
            <a:gdLst/>
            <a:ahLst/>
            <a:cxnLst/>
            <a:rect l="l" t="t" r="r" b="b"/>
            <a:pathLst>
              <a:path w="109220">
                <a:moveTo>
                  <a:pt x="0" y="0"/>
                </a:moveTo>
                <a:lnTo>
                  <a:pt x="10922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469129" y="67437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646929" y="67437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823459" y="67437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001259" y="67437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179059" y="674370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79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5915659" y="55029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885690" y="53263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553200" y="53263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6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6348729" y="4686300"/>
            <a:ext cx="109220" cy="0"/>
          </a:xfrm>
          <a:custGeom>
            <a:avLst/>
            <a:gdLst/>
            <a:ahLst/>
            <a:cxnLst/>
            <a:rect l="l" t="t" r="r" b="b"/>
            <a:pathLst>
              <a:path w="109220">
                <a:moveTo>
                  <a:pt x="0" y="0"/>
                </a:moveTo>
                <a:lnTo>
                  <a:pt x="10922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526530" y="46863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704330" y="46863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880859" y="46863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058659" y="46863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236459" y="468630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8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6748780" y="41198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7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8021319" y="55029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5829300" y="3148329"/>
            <a:ext cx="0" cy="109220"/>
          </a:xfrm>
          <a:custGeom>
            <a:avLst/>
            <a:gdLst/>
            <a:ahLst/>
            <a:cxnLst/>
            <a:rect l="l" t="t" r="r" b="b"/>
            <a:pathLst>
              <a:path h="109220">
                <a:moveTo>
                  <a:pt x="0" y="0"/>
                </a:moveTo>
                <a:lnTo>
                  <a:pt x="0" y="10922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829300" y="33261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829300" y="35039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829300" y="368045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829300" y="385825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829300" y="4036059"/>
            <a:ext cx="0" cy="106680"/>
          </a:xfrm>
          <a:custGeom>
            <a:avLst/>
            <a:gdLst/>
            <a:ahLst/>
            <a:cxnLst/>
            <a:rect l="l" t="t" r="r" b="b"/>
            <a:pathLst>
              <a:path h="106679">
                <a:moveTo>
                  <a:pt x="0" y="0"/>
                </a:moveTo>
                <a:lnTo>
                  <a:pt x="0" y="1066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5915659" y="34455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5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7886700" y="3148329"/>
            <a:ext cx="0" cy="109220"/>
          </a:xfrm>
          <a:custGeom>
            <a:avLst/>
            <a:gdLst/>
            <a:ahLst/>
            <a:cxnLst/>
            <a:rect l="l" t="t" r="r" b="b"/>
            <a:pathLst>
              <a:path h="109220">
                <a:moveTo>
                  <a:pt x="0" y="0"/>
                </a:moveTo>
                <a:lnTo>
                  <a:pt x="0" y="10922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7886700" y="33261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7886700" y="35039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7886700" y="368045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7886700" y="385825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7886700" y="4036059"/>
            <a:ext cx="0" cy="106680"/>
          </a:xfrm>
          <a:custGeom>
            <a:avLst/>
            <a:gdLst/>
            <a:ahLst/>
            <a:cxnLst/>
            <a:rect l="l" t="t" r="r" b="b"/>
            <a:pathLst>
              <a:path h="106679">
                <a:moveTo>
                  <a:pt x="0" y="0"/>
                </a:moveTo>
                <a:lnTo>
                  <a:pt x="0" y="1066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8021319" y="34455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6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7886700" y="1090930"/>
            <a:ext cx="0" cy="109220"/>
          </a:xfrm>
          <a:custGeom>
            <a:avLst/>
            <a:gdLst/>
            <a:ahLst/>
            <a:cxnLst/>
            <a:rect l="l" t="t" r="r" b="b"/>
            <a:pathLst>
              <a:path h="109219">
                <a:moveTo>
                  <a:pt x="0" y="0"/>
                </a:moveTo>
                <a:lnTo>
                  <a:pt x="0" y="10922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7886700" y="126873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7886700" y="144653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7886700" y="162306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7886700" y="180086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7886700" y="1978660"/>
            <a:ext cx="0" cy="106680"/>
          </a:xfrm>
          <a:custGeom>
            <a:avLst/>
            <a:gdLst/>
            <a:ahLst/>
            <a:cxnLst/>
            <a:rect l="l" t="t" r="r" b="b"/>
            <a:pathLst>
              <a:path h="106680">
                <a:moveTo>
                  <a:pt x="0" y="0"/>
                </a:moveTo>
                <a:lnTo>
                  <a:pt x="0" y="1066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/>
          <p:nvPr/>
        </p:nvSpPr>
        <p:spPr>
          <a:xfrm>
            <a:off x="4691379" y="30911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5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6348729" y="2628900"/>
            <a:ext cx="109220" cy="0"/>
          </a:xfrm>
          <a:custGeom>
            <a:avLst/>
            <a:gdLst/>
            <a:ahLst/>
            <a:cxnLst/>
            <a:rect l="l" t="t" r="r" b="b"/>
            <a:pathLst>
              <a:path w="109220">
                <a:moveTo>
                  <a:pt x="0" y="0"/>
                </a:moveTo>
                <a:lnTo>
                  <a:pt x="10922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6526530" y="2628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6704330" y="2628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6880859" y="2628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7058659" y="2628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7236459" y="262890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8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353270" y="210270"/>
            <a:ext cx="6894659" cy="68946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 txBox="1"/>
          <p:nvPr/>
        </p:nvSpPr>
        <p:spPr>
          <a:xfrm>
            <a:off x="6553200" y="1033779"/>
            <a:ext cx="1687830" cy="1419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835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7</a:t>
            </a:r>
            <a:endParaRPr sz="2400">
              <a:latin typeface="DejaVu Serif"/>
              <a:cs typeface="DejaVu Serif"/>
            </a:endParaRPr>
          </a:p>
          <a:p>
            <a:pPr marL="1480820">
              <a:lnSpc>
                <a:spcPts val="2835"/>
              </a:lnSpc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7</a:t>
            </a:r>
            <a:endParaRPr sz="2400">
              <a:latin typeface="DejaVu Serif"/>
              <a:cs typeface="DejaVu Serif"/>
            </a:endParaRPr>
          </a:p>
          <a:p>
            <a:pPr marL="207645">
              <a:lnSpc>
                <a:spcPct val="100000"/>
              </a:lnSpc>
              <a:spcBef>
                <a:spcPts val="243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5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2633979" y="6199157"/>
            <a:ext cx="219710" cy="380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10"/>
              </a:lnSpc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4691379" y="6199157"/>
            <a:ext cx="219710" cy="380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10"/>
              </a:lnSpc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6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6748780" y="6199157"/>
            <a:ext cx="219710" cy="380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10"/>
              </a:lnSpc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6943090" y="32689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6</a:t>
            </a:r>
            <a:endParaRPr sz="2400">
              <a:latin typeface="DejaVu Serif"/>
              <a:cs typeface="DejaVu Serif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633979" y="51485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291329" y="6743700"/>
            <a:ext cx="109220" cy="0"/>
          </a:xfrm>
          <a:custGeom>
            <a:avLst/>
            <a:gdLst/>
            <a:ahLst/>
            <a:cxnLst/>
            <a:rect l="l" t="t" r="r" b="b"/>
            <a:pathLst>
              <a:path w="109220">
                <a:moveTo>
                  <a:pt x="0" y="0"/>
                </a:moveTo>
                <a:lnTo>
                  <a:pt x="10922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469129" y="67437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646929" y="67437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823459" y="67437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001259" y="67437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179059" y="674370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79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5915659" y="55029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885690" y="53263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553200" y="53263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6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6348729" y="4686300"/>
            <a:ext cx="109220" cy="0"/>
          </a:xfrm>
          <a:custGeom>
            <a:avLst/>
            <a:gdLst/>
            <a:ahLst/>
            <a:cxnLst/>
            <a:rect l="l" t="t" r="r" b="b"/>
            <a:pathLst>
              <a:path w="109220">
                <a:moveTo>
                  <a:pt x="0" y="0"/>
                </a:moveTo>
                <a:lnTo>
                  <a:pt x="10922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526530" y="46863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704330" y="46863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880859" y="46863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058659" y="46863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236459" y="468630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8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6748780" y="41198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7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021319" y="55029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5829300" y="3148329"/>
            <a:ext cx="0" cy="109220"/>
          </a:xfrm>
          <a:custGeom>
            <a:avLst/>
            <a:gdLst/>
            <a:ahLst/>
            <a:cxnLst/>
            <a:rect l="l" t="t" r="r" b="b"/>
            <a:pathLst>
              <a:path h="109220">
                <a:moveTo>
                  <a:pt x="0" y="0"/>
                </a:moveTo>
                <a:lnTo>
                  <a:pt x="0" y="10922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829300" y="33261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829300" y="35039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829300" y="368045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829300" y="385825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829300" y="4036059"/>
            <a:ext cx="0" cy="106680"/>
          </a:xfrm>
          <a:custGeom>
            <a:avLst/>
            <a:gdLst/>
            <a:ahLst/>
            <a:cxnLst/>
            <a:rect l="l" t="t" r="r" b="b"/>
            <a:pathLst>
              <a:path h="106679">
                <a:moveTo>
                  <a:pt x="0" y="0"/>
                </a:moveTo>
                <a:lnTo>
                  <a:pt x="0" y="1066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5915659" y="34455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5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7886700" y="3148329"/>
            <a:ext cx="0" cy="109220"/>
          </a:xfrm>
          <a:custGeom>
            <a:avLst/>
            <a:gdLst/>
            <a:ahLst/>
            <a:cxnLst/>
            <a:rect l="l" t="t" r="r" b="b"/>
            <a:pathLst>
              <a:path h="109220">
                <a:moveTo>
                  <a:pt x="0" y="0"/>
                </a:moveTo>
                <a:lnTo>
                  <a:pt x="0" y="10922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7886700" y="33261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886700" y="35039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886700" y="368045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886700" y="385825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7886700" y="4036059"/>
            <a:ext cx="0" cy="106680"/>
          </a:xfrm>
          <a:custGeom>
            <a:avLst/>
            <a:gdLst/>
            <a:ahLst/>
            <a:cxnLst/>
            <a:rect l="l" t="t" r="r" b="b"/>
            <a:pathLst>
              <a:path h="106679">
                <a:moveTo>
                  <a:pt x="0" y="0"/>
                </a:moveTo>
                <a:lnTo>
                  <a:pt x="0" y="1066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8021319" y="34455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6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7886700" y="1090930"/>
            <a:ext cx="0" cy="109220"/>
          </a:xfrm>
          <a:custGeom>
            <a:avLst/>
            <a:gdLst/>
            <a:ahLst/>
            <a:cxnLst/>
            <a:rect l="l" t="t" r="r" b="b"/>
            <a:pathLst>
              <a:path h="109219">
                <a:moveTo>
                  <a:pt x="0" y="0"/>
                </a:moveTo>
                <a:lnTo>
                  <a:pt x="0" y="10922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7886700" y="126873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7886700" y="144653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7886700" y="162306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7886700" y="180086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7886700" y="1978660"/>
            <a:ext cx="0" cy="106680"/>
          </a:xfrm>
          <a:custGeom>
            <a:avLst/>
            <a:gdLst/>
            <a:ahLst/>
            <a:cxnLst/>
            <a:rect l="l" t="t" r="r" b="b"/>
            <a:pathLst>
              <a:path h="106680">
                <a:moveTo>
                  <a:pt x="0" y="0"/>
                </a:moveTo>
                <a:lnTo>
                  <a:pt x="0" y="1066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4691379" y="30911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5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6348729" y="2628900"/>
            <a:ext cx="109220" cy="0"/>
          </a:xfrm>
          <a:custGeom>
            <a:avLst/>
            <a:gdLst/>
            <a:ahLst/>
            <a:cxnLst/>
            <a:rect l="l" t="t" r="r" b="b"/>
            <a:pathLst>
              <a:path w="109220">
                <a:moveTo>
                  <a:pt x="0" y="0"/>
                </a:moveTo>
                <a:lnTo>
                  <a:pt x="10922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6526530" y="2628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6704330" y="2628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6880859" y="2628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7058659" y="2628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7236459" y="262890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8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353270" y="210270"/>
            <a:ext cx="6894659" cy="68946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 txBox="1"/>
          <p:nvPr/>
        </p:nvSpPr>
        <p:spPr>
          <a:xfrm>
            <a:off x="6553200" y="1033779"/>
            <a:ext cx="1687830" cy="1419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835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7</a:t>
            </a:r>
            <a:endParaRPr sz="2400">
              <a:latin typeface="DejaVu Serif"/>
              <a:cs typeface="DejaVu Serif"/>
            </a:endParaRPr>
          </a:p>
          <a:p>
            <a:pPr marL="1480820">
              <a:lnSpc>
                <a:spcPts val="2835"/>
              </a:lnSpc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7</a:t>
            </a:r>
            <a:endParaRPr sz="2400">
              <a:latin typeface="DejaVu Serif"/>
              <a:cs typeface="DejaVu Serif"/>
            </a:endParaRPr>
          </a:p>
          <a:p>
            <a:pPr marL="207645">
              <a:lnSpc>
                <a:spcPct val="100000"/>
              </a:lnSpc>
              <a:spcBef>
                <a:spcPts val="243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5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2633979" y="6199157"/>
            <a:ext cx="219710" cy="380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10"/>
              </a:lnSpc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4691379" y="6199157"/>
            <a:ext cx="219710" cy="380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10"/>
              </a:lnSpc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6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6748780" y="6199157"/>
            <a:ext cx="219710" cy="380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10"/>
              </a:lnSpc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6943090" y="32689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6</a:t>
            </a:r>
            <a:endParaRPr sz="2400">
              <a:latin typeface="DejaVu Serif"/>
              <a:cs typeface="DejaVu Serif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633979" y="51485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291329" y="6743700"/>
            <a:ext cx="109220" cy="0"/>
          </a:xfrm>
          <a:custGeom>
            <a:avLst/>
            <a:gdLst/>
            <a:ahLst/>
            <a:cxnLst/>
            <a:rect l="l" t="t" r="r" b="b"/>
            <a:pathLst>
              <a:path w="109220">
                <a:moveTo>
                  <a:pt x="0" y="0"/>
                </a:moveTo>
                <a:lnTo>
                  <a:pt x="10922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469129" y="67437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646929" y="67437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823459" y="67437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001259" y="67437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179059" y="674370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79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5915659" y="55029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885690" y="53263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553200" y="53263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6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6348729" y="4686300"/>
            <a:ext cx="109220" cy="0"/>
          </a:xfrm>
          <a:custGeom>
            <a:avLst/>
            <a:gdLst/>
            <a:ahLst/>
            <a:cxnLst/>
            <a:rect l="l" t="t" r="r" b="b"/>
            <a:pathLst>
              <a:path w="109220">
                <a:moveTo>
                  <a:pt x="0" y="0"/>
                </a:moveTo>
                <a:lnTo>
                  <a:pt x="10922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526530" y="46863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704330" y="46863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880859" y="46863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058659" y="46863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236459" y="468630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8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6748780" y="41198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7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021319" y="55029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5829300" y="3148329"/>
            <a:ext cx="0" cy="109220"/>
          </a:xfrm>
          <a:custGeom>
            <a:avLst/>
            <a:gdLst/>
            <a:ahLst/>
            <a:cxnLst/>
            <a:rect l="l" t="t" r="r" b="b"/>
            <a:pathLst>
              <a:path h="109220">
                <a:moveTo>
                  <a:pt x="0" y="0"/>
                </a:moveTo>
                <a:lnTo>
                  <a:pt x="0" y="10922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829300" y="33261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829300" y="35039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829300" y="368045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829300" y="385825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829300" y="4036059"/>
            <a:ext cx="0" cy="106680"/>
          </a:xfrm>
          <a:custGeom>
            <a:avLst/>
            <a:gdLst/>
            <a:ahLst/>
            <a:cxnLst/>
            <a:rect l="l" t="t" r="r" b="b"/>
            <a:pathLst>
              <a:path h="106679">
                <a:moveTo>
                  <a:pt x="0" y="0"/>
                </a:moveTo>
                <a:lnTo>
                  <a:pt x="0" y="1066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5915659" y="34455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5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7886700" y="3148329"/>
            <a:ext cx="0" cy="109220"/>
          </a:xfrm>
          <a:custGeom>
            <a:avLst/>
            <a:gdLst/>
            <a:ahLst/>
            <a:cxnLst/>
            <a:rect l="l" t="t" r="r" b="b"/>
            <a:pathLst>
              <a:path h="109220">
                <a:moveTo>
                  <a:pt x="0" y="0"/>
                </a:moveTo>
                <a:lnTo>
                  <a:pt x="0" y="10922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7886700" y="33261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886700" y="35039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886700" y="368045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886700" y="385825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7886700" y="4036059"/>
            <a:ext cx="0" cy="106680"/>
          </a:xfrm>
          <a:custGeom>
            <a:avLst/>
            <a:gdLst/>
            <a:ahLst/>
            <a:cxnLst/>
            <a:rect l="l" t="t" r="r" b="b"/>
            <a:pathLst>
              <a:path h="106679">
                <a:moveTo>
                  <a:pt x="0" y="0"/>
                </a:moveTo>
                <a:lnTo>
                  <a:pt x="0" y="1066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8021319" y="34455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6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7886700" y="1090930"/>
            <a:ext cx="0" cy="109220"/>
          </a:xfrm>
          <a:custGeom>
            <a:avLst/>
            <a:gdLst/>
            <a:ahLst/>
            <a:cxnLst/>
            <a:rect l="l" t="t" r="r" b="b"/>
            <a:pathLst>
              <a:path h="109219">
                <a:moveTo>
                  <a:pt x="0" y="0"/>
                </a:moveTo>
                <a:lnTo>
                  <a:pt x="0" y="10922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7886700" y="126873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7886700" y="144653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7886700" y="162306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7886700" y="180086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7886700" y="1978660"/>
            <a:ext cx="0" cy="106680"/>
          </a:xfrm>
          <a:custGeom>
            <a:avLst/>
            <a:gdLst/>
            <a:ahLst/>
            <a:cxnLst/>
            <a:rect l="l" t="t" r="r" b="b"/>
            <a:pathLst>
              <a:path h="106680">
                <a:moveTo>
                  <a:pt x="0" y="0"/>
                </a:moveTo>
                <a:lnTo>
                  <a:pt x="0" y="1066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4691379" y="30911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5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6348729" y="2628900"/>
            <a:ext cx="109220" cy="0"/>
          </a:xfrm>
          <a:custGeom>
            <a:avLst/>
            <a:gdLst/>
            <a:ahLst/>
            <a:cxnLst/>
            <a:rect l="l" t="t" r="r" b="b"/>
            <a:pathLst>
              <a:path w="109220">
                <a:moveTo>
                  <a:pt x="0" y="0"/>
                </a:moveTo>
                <a:lnTo>
                  <a:pt x="109220" y="0"/>
                </a:lnTo>
              </a:path>
            </a:pathLst>
          </a:custGeom>
          <a:ln w="5461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6526530" y="2628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6704330" y="2628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6880859" y="2628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7058659" y="2628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7236459" y="262890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80" y="0"/>
                </a:lnTo>
              </a:path>
            </a:pathLst>
          </a:custGeom>
          <a:ln w="5461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353270" y="210270"/>
            <a:ext cx="6894659" cy="68946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 txBox="1"/>
          <p:nvPr/>
        </p:nvSpPr>
        <p:spPr>
          <a:xfrm>
            <a:off x="6553200" y="1033779"/>
            <a:ext cx="1687830" cy="1419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835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7</a:t>
            </a:r>
            <a:endParaRPr sz="2400">
              <a:latin typeface="DejaVu Serif"/>
              <a:cs typeface="DejaVu Serif"/>
            </a:endParaRPr>
          </a:p>
          <a:p>
            <a:pPr marL="1480820">
              <a:lnSpc>
                <a:spcPts val="2835"/>
              </a:lnSpc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7</a:t>
            </a:r>
            <a:endParaRPr sz="2400">
              <a:latin typeface="DejaVu Serif"/>
              <a:cs typeface="DejaVu Serif"/>
            </a:endParaRPr>
          </a:p>
          <a:p>
            <a:pPr marL="207645">
              <a:lnSpc>
                <a:spcPct val="100000"/>
              </a:lnSpc>
              <a:spcBef>
                <a:spcPts val="243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5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2633979" y="6199157"/>
            <a:ext cx="219710" cy="380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10"/>
              </a:lnSpc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4691379" y="6199157"/>
            <a:ext cx="219710" cy="380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10"/>
              </a:lnSpc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6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6748780" y="6199157"/>
            <a:ext cx="219710" cy="380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10"/>
              </a:lnSpc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6943090" y="32689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6</a:t>
            </a:r>
            <a:endParaRPr sz="2400">
              <a:latin typeface="DejaVu Serif"/>
              <a:cs typeface="DejaVu Serif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633979" y="51485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291329" y="6743700"/>
            <a:ext cx="109220" cy="0"/>
          </a:xfrm>
          <a:custGeom>
            <a:avLst/>
            <a:gdLst/>
            <a:ahLst/>
            <a:cxnLst/>
            <a:rect l="l" t="t" r="r" b="b"/>
            <a:pathLst>
              <a:path w="109220">
                <a:moveTo>
                  <a:pt x="0" y="0"/>
                </a:moveTo>
                <a:lnTo>
                  <a:pt x="10922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469129" y="67437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646929" y="67437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823459" y="67437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001259" y="67437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179059" y="674370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79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5915659" y="55029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885690" y="53263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553200" y="53263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6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6348729" y="4686300"/>
            <a:ext cx="109220" cy="0"/>
          </a:xfrm>
          <a:custGeom>
            <a:avLst/>
            <a:gdLst/>
            <a:ahLst/>
            <a:cxnLst/>
            <a:rect l="l" t="t" r="r" b="b"/>
            <a:pathLst>
              <a:path w="109220">
                <a:moveTo>
                  <a:pt x="0" y="0"/>
                </a:moveTo>
                <a:lnTo>
                  <a:pt x="10922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526530" y="46863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704330" y="46863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880859" y="46863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058659" y="46863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236459" y="468630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8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6748780" y="41198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7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021319" y="55029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5829300" y="3148329"/>
            <a:ext cx="0" cy="109220"/>
          </a:xfrm>
          <a:custGeom>
            <a:avLst/>
            <a:gdLst/>
            <a:ahLst/>
            <a:cxnLst/>
            <a:rect l="l" t="t" r="r" b="b"/>
            <a:pathLst>
              <a:path h="109220">
                <a:moveTo>
                  <a:pt x="0" y="0"/>
                </a:moveTo>
                <a:lnTo>
                  <a:pt x="0" y="10922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829300" y="33261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829300" y="35039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829300" y="368045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829300" y="385825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829300" y="4036059"/>
            <a:ext cx="0" cy="106680"/>
          </a:xfrm>
          <a:custGeom>
            <a:avLst/>
            <a:gdLst/>
            <a:ahLst/>
            <a:cxnLst/>
            <a:rect l="l" t="t" r="r" b="b"/>
            <a:pathLst>
              <a:path h="106679">
                <a:moveTo>
                  <a:pt x="0" y="0"/>
                </a:moveTo>
                <a:lnTo>
                  <a:pt x="0" y="1066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5915659" y="34455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5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7886700" y="3148329"/>
            <a:ext cx="0" cy="109220"/>
          </a:xfrm>
          <a:custGeom>
            <a:avLst/>
            <a:gdLst/>
            <a:ahLst/>
            <a:cxnLst/>
            <a:rect l="l" t="t" r="r" b="b"/>
            <a:pathLst>
              <a:path h="109220">
                <a:moveTo>
                  <a:pt x="0" y="0"/>
                </a:moveTo>
                <a:lnTo>
                  <a:pt x="0" y="10922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7886700" y="33261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886700" y="35039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886700" y="368045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886700" y="385825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7886700" y="4036059"/>
            <a:ext cx="0" cy="106680"/>
          </a:xfrm>
          <a:custGeom>
            <a:avLst/>
            <a:gdLst/>
            <a:ahLst/>
            <a:cxnLst/>
            <a:rect l="l" t="t" r="r" b="b"/>
            <a:pathLst>
              <a:path h="106679">
                <a:moveTo>
                  <a:pt x="0" y="0"/>
                </a:moveTo>
                <a:lnTo>
                  <a:pt x="0" y="1066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8021319" y="34455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6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7886700" y="1090930"/>
            <a:ext cx="0" cy="109220"/>
          </a:xfrm>
          <a:custGeom>
            <a:avLst/>
            <a:gdLst/>
            <a:ahLst/>
            <a:cxnLst/>
            <a:rect l="l" t="t" r="r" b="b"/>
            <a:pathLst>
              <a:path h="109219">
                <a:moveTo>
                  <a:pt x="0" y="0"/>
                </a:moveTo>
                <a:lnTo>
                  <a:pt x="0" y="10922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7886700" y="126873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7886700" y="144653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7886700" y="162306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7886700" y="180086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7886700" y="1978660"/>
            <a:ext cx="0" cy="106680"/>
          </a:xfrm>
          <a:custGeom>
            <a:avLst/>
            <a:gdLst/>
            <a:ahLst/>
            <a:cxnLst/>
            <a:rect l="l" t="t" r="r" b="b"/>
            <a:pathLst>
              <a:path h="106680">
                <a:moveTo>
                  <a:pt x="0" y="0"/>
                </a:moveTo>
                <a:lnTo>
                  <a:pt x="0" y="1066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4691379" y="30911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5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1353270" y="210270"/>
            <a:ext cx="6894659" cy="68946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 txBox="1"/>
          <p:nvPr/>
        </p:nvSpPr>
        <p:spPr>
          <a:xfrm>
            <a:off x="6553200" y="1033779"/>
            <a:ext cx="1687830" cy="1419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835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7</a:t>
            </a:r>
            <a:endParaRPr sz="2400">
              <a:latin typeface="DejaVu Serif"/>
              <a:cs typeface="DejaVu Serif"/>
            </a:endParaRPr>
          </a:p>
          <a:p>
            <a:pPr marL="1480820">
              <a:lnSpc>
                <a:spcPts val="2835"/>
              </a:lnSpc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7</a:t>
            </a:r>
            <a:endParaRPr sz="2400">
              <a:latin typeface="DejaVu Serif"/>
              <a:cs typeface="DejaVu Serif"/>
            </a:endParaRPr>
          </a:p>
          <a:p>
            <a:pPr marL="207645">
              <a:lnSpc>
                <a:spcPct val="100000"/>
              </a:lnSpc>
              <a:spcBef>
                <a:spcPts val="243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5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2633979" y="6199157"/>
            <a:ext cx="219710" cy="380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10"/>
              </a:lnSpc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4691379" y="6199157"/>
            <a:ext cx="219710" cy="380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10"/>
              </a:lnSpc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6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6748780" y="6199157"/>
            <a:ext cx="219710" cy="380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10"/>
              </a:lnSpc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6943090" y="32689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6</a:t>
            </a:r>
            <a:endParaRPr sz="2400">
              <a:latin typeface="DejaVu Serif"/>
              <a:cs typeface="DejaVu Serif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633979" y="51485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291329" y="6743700"/>
            <a:ext cx="109220" cy="0"/>
          </a:xfrm>
          <a:custGeom>
            <a:avLst/>
            <a:gdLst/>
            <a:ahLst/>
            <a:cxnLst/>
            <a:rect l="l" t="t" r="r" b="b"/>
            <a:pathLst>
              <a:path w="109220">
                <a:moveTo>
                  <a:pt x="0" y="0"/>
                </a:moveTo>
                <a:lnTo>
                  <a:pt x="10922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469129" y="67437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646929" y="67437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823459" y="67437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001259" y="67437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179059" y="674370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79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5915659" y="55029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885690" y="53263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553200" y="53263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6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6348729" y="4686300"/>
            <a:ext cx="109220" cy="0"/>
          </a:xfrm>
          <a:custGeom>
            <a:avLst/>
            <a:gdLst/>
            <a:ahLst/>
            <a:cxnLst/>
            <a:rect l="l" t="t" r="r" b="b"/>
            <a:pathLst>
              <a:path w="109220">
                <a:moveTo>
                  <a:pt x="0" y="0"/>
                </a:moveTo>
                <a:lnTo>
                  <a:pt x="10922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526530" y="46863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704330" y="46863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880859" y="46863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058659" y="46863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236459" y="468630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8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6748780" y="41198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7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021319" y="55029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5829300" y="3148329"/>
            <a:ext cx="0" cy="109220"/>
          </a:xfrm>
          <a:custGeom>
            <a:avLst/>
            <a:gdLst/>
            <a:ahLst/>
            <a:cxnLst/>
            <a:rect l="l" t="t" r="r" b="b"/>
            <a:pathLst>
              <a:path h="109220">
                <a:moveTo>
                  <a:pt x="0" y="0"/>
                </a:moveTo>
                <a:lnTo>
                  <a:pt x="0" y="109220"/>
                </a:lnTo>
              </a:path>
            </a:pathLst>
          </a:custGeom>
          <a:ln w="5461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829300" y="33261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829300" y="35039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829300" y="368045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829300" y="385825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829300" y="4036059"/>
            <a:ext cx="0" cy="106680"/>
          </a:xfrm>
          <a:custGeom>
            <a:avLst/>
            <a:gdLst/>
            <a:ahLst/>
            <a:cxnLst/>
            <a:rect l="l" t="t" r="r" b="b"/>
            <a:pathLst>
              <a:path h="106679">
                <a:moveTo>
                  <a:pt x="0" y="0"/>
                </a:moveTo>
                <a:lnTo>
                  <a:pt x="0" y="106679"/>
                </a:lnTo>
              </a:path>
            </a:pathLst>
          </a:custGeom>
          <a:ln w="5461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5915659" y="34455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5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7886700" y="3148329"/>
            <a:ext cx="0" cy="109220"/>
          </a:xfrm>
          <a:custGeom>
            <a:avLst/>
            <a:gdLst/>
            <a:ahLst/>
            <a:cxnLst/>
            <a:rect l="l" t="t" r="r" b="b"/>
            <a:pathLst>
              <a:path h="109220">
                <a:moveTo>
                  <a:pt x="0" y="0"/>
                </a:moveTo>
                <a:lnTo>
                  <a:pt x="0" y="10922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7886700" y="33261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886700" y="35039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886700" y="368045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886700" y="385825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7886700" y="4036059"/>
            <a:ext cx="0" cy="106680"/>
          </a:xfrm>
          <a:custGeom>
            <a:avLst/>
            <a:gdLst/>
            <a:ahLst/>
            <a:cxnLst/>
            <a:rect l="l" t="t" r="r" b="b"/>
            <a:pathLst>
              <a:path h="106679">
                <a:moveTo>
                  <a:pt x="0" y="0"/>
                </a:moveTo>
                <a:lnTo>
                  <a:pt x="0" y="1066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8021319" y="34455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6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7886700" y="1090930"/>
            <a:ext cx="0" cy="109220"/>
          </a:xfrm>
          <a:custGeom>
            <a:avLst/>
            <a:gdLst/>
            <a:ahLst/>
            <a:cxnLst/>
            <a:rect l="l" t="t" r="r" b="b"/>
            <a:pathLst>
              <a:path h="109219">
                <a:moveTo>
                  <a:pt x="0" y="0"/>
                </a:moveTo>
                <a:lnTo>
                  <a:pt x="0" y="10922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7886700" y="126873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7886700" y="144653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7886700" y="162306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7886700" y="180086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7886700" y="1978660"/>
            <a:ext cx="0" cy="106680"/>
          </a:xfrm>
          <a:custGeom>
            <a:avLst/>
            <a:gdLst/>
            <a:ahLst/>
            <a:cxnLst/>
            <a:rect l="l" t="t" r="r" b="b"/>
            <a:pathLst>
              <a:path h="106680">
                <a:moveTo>
                  <a:pt x="0" y="0"/>
                </a:moveTo>
                <a:lnTo>
                  <a:pt x="0" y="1066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4691379" y="30911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5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1353270" y="210270"/>
            <a:ext cx="6894659" cy="68946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 txBox="1"/>
          <p:nvPr/>
        </p:nvSpPr>
        <p:spPr>
          <a:xfrm>
            <a:off x="6553200" y="1033779"/>
            <a:ext cx="1687830" cy="1419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835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7</a:t>
            </a:r>
            <a:endParaRPr sz="2400">
              <a:latin typeface="DejaVu Serif"/>
              <a:cs typeface="DejaVu Serif"/>
            </a:endParaRPr>
          </a:p>
          <a:p>
            <a:pPr marL="1480820">
              <a:lnSpc>
                <a:spcPts val="2835"/>
              </a:lnSpc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7</a:t>
            </a:r>
            <a:endParaRPr sz="2400">
              <a:latin typeface="DejaVu Serif"/>
              <a:cs typeface="DejaVu Serif"/>
            </a:endParaRPr>
          </a:p>
          <a:p>
            <a:pPr marL="207645">
              <a:lnSpc>
                <a:spcPct val="100000"/>
              </a:lnSpc>
              <a:spcBef>
                <a:spcPts val="243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5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2633979" y="6199157"/>
            <a:ext cx="219710" cy="380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10"/>
              </a:lnSpc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4691379" y="6199157"/>
            <a:ext cx="219710" cy="380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10"/>
              </a:lnSpc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6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6748780" y="6199157"/>
            <a:ext cx="219710" cy="380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10"/>
              </a:lnSpc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6943090" y="32689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6</a:t>
            </a:r>
            <a:endParaRPr sz="2400">
              <a:latin typeface="DejaVu Serif"/>
              <a:cs typeface="DejaVu Serif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633979" y="51485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291329" y="6743700"/>
            <a:ext cx="109220" cy="0"/>
          </a:xfrm>
          <a:custGeom>
            <a:avLst/>
            <a:gdLst/>
            <a:ahLst/>
            <a:cxnLst/>
            <a:rect l="l" t="t" r="r" b="b"/>
            <a:pathLst>
              <a:path w="109220">
                <a:moveTo>
                  <a:pt x="0" y="0"/>
                </a:moveTo>
                <a:lnTo>
                  <a:pt x="10922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469129" y="67437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646929" y="67437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823459" y="67437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001259" y="67437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179059" y="674370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79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5915659" y="55029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885690" y="53263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553200" y="53263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6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6348729" y="4686300"/>
            <a:ext cx="109220" cy="0"/>
          </a:xfrm>
          <a:custGeom>
            <a:avLst/>
            <a:gdLst/>
            <a:ahLst/>
            <a:cxnLst/>
            <a:rect l="l" t="t" r="r" b="b"/>
            <a:pathLst>
              <a:path w="109220">
                <a:moveTo>
                  <a:pt x="0" y="0"/>
                </a:moveTo>
                <a:lnTo>
                  <a:pt x="10922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526530" y="46863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704330" y="46863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880859" y="46863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058659" y="46863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236459" y="468630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8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6748780" y="41198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7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021319" y="55029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915659" y="34455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5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7886700" y="3148329"/>
            <a:ext cx="0" cy="109220"/>
          </a:xfrm>
          <a:custGeom>
            <a:avLst/>
            <a:gdLst/>
            <a:ahLst/>
            <a:cxnLst/>
            <a:rect l="l" t="t" r="r" b="b"/>
            <a:pathLst>
              <a:path h="109220">
                <a:moveTo>
                  <a:pt x="0" y="0"/>
                </a:moveTo>
                <a:lnTo>
                  <a:pt x="0" y="10922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886700" y="33261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886700" y="35039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886700" y="368045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886700" y="385825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7886700" y="4036059"/>
            <a:ext cx="0" cy="106680"/>
          </a:xfrm>
          <a:custGeom>
            <a:avLst/>
            <a:gdLst/>
            <a:ahLst/>
            <a:cxnLst/>
            <a:rect l="l" t="t" r="r" b="b"/>
            <a:pathLst>
              <a:path h="106679">
                <a:moveTo>
                  <a:pt x="0" y="0"/>
                </a:moveTo>
                <a:lnTo>
                  <a:pt x="0" y="1066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8021319" y="34455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6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7886700" y="1090930"/>
            <a:ext cx="0" cy="109220"/>
          </a:xfrm>
          <a:custGeom>
            <a:avLst/>
            <a:gdLst/>
            <a:ahLst/>
            <a:cxnLst/>
            <a:rect l="l" t="t" r="r" b="b"/>
            <a:pathLst>
              <a:path h="109219">
                <a:moveTo>
                  <a:pt x="0" y="0"/>
                </a:moveTo>
                <a:lnTo>
                  <a:pt x="0" y="10922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886700" y="126873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886700" y="144653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886700" y="162306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7886700" y="180086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7886700" y="1978660"/>
            <a:ext cx="0" cy="106680"/>
          </a:xfrm>
          <a:custGeom>
            <a:avLst/>
            <a:gdLst/>
            <a:ahLst/>
            <a:cxnLst/>
            <a:rect l="l" t="t" r="r" b="b"/>
            <a:pathLst>
              <a:path h="106680">
                <a:moveTo>
                  <a:pt x="0" y="0"/>
                </a:moveTo>
                <a:lnTo>
                  <a:pt x="0" y="1066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4691379" y="30911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5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1353270" y="210270"/>
            <a:ext cx="6894659" cy="68946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6553200" y="1033779"/>
            <a:ext cx="1687830" cy="1419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835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7</a:t>
            </a:r>
            <a:endParaRPr sz="2400">
              <a:latin typeface="DejaVu Serif"/>
              <a:cs typeface="DejaVu Serif"/>
            </a:endParaRPr>
          </a:p>
          <a:p>
            <a:pPr marL="1480820">
              <a:lnSpc>
                <a:spcPts val="2835"/>
              </a:lnSpc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7</a:t>
            </a:r>
            <a:endParaRPr sz="2400">
              <a:latin typeface="DejaVu Serif"/>
              <a:cs typeface="DejaVu Serif"/>
            </a:endParaRPr>
          </a:p>
          <a:p>
            <a:pPr marL="207645">
              <a:lnSpc>
                <a:spcPct val="100000"/>
              </a:lnSpc>
              <a:spcBef>
                <a:spcPts val="243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5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2633979" y="6199157"/>
            <a:ext cx="219710" cy="380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10"/>
              </a:lnSpc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4691379" y="6199157"/>
            <a:ext cx="219710" cy="380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10"/>
              </a:lnSpc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6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6748780" y="6199157"/>
            <a:ext cx="219710" cy="380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10"/>
              </a:lnSpc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6943090" y="32689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6</a:t>
            </a:r>
            <a:endParaRPr sz="2400">
              <a:latin typeface="DejaVu Serif"/>
              <a:cs typeface="DejaVu Serif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633979" y="51485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291329" y="6743700"/>
            <a:ext cx="109220" cy="0"/>
          </a:xfrm>
          <a:custGeom>
            <a:avLst/>
            <a:gdLst/>
            <a:ahLst/>
            <a:cxnLst/>
            <a:rect l="l" t="t" r="r" b="b"/>
            <a:pathLst>
              <a:path w="109220">
                <a:moveTo>
                  <a:pt x="0" y="0"/>
                </a:moveTo>
                <a:lnTo>
                  <a:pt x="10922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469129" y="67437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646929" y="67437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823459" y="67437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001259" y="67437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179059" y="674370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79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5915659" y="55029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885690" y="53263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553200" y="53263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6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6348729" y="4686300"/>
            <a:ext cx="109220" cy="0"/>
          </a:xfrm>
          <a:custGeom>
            <a:avLst/>
            <a:gdLst/>
            <a:ahLst/>
            <a:cxnLst/>
            <a:rect l="l" t="t" r="r" b="b"/>
            <a:pathLst>
              <a:path w="109220">
                <a:moveTo>
                  <a:pt x="0" y="0"/>
                </a:moveTo>
                <a:lnTo>
                  <a:pt x="10922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526530" y="46863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704330" y="46863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880859" y="46863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058659" y="46863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236459" y="468630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8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6748780" y="41198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7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021319" y="55029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915659" y="34455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5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7886700" y="3148329"/>
            <a:ext cx="0" cy="109220"/>
          </a:xfrm>
          <a:custGeom>
            <a:avLst/>
            <a:gdLst/>
            <a:ahLst/>
            <a:cxnLst/>
            <a:rect l="l" t="t" r="r" b="b"/>
            <a:pathLst>
              <a:path h="109220">
                <a:moveTo>
                  <a:pt x="0" y="0"/>
                </a:moveTo>
                <a:lnTo>
                  <a:pt x="0" y="10922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886700" y="33261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886700" y="35039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886700" y="368045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886700" y="385825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7886700" y="4036059"/>
            <a:ext cx="0" cy="106680"/>
          </a:xfrm>
          <a:custGeom>
            <a:avLst/>
            <a:gdLst/>
            <a:ahLst/>
            <a:cxnLst/>
            <a:rect l="l" t="t" r="r" b="b"/>
            <a:pathLst>
              <a:path h="106679">
                <a:moveTo>
                  <a:pt x="0" y="0"/>
                </a:moveTo>
                <a:lnTo>
                  <a:pt x="0" y="1066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8021319" y="34455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6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7886700" y="1090930"/>
            <a:ext cx="0" cy="109220"/>
          </a:xfrm>
          <a:custGeom>
            <a:avLst/>
            <a:gdLst/>
            <a:ahLst/>
            <a:cxnLst/>
            <a:rect l="l" t="t" r="r" b="b"/>
            <a:pathLst>
              <a:path h="109219">
                <a:moveTo>
                  <a:pt x="0" y="0"/>
                </a:moveTo>
                <a:lnTo>
                  <a:pt x="0" y="10922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886700" y="126873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886700" y="144653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886700" y="162306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7886700" y="180086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7886700" y="1978660"/>
            <a:ext cx="0" cy="106680"/>
          </a:xfrm>
          <a:custGeom>
            <a:avLst/>
            <a:gdLst/>
            <a:ahLst/>
            <a:cxnLst/>
            <a:rect l="l" t="t" r="r" b="b"/>
            <a:pathLst>
              <a:path h="106680">
                <a:moveTo>
                  <a:pt x="0" y="0"/>
                </a:moveTo>
                <a:lnTo>
                  <a:pt x="0" y="1066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4691379" y="30911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5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1353270" y="210270"/>
            <a:ext cx="6894659" cy="68946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6553200" y="1033779"/>
            <a:ext cx="1687830" cy="1419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835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7</a:t>
            </a:r>
            <a:endParaRPr sz="2400">
              <a:latin typeface="DejaVu Serif"/>
              <a:cs typeface="DejaVu Serif"/>
            </a:endParaRPr>
          </a:p>
          <a:p>
            <a:pPr marL="1480820">
              <a:lnSpc>
                <a:spcPts val="2835"/>
              </a:lnSpc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7</a:t>
            </a:r>
            <a:endParaRPr sz="2400">
              <a:latin typeface="DejaVu Serif"/>
              <a:cs typeface="DejaVu Serif"/>
            </a:endParaRPr>
          </a:p>
          <a:p>
            <a:pPr marL="207645">
              <a:lnSpc>
                <a:spcPct val="100000"/>
              </a:lnSpc>
              <a:spcBef>
                <a:spcPts val="243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5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2633979" y="6199157"/>
            <a:ext cx="219710" cy="380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10"/>
              </a:lnSpc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4691379" y="6199157"/>
            <a:ext cx="219710" cy="380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10"/>
              </a:lnSpc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6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6748780" y="6199157"/>
            <a:ext cx="219710" cy="380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10"/>
              </a:lnSpc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6943090" y="32689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6</a:t>
            </a:r>
            <a:endParaRPr sz="2400">
              <a:latin typeface="DejaVu Serif"/>
              <a:cs typeface="DejaVu Serif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63" name="Picture 6">
            <a:extLst>
              <a:ext uri="{FF2B5EF4-FFF2-40B4-BE49-F238E27FC236}">
                <a16:creationId xmlns:a16="http://schemas.microsoft.com/office/drawing/2014/main" id="{7810E966-669D-4DCF-8EE4-888A286FE8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5900" y="196850"/>
            <a:ext cx="5164885" cy="586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6A2932A3-406A-C85F-443A-F2A3FF6E3C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7541" y="6111514"/>
            <a:ext cx="5164885" cy="1259417"/>
          </a:xfrm>
        </p:spPr>
        <p:txBody>
          <a:bodyPr/>
          <a:lstStyle/>
          <a:p>
            <a:r>
              <a:rPr lang="en-US" altLang="en-US" sz="5400" b="1" dirty="0">
                <a:solidFill>
                  <a:prstClr val="black"/>
                </a:solidFill>
              </a:rPr>
              <a:t>1956:  Kruskal</a:t>
            </a:r>
            <a:endParaRPr lang="en-US" b="1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633979" y="51485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291329" y="6743700"/>
            <a:ext cx="109220" cy="0"/>
          </a:xfrm>
          <a:custGeom>
            <a:avLst/>
            <a:gdLst/>
            <a:ahLst/>
            <a:cxnLst/>
            <a:rect l="l" t="t" r="r" b="b"/>
            <a:pathLst>
              <a:path w="109220">
                <a:moveTo>
                  <a:pt x="0" y="0"/>
                </a:moveTo>
                <a:lnTo>
                  <a:pt x="10922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469129" y="67437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646929" y="67437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823459" y="67437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001259" y="67437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179059" y="674370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79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5915659" y="55029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885690" y="53263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553200" y="53263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6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6348729" y="4686300"/>
            <a:ext cx="109220" cy="0"/>
          </a:xfrm>
          <a:custGeom>
            <a:avLst/>
            <a:gdLst/>
            <a:ahLst/>
            <a:cxnLst/>
            <a:rect l="l" t="t" r="r" b="b"/>
            <a:pathLst>
              <a:path w="109220">
                <a:moveTo>
                  <a:pt x="0" y="0"/>
                </a:moveTo>
                <a:lnTo>
                  <a:pt x="10922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526530" y="46863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704330" y="46863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880859" y="46863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058659" y="46863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236459" y="468630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8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6748780" y="41198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7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021319" y="55029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915659" y="34455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5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7886700" y="3148329"/>
            <a:ext cx="0" cy="109220"/>
          </a:xfrm>
          <a:custGeom>
            <a:avLst/>
            <a:gdLst/>
            <a:ahLst/>
            <a:cxnLst/>
            <a:rect l="l" t="t" r="r" b="b"/>
            <a:pathLst>
              <a:path h="109220">
                <a:moveTo>
                  <a:pt x="0" y="0"/>
                </a:moveTo>
                <a:lnTo>
                  <a:pt x="0" y="10922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886700" y="33261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886700" y="35039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886700" y="368045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886700" y="385825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7886700" y="4036059"/>
            <a:ext cx="0" cy="106680"/>
          </a:xfrm>
          <a:custGeom>
            <a:avLst/>
            <a:gdLst/>
            <a:ahLst/>
            <a:cxnLst/>
            <a:rect l="l" t="t" r="r" b="b"/>
            <a:pathLst>
              <a:path h="106679">
                <a:moveTo>
                  <a:pt x="0" y="0"/>
                </a:moveTo>
                <a:lnTo>
                  <a:pt x="0" y="1066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8021319" y="34455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6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7886700" y="1090930"/>
            <a:ext cx="0" cy="109220"/>
          </a:xfrm>
          <a:custGeom>
            <a:avLst/>
            <a:gdLst/>
            <a:ahLst/>
            <a:cxnLst/>
            <a:rect l="l" t="t" r="r" b="b"/>
            <a:pathLst>
              <a:path h="109219">
                <a:moveTo>
                  <a:pt x="0" y="0"/>
                </a:moveTo>
                <a:lnTo>
                  <a:pt x="0" y="10922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886700" y="126873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886700" y="144653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886700" y="162306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7886700" y="180086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7886700" y="1978660"/>
            <a:ext cx="0" cy="106680"/>
          </a:xfrm>
          <a:custGeom>
            <a:avLst/>
            <a:gdLst/>
            <a:ahLst/>
            <a:cxnLst/>
            <a:rect l="l" t="t" r="r" b="b"/>
            <a:pathLst>
              <a:path h="106680">
                <a:moveTo>
                  <a:pt x="0" y="0"/>
                </a:moveTo>
                <a:lnTo>
                  <a:pt x="0" y="1066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4691379" y="30911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5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1353270" y="210270"/>
            <a:ext cx="6894659" cy="68946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6553200" y="1033779"/>
            <a:ext cx="1687830" cy="1419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835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7</a:t>
            </a:r>
            <a:endParaRPr sz="2400">
              <a:latin typeface="DejaVu Serif"/>
              <a:cs typeface="DejaVu Serif"/>
            </a:endParaRPr>
          </a:p>
          <a:p>
            <a:pPr marL="1480820">
              <a:lnSpc>
                <a:spcPts val="2835"/>
              </a:lnSpc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7</a:t>
            </a:r>
            <a:endParaRPr sz="2400">
              <a:latin typeface="DejaVu Serif"/>
              <a:cs typeface="DejaVu Serif"/>
            </a:endParaRPr>
          </a:p>
          <a:p>
            <a:pPr marL="207645">
              <a:lnSpc>
                <a:spcPct val="100000"/>
              </a:lnSpc>
              <a:spcBef>
                <a:spcPts val="243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5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2633979" y="6199157"/>
            <a:ext cx="219710" cy="380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10"/>
              </a:lnSpc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4691379" y="6199157"/>
            <a:ext cx="219710" cy="380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10"/>
              </a:lnSpc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6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6748780" y="6199157"/>
            <a:ext cx="219710" cy="380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10"/>
              </a:lnSpc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6943090" y="32689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6</a:t>
            </a:r>
            <a:endParaRPr sz="2400">
              <a:latin typeface="DejaVu Serif"/>
              <a:cs typeface="DejaVu Serif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633979" y="51485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291329" y="6743700"/>
            <a:ext cx="109220" cy="0"/>
          </a:xfrm>
          <a:custGeom>
            <a:avLst/>
            <a:gdLst/>
            <a:ahLst/>
            <a:cxnLst/>
            <a:rect l="l" t="t" r="r" b="b"/>
            <a:pathLst>
              <a:path w="109220">
                <a:moveTo>
                  <a:pt x="0" y="0"/>
                </a:moveTo>
                <a:lnTo>
                  <a:pt x="10922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469129" y="67437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646929" y="67437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823459" y="67437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001259" y="67437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179059" y="674370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79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5915659" y="55029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885690" y="53263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553200" y="53263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6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6348729" y="4686300"/>
            <a:ext cx="109220" cy="0"/>
          </a:xfrm>
          <a:custGeom>
            <a:avLst/>
            <a:gdLst/>
            <a:ahLst/>
            <a:cxnLst/>
            <a:rect l="l" t="t" r="r" b="b"/>
            <a:pathLst>
              <a:path w="109220">
                <a:moveTo>
                  <a:pt x="0" y="0"/>
                </a:moveTo>
                <a:lnTo>
                  <a:pt x="10922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526530" y="46863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704330" y="46863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880859" y="46863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058659" y="46863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236459" y="468630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8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6748780" y="41198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7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021319" y="55029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915659" y="34455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5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7886700" y="3148329"/>
            <a:ext cx="0" cy="109220"/>
          </a:xfrm>
          <a:custGeom>
            <a:avLst/>
            <a:gdLst/>
            <a:ahLst/>
            <a:cxnLst/>
            <a:rect l="l" t="t" r="r" b="b"/>
            <a:pathLst>
              <a:path h="109220">
                <a:moveTo>
                  <a:pt x="0" y="0"/>
                </a:moveTo>
                <a:lnTo>
                  <a:pt x="0" y="10922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886700" y="33261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886700" y="35039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886700" y="368045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886700" y="385825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7886700" y="4036059"/>
            <a:ext cx="0" cy="106680"/>
          </a:xfrm>
          <a:custGeom>
            <a:avLst/>
            <a:gdLst/>
            <a:ahLst/>
            <a:cxnLst/>
            <a:rect l="l" t="t" r="r" b="b"/>
            <a:pathLst>
              <a:path h="106679">
                <a:moveTo>
                  <a:pt x="0" y="0"/>
                </a:moveTo>
                <a:lnTo>
                  <a:pt x="0" y="1066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8021319" y="34455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6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7886700" y="1090930"/>
            <a:ext cx="0" cy="109220"/>
          </a:xfrm>
          <a:custGeom>
            <a:avLst/>
            <a:gdLst/>
            <a:ahLst/>
            <a:cxnLst/>
            <a:rect l="l" t="t" r="r" b="b"/>
            <a:pathLst>
              <a:path h="109219">
                <a:moveTo>
                  <a:pt x="0" y="0"/>
                </a:moveTo>
                <a:lnTo>
                  <a:pt x="0" y="10922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886700" y="126873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886700" y="144653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886700" y="162306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7886700" y="180086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7886700" y="1978660"/>
            <a:ext cx="0" cy="106680"/>
          </a:xfrm>
          <a:custGeom>
            <a:avLst/>
            <a:gdLst/>
            <a:ahLst/>
            <a:cxnLst/>
            <a:rect l="l" t="t" r="r" b="b"/>
            <a:pathLst>
              <a:path h="106680">
                <a:moveTo>
                  <a:pt x="0" y="0"/>
                </a:moveTo>
                <a:lnTo>
                  <a:pt x="0" y="1066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353270" y="210270"/>
            <a:ext cx="6894659" cy="68946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6553200" y="1033779"/>
            <a:ext cx="1687830" cy="1419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835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7</a:t>
            </a:r>
            <a:endParaRPr sz="2400">
              <a:latin typeface="DejaVu Serif"/>
              <a:cs typeface="DejaVu Serif"/>
            </a:endParaRPr>
          </a:p>
          <a:p>
            <a:pPr marL="1480820">
              <a:lnSpc>
                <a:spcPts val="2835"/>
              </a:lnSpc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7</a:t>
            </a:r>
            <a:endParaRPr sz="2400">
              <a:latin typeface="DejaVu Serif"/>
              <a:cs typeface="DejaVu Serif"/>
            </a:endParaRPr>
          </a:p>
          <a:p>
            <a:pPr marL="207645">
              <a:lnSpc>
                <a:spcPct val="100000"/>
              </a:lnSpc>
              <a:spcBef>
                <a:spcPts val="243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5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2633979" y="6199157"/>
            <a:ext cx="219710" cy="380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10"/>
              </a:lnSpc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4691379" y="6199157"/>
            <a:ext cx="219710" cy="380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10"/>
              </a:lnSpc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6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6748780" y="6199157"/>
            <a:ext cx="219710" cy="380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10"/>
              </a:lnSpc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6943090" y="32689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6</a:t>
            </a:r>
            <a:endParaRPr sz="2400">
              <a:latin typeface="DejaVu Serif"/>
              <a:cs typeface="DejaVu Serif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633979" y="51485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291329" y="6743700"/>
            <a:ext cx="109220" cy="0"/>
          </a:xfrm>
          <a:custGeom>
            <a:avLst/>
            <a:gdLst/>
            <a:ahLst/>
            <a:cxnLst/>
            <a:rect l="l" t="t" r="r" b="b"/>
            <a:pathLst>
              <a:path w="109220">
                <a:moveTo>
                  <a:pt x="0" y="0"/>
                </a:moveTo>
                <a:lnTo>
                  <a:pt x="10922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469129" y="67437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646929" y="67437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823459" y="67437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001259" y="67437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179059" y="674370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79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5915659" y="55029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885690" y="53263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553200" y="53263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6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6348729" y="4686300"/>
            <a:ext cx="109220" cy="0"/>
          </a:xfrm>
          <a:custGeom>
            <a:avLst/>
            <a:gdLst/>
            <a:ahLst/>
            <a:cxnLst/>
            <a:rect l="l" t="t" r="r" b="b"/>
            <a:pathLst>
              <a:path w="109220">
                <a:moveTo>
                  <a:pt x="0" y="0"/>
                </a:moveTo>
                <a:lnTo>
                  <a:pt x="10922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526530" y="46863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704330" y="46863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880859" y="46863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058659" y="46863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236459" y="468630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8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6748780" y="41198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7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021319" y="55029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915659" y="34455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5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7886700" y="3148329"/>
            <a:ext cx="0" cy="109220"/>
          </a:xfrm>
          <a:custGeom>
            <a:avLst/>
            <a:gdLst/>
            <a:ahLst/>
            <a:cxnLst/>
            <a:rect l="l" t="t" r="r" b="b"/>
            <a:pathLst>
              <a:path h="109220">
                <a:moveTo>
                  <a:pt x="0" y="0"/>
                </a:moveTo>
                <a:lnTo>
                  <a:pt x="0" y="10922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886700" y="33261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886700" y="35039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886700" y="368045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886700" y="385825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7886700" y="4036059"/>
            <a:ext cx="0" cy="106680"/>
          </a:xfrm>
          <a:custGeom>
            <a:avLst/>
            <a:gdLst/>
            <a:ahLst/>
            <a:cxnLst/>
            <a:rect l="l" t="t" r="r" b="b"/>
            <a:pathLst>
              <a:path h="106679">
                <a:moveTo>
                  <a:pt x="0" y="0"/>
                </a:moveTo>
                <a:lnTo>
                  <a:pt x="0" y="1066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8021319" y="34455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6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7886700" y="1090930"/>
            <a:ext cx="0" cy="109220"/>
          </a:xfrm>
          <a:custGeom>
            <a:avLst/>
            <a:gdLst/>
            <a:ahLst/>
            <a:cxnLst/>
            <a:rect l="l" t="t" r="r" b="b"/>
            <a:pathLst>
              <a:path h="109219">
                <a:moveTo>
                  <a:pt x="0" y="0"/>
                </a:moveTo>
                <a:lnTo>
                  <a:pt x="0" y="10922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886700" y="126873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886700" y="144653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886700" y="162306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7886700" y="180086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7886700" y="1978660"/>
            <a:ext cx="0" cy="106680"/>
          </a:xfrm>
          <a:custGeom>
            <a:avLst/>
            <a:gdLst/>
            <a:ahLst/>
            <a:cxnLst/>
            <a:rect l="l" t="t" r="r" b="b"/>
            <a:pathLst>
              <a:path h="106680">
                <a:moveTo>
                  <a:pt x="0" y="0"/>
                </a:moveTo>
                <a:lnTo>
                  <a:pt x="0" y="1066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353270" y="210270"/>
            <a:ext cx="6894659" cy="68946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6553200" y="1033779"/>
            <a:ext cx="1687830" cy="1419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835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7</a:t>
            </a:r>
            <a:endParaRPr sz="2400">
              <a:latin typeface="DejaVu Serif"/>
              <a:cs typeface="DejaVu Serif"/>
            </a:endParaRPr>
          </a:p>
          <a:p>
            <a:pPr marL="1480820">
              <a:lnSpc>
                <a:spcPts val="2835"/>
              </a:lnSpc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7</a:t>
            </a:r>
            <a:endParaRPr sz="2400">
              <a:latin typeface="DejaVu Serif"/>
              <a:cs typeface="DejaVu Serif"/>
            </a:endParaRPr>
          </a:p>
          <a:p>
            <a:pPr marL="207645">
              <a:lnSpc>
                <a:spcPct val="100000"/>
              </a:lnSpc>
              <a:spcBef>
                <a:spcPts val="243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5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2633979" y="6199157"/>
            <a:ext cx="219710" cy="380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10"/>
              </a:lnSpc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4691379" y="6199157"/>
            <a:ext cx="219710" cy="380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10"/>
              </a:lnSpc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6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6748780" y="6199157"/>
            <a:ext cx="219710" cy="380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10"/>
              </a:lnSpc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6943090" y="32689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6</a:t>
            </a:r>
            <a:endParaRPr sz="2400">
              <a:latin typeface="DejaVu Serif"/>
              <a:cs typeface="DejaVu Serif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633979" y="51485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291329" y="6743700"/>
            <a:ext cx="109220" cy="0"/>
          </a:xfrm>
          <a:custGeom>
            <a:avLst/>
            <a:gdLst/>
            <a:ahLst/>
            <a:cxnLst/>
            <a:rect l="l" t="t" r="r" b="b"/>
            <a:pathLst>
              <a:path w="109220">
                <a:moveTo>
                  <a:pt x="0" y="0"/>
                </a:moveTo>
                <a:lnTo>
                  <a:pt x="10922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469129" y="67437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646929" y="67437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823459" y="67437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001259" y="67437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179059" y="674370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79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5915659" y="55029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885690" y="53263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553200" y="53263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6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6348729" y="4686300"/>
            <a:ext cx="109220" cy="0"/>
          </a:xfrm>
          <a:custGeom>
            <a:avLst/>
            <a:gdLst/>
            <a:ahLst/>
            <a:cxnLst/>
            <a:rect l="l" t="t" r="r" b="b"/>
            <a:pathLst>
              <a:path w="109220">
                <a:moveTo>
                  <a:pt x="0" y="0"/>
                </a:moveTo>
                <a:lnTo>
                  <a:pt x="10922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526530" y="46863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704330" y="46863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880859" y="46863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058659" y="46863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236459" y="468630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8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6748780" y="41198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7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021319" y="55029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915659" y="34455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5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7886700" y="3148329"/>
            <a:ext cx="0" cy="109220"/>
          </a:xfrm>
          <a:custGeom>
            <a:avLst/>
            <a:gdLst/>
            <a:ahLst/>
            <a:cxnLst/>
            <a:rect l="l" t="t" r="r" b="b"/>
            <a:pathLst>
              <a:path h="109220">
                <a:moveTo>
                  <a:pt x="0" y="0"/>
                </a:moveTo>
                <a:lnTo>
                  <a:pt x="0" y="10922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886700" y="33261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886700" y="35039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886700" y="368045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886700" y="385825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7886700" y="4036059"/>
            <a:ext cx="0" cy="106680"/>
          </a:xfrm>
          <a:custGeom>
            <a:avLst/>
            <a:gdLst/>
            <a:ahLst/>
            <a:cxnLst/>
            <a:rect l="l" t="t" r="r" b="b"/>
            <a:pathLst>
              <a:path h="106679">
                <a:moveTo>
                  <a:pt x="0" y="0"/>
                </a:moveTo>
                <a:lnTo>
                  <a:pt x="0" y="1066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8021319" y="34455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6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7886700" y="1090930"/>
            <a:ext cx="0" cy="109220"/>
          </a:xfrm>
          <a:custGeom>
            <a:avLst/>
            <a:gdLst/>
            <a:ahLst/>
            <a:cxnLst/>
            <a:rect l="l" t="t" r="r" b="b"/>
            <a:pathLst>
              <a:path h="109219">
                <a:moveTo>
                  <a:pt x="0" y="0"/>
                </a:moveTo>
                <a:lnTo>
                  <a:pt x="0" y="10922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886700" y="126873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886700" y="144653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886700" y="162306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7886700" y="180086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7886700" y="1978660"/>
            <a:ext cx="0" cy="106680"/>
          </a:xfrm>
          <a:custGeom>
            <a:avLst/>
            <a:gdLst/>
            <a:ahLst/>
            <a:cxnLst/>
            <a:rect l="l" t="t" r="r" b="b"/>
            <a:pathLst>
              <a:path h="106680">
                <a:moveTo>
                  <a:pt x="0" y="0"/>
                </a:moveTo>
                <a:lnTo>
                  <a:pt x="0" y="1066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353270" y="210270"/>
            <a:ext cx="6894659" cy="68946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6553200" y="1033779"/>
            <a:ext cx="1687830" cy="1419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835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7</a:t>
            </a:r>
            <a:endParaRPr sz="2400">
              <a:latin typeface="DejaVu Serif"/>
              <a:cs typeface="DejaVu Serif"/>
            </a:endParaRPr>
          </a:p>
          <a:p>
            <a:pPr marL="1480820">
              <a:lnSpc>
                <a:spcPts val="2835"/>
              </a:lnSpc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7</a:t>
            </a:r>
            <a:endParaRPr sz="2400">
              <a:latin typeface="DejaVu Serif"/>
              <a:cs typeface="DejaVu Serif"/>
            </a:endParaRPr>
          </a:p>
          <a:p>
            <a:pPr marL="207645">
              <a:lnSpc>
                <a:spcPct val="100000"/>
              </a:lnSpc>
              <a:spcBef>
                <a:spcPts val="243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5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2633979" y="6199157"/>
            <a:ext cx="219710" cy="380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10"/>
              </a:lnSpc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4691379" y="6199157"/>
            <a:ext cx="219710" cy="380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10"/>
              </a:lnSpc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6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6748780" y="6199157"/>
            <a:ext cx="219710" cy="380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10"/>
              </a:lnSpc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6943090" y="32689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6</a:t>
            </a:r>
            <a:endParaRPr sz="2400">
              <a:latin typeface="DejaVu Serif"/>
              <a:cs typeface="DejaVu Serif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633979" y="51485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291329" y="6743700"/>
            <a:ext cx="109220" cy="0"/>
          </a:xfrm>
          <a:custGeom>
            <a:avLst/>
            <a:gdLst/>
            <a:ahLst/>
            <a:cxnLst/>
            <a:rect l="l" t="t" r="r" b="b"/>
            <a:pathLst>
              <a:path w="109220">
                <a:moveTo>
                  <a:pt x="0" y="0"/>
                </a:moveTo>
                <a:lnTo>
                  <a:pt x="10922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469129" y="67437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646929" y="67437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823459" y="67437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001259" y="67437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179059" y="674370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79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5915659" y="55029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885690" y="53263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553200" y="53263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6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6348729" y="4686300"/>
            <a:ext cx="109220" cy="0"/>
          </a:xfrm>
          <a:custGeom>
            <a:avLst/>
            <a:gdLst/>
            <a:ahLst/>
            <a:cxnLst/>
            <a:rect l="l" t="t" r="r" b="b"/>
            <a:pathLst>
              <a:path w="109220">
                <a:moveTo>
                  <a:pt x="0" y="0"/>
                </a:moveTo>
                <a:lnTo>
                  <a:pt x="10922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526530" y="46863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704330" y="46863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880859" y="46863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058659" y="46863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236459" y="468630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8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6748780" y="41198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7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021319" y="55029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915659" y="34455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5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7886700" y="3148329"/>
            <a:ext cx="0" cy="109220"/>
          </a:xfrm>
          <a:custGeom>
            <a:avLst/>
            <a:gdLst/>
            <a:ahLst/>
            <a:cxnLst/>
            <a:rect l="l" t="t" r="r" b="b"/>
            <a:pathLst>
              <a:path h="109220">
                <a:moveTo>
                  <a:pt x="0" y="0"/>
                </a:moveTo>
                <a:lnTo>
                  <a:pt x="0" y="10922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886700" y="33261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886700" y="35039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886700" y="368045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886700" y="385825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7886700" y="4036059"/>
            <a:ext cx="0" cy="106680"/>
          </a:xfrm>
          <a:custGeom>
            <a:avLst/>
            <a:gdLst/>
            <a:ahLst/>
            <a:cxnLst/>
            <a:rect l="l" t="t" r="r" b="b"/>
            <a:pathLst>
              <a:path h="106679">
                <a:moveTo>
                  <a:pt x="0" y="0"/>
                </a:moveTo>
                <a:lnTo>
                  <a:pt x="0" y="1066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8021319" y="34455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6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7886700" y="1090930"/>
            <a:ext cx="0" cy="109220"/>
          </a:xfrm>
          <a:custGeom>
            <a:avLst/>
            <a:gdLst/>
            <a:ahLst/>
            <a:cxnLst/>
            <a:rect l="l" t="t" r="r" b="b"/>
            <a:pathLst>
              <a:path h="109219">
                <a:moveTo>
                  <a:pt x="0" y="0"/>
                </a:moveTo>
                <a:lnTo>
                  <a:pt x="0" y="10922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886700" y="126873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886700" y="144653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886700" y="162306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7886700" y="180086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7886700" y="1978660"/>
            <a:ext cx="0" cy="106680"/>
          </a:xfrm>
          <a:custGeom>
            <a:avLst/>
            <a:gdLst/>
            <a:ahLst/>
            <a:cxnLst/>
            <a:rect l="l" t="t" r="r" b="b"/>
            <a:pathLst>
              <a:path h="106680">
                <a:moveTo>
                  <a:pt x="0" y="0"/>
                </a:moveTo>
                <a:lnTo>
                  <a:pt x="0" y="1066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353270" y="210270"/>
            <a:ext cx="6894659" cy="68946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6553200" y="1033779"/>
            <a:ext cx="1687830" cy="1419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835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7</a:t>
            </a:r>
            <a:endParaRPr sz="2400">
              <a:latin typeface="DejaVu Serif"/>
              <a:cs typeface="DejaVu Serif"/>
            </a:endParaRPr>
          </a:p>
          <a:p>
            <a:pPr marL="1480820">
              <a:lnSpc>
                <a:spcPts val="2835"/>
              </a:lnSpc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7</a:t>
            </a:r>
            <a:endParaRPr sz="2400">
              <a:latin typeface="DejaVu Serif"/>
              <a:cs typeface="DejaVu Serif"/>
            </a:endParaRPr>
          </a:p>
          <a:p>
            <a:pPr marL="207645">
              <a:lnSpc>
                <a:spcPct val="100000"/>
              </a:lnSpc>
              <a:spcBef>
                <a:spcPts val="243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5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2633979" y="6199157"/>
            <a:ext cx="219710" cy="380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10"/>
              </a:lnSpc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4691379" y="6199157"/>
            <a:ext cx="219710" cy="380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10"/>
              </a:lnSpc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6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6748780" y="6199157"/>
            <a:ext cx="219710" cy="380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10"/>
              </a:lnSpc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633979" y="51485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291329" y="6743700"/>
            <a:ext cx="109220" cy="0"/>
          </a:xfrm>
          <a:custGeom>
            <a:avLst/>
            <a:gdLst/>
            <a:ahLst/>
            <a:cxnLst/>
            <a:rect l="l" t="t" r="r" b="b"/>
            <a:pathLst>
              <a:path w="109220">
                <a:moveTo>
                  <a:pt x="0" y="0"/>
                </a:moveTo>
                <a:lnTo>
                  <a:pt x="109220" y="0"/>
                </a:lnTo>
              </a:path>
            </a:pathLst>
          </a:custGeom>
          <a:ln w="5461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469129" y="67437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646929" y="67437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823459" y="67437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001259" y="67437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179059" y="674370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79" y="0"/>
                </a:lnTo>
              </a:path>
            </a:pathLst>
          </a:custGeom>
          <a:ln w="5461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5915659" y="55029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885690" y="53263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553200" y="53263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6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6348729" y="4686300"/>
            <a:ext cx="109220" cy="0"/>
          </a:xfrm>
          <a:custGeom>
            <a:avLst/>
            <a:gdLst/>
            <a:ahLst/>
            <a:cxnLst/>
            <a:rect l="l" t="t" r="r" b="b"/>
            <a:pathLst>
              <a:path w="109220">
                <a:moveTo>
                  <a:pt x="0" y="0"/>
                </a:moveTo>
                <a:lnTo>
                  <a:pt x="10922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526530" y="46863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704330" y="46863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880859" y="46863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058659" y="46863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236459" y="468630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8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6748780" y="41198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7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021319" y="55029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915659" y="34455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5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7886700" y="3148329"/>
            <a:ext cx="0" cy="109220"/>
          </a:xfrm>
          <a:custGeom>
            <a:avLst/>
            <a:gdLst/>
            <a:ahLst/>
            <a:cxnLst/>
            <a:rect l="l" t="t" r="r" b="b"/>
            <a:pathLst>
              <a:path h="109220">
                <a:moveTo>
                  <a:pt x="0" y="0"/>
                </a:moveTo>
                <a:lnTo>
                  <a:pt x="0" y="10922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886700" y="33261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886700" y="35039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886700" y="368045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886700" y="385825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7886700" y="4036059"/>
            <a:ext cx="0" cy="106680"/>
          </a:xfrm>
          <a:custGeom>
            <a:avLst/>
            <a:gdLst/>
            <a:ahLst/>
            <a:cxnLst/>
            <a:rect l="l" t="t" r="r" b="b"/>
            <a:pathLst>
              <a:path h="106679">
                <a:moveTo>
                  <a:pt x="0" y="0"/>
                </a:moveTo>
                <a:lnTo>
                  <a:pt x="0" y="1066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8021319" y="34455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6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7886700" y="1090930"/>
            <a:ext cx="0" cy="109220"/>
          </a:xfrm>
          <a:custGeom>
            <a:avLst/>
            <a:gdLst/>
            <a:ahLst/>
            <a:cxnLst/>
            <a:rect l="l" t="t" r="r" b="b"/>
            <a:pathLst>
              <a:path h="109219">
                <a:moveTo>
                  <a:pt x="0" y="0"/>
                </a:moveTo>
                <a:lnTo>
                  <a:pt x="0" y="10922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886700" y="126873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886700" y="144653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886700" y="162306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7886700" y="180086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7886700" y="1978660"/>
            <a:ext cx="0" cy="106680"/>
          </a:xfrm>
          <a:custGeom>
            <a:avLst/>
            <a:gdLst/>
            <a:ahLst/>
            <a:cxnLst/>
            <a:rect l="l" t="t" r="r" b="b"/>
            <a:pathLst>
              <a:path h="106680">
                <a:moveTo>
                  <a:pt x="0" y="0"/>
                </a:moveTo>
                <a:lnTo>
                  <a:pt x="0" y="1066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353270" y="210270"/>
            <a:ext cx="6894659" cy="68946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6553200" y="1033779"/>
            <a:ext cx="1687830" cy="1419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835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7</a:t>
            </a:r>
            <a:endParaRPr sz="2400">
              <a:latin typeface="DejaVu Serif"/>
              <a:cs typeface="DejaVu Serif"/>
            </a:endParaRPr>
          </a:p>
          <a:p>
            <a:pPr marL="1480820">
              <a:lnSpc>
                <a:spcPts val="2835"/>
              </a:lnSpc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7</a:t>
            </a:r>
            <a:endParaRPr sz="2400">
              <a:latin typeface="DejaVu Serif"/>
              <a:cs typeface="DejaVu Serif"/>
            </a:endParaRPr>
          </a:p>
          <a:p>
            <a:pPr marL="207645">
              <a:lnSpc>
                <a:spcPct val="100000"/>
              </a:lnSpc>
              <a:spcBef>
                <a:spcPts val="243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5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2633979" y="6199157"/>
            <a:ext cx="219710" cy="380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10"/>
              </a:lnSpc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4691379" y="6199157"/>
            <a:ext cx="219710" cy="380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10"/>
              </a:lnSpc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6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6748780" y="6199157"/>
            <a:ext cx="219710" cy="380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10"/>
              </a:lnSpc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633979" y="51485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291329" y="6743700"/>
            <a:ext cx="109220" cy="0"/>
          </a:xfrm>
          <a:custGeom>
            <a:avLst/>
            <a:gdLst/>
            <a:ahLst/>
            <a:cxnLst/>
            <a:rect l="l" t="t" r="r" b="b"/>
            <a:pathLst>
              <a:path w="109220">
                <a:moveTo>
                  <a:pt x="0" y="0"/>
                </a:moveTo>
                <a:lnTo>
                  <a:pt x="109220" y="0"/>
                </a:lnTo>
              </a:path>
            </a:pathLst>
          </a:custGeom>
          <a:ln w="5461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469129" y="67437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646929" y="67437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823459" y="67437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001259" y="67437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179059" y="674370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79" y="0"/>
                </a:lnTo>
              </a:path>
            </a:pathLst>
          </a:custGeom>
          <a:ln w="5461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5915659" y="55029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885690" y="53263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553200" y="53263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6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6348729" y="4686300"/>
            <a:ext cx="109220" cy="0"/>
          </a:xfrm>
          <a:custGeom>
            <a:avLst/>
            <a:gdLst/>
            <a:ahLst/>
            <a:cxnLst/>
            <a:rect l="l" t="t" r="r" b="b"/>
            <a:pathLst>
              <a:path w="109220">
                <a:moveTo>
                  <a:pt x="0" y="0"/>
                </a:moveTo>
                <a:lnTo>
                  <a:pt x="10922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526530" y="46863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704330" y="46863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880859" y="46863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058659" y="46863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236459" y="468630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8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6748780" y="41198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7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021319" y="55029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915659" y="34455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5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7886700" y="3148329"/>
            <a:ext cx="0" cy="109220"/>
          </a:xfrm>
          <a:custGeom>
            <a:avLst/>
            <a:gdLst/>
            <a:ahLst/>
            <a:cxnLst/>
            <a:rect l="l" t="t" r="r" b="b"/>
            <a:pathLst>
              <a:path h="109220">
                <a:moveTo>
                  <a:pt x="0" y="0"/>
                </a:moveTo>
                <a:lnTo>
                  <a:pt x="0" y="10922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886700" y="33261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886700" y="35039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886700" y="368045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886700" y="385825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7886700" y="4036059"/>
            <a:ext cx="0" cy="106680"/>
          </a:xfrm>
          <a:custGeom>
            <a:avLst/>
            <a:gdLst/>
            <a:ahLst/>
            <a:cxnLst/>
            <a:rect l="l" t="t" r="r" b="b"/>
            <a:pathLst>
              <a:path h="106679">
                <a:moveTo>
                  <a:pt x="0" y="0"/>
                </a:moveTo>
                <a:lnTo>
                  <a:pt x="0" y="1066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8021319" y="34455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6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7886700" y="1090930"/>
            <a:ext cx="0" cy="109220"/>
          </a:xfrm>
          <a:custGeom>
            <a:avLst/>
            <a:gdLst/>
            <a:ahLst/>
            <a:cxnLst/>
            <a:rect l="l" t="t" r="r" b="b"/>
            <a:pathLst>
              <a:path h="109219">
                <a:moveTo>
                  <a:pt x="0" y="0"/>
                </a:moveTo>
                <a:lnTo>
                  <a:pt x="0" y="10922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886700" y="126873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886700" y="144653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886700" y="162306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7886700" y="180086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7886700" y="1978660"/>
            <a:ext cx="0" cy="106680"/>
          </a:xfrm>
          <a:custGeom>
            <a:avLst/>
            <a:gdLst/>
            <a:ahLst/>
            <a:cxnLst/>
            <a:rect l="l" t="t" r="r" b="b"/>
            <a:pathLst>
              <a:path h="106680">
                <a:moveTo>
                  <a:pt x="0" y="0"/>
                </a:moveTo>
                <a:lnTo>
                  <a:pt x="0" y="1066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353270" y="210270"/>
            <a:ext cx="6894659" cy="68946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6553200" y="1033779"/>
            <a:ext cx="1687830" cy="1419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835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7</a:t>
            </a:r>
            <a:endParaRPr sz="2400">
              <a:latin typeface="DejaVu Serif"/>
              <a:cs typeface="DejaVu Serif"/>
            </a:endParaRPr>
          </a:p>
          <a:p>
            <a:pPr marL="1480820">
              <a:lnSpc>
                <a:spcPts val="2835"/>
              </a:lnSpc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7</a:t>
            </a:r>
            <a:endParaRPr sz="2400">
              <a:latin typeface="DejaVu Serif"/>
              <a:cs typeface="DejaVu Serif"/>
            </a:endParaRPr>
          </a:p>
          <a:p>
            <a:pPr marL="207645">
              <a:lnSpc>
                <a:spcPct val="100000"/>
              </a:lnSpc>
              <a:spcBef>
                <a:spcPts val="243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5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2633979" y="6199157"/>
            <a:ext cx="219710" cy="380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10"/>
              </a:lnSpc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4691379" y="6199157"/>
            <a:ext cx="219710" cy="380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10"/>
              </a:lnSpc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6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6748780" y="6199157"/>
            <a:ext cx="219710" cy="380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10"/>
              </a:lnSpc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633979" y="51485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915659" y="55029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885690" y="53263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553200" y="53263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6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348729" y="4686300"/>
            <a:ext cx="109220" cy="0"/>
          </a:xfrm>
          <a:custGeom>
            <a:avLst/>
            <a:gdLst/>
            <a:ahLst/>
            <a:cxnLst/>
            <a:rect l="l" t="t" r="r" b="b"/>
            <a:pathLst>
              <a:path w="109220">
                <a:moveTo>
                  <a:pt x="0" y="0"/>
                </a:moveTo>
                <a:lnTo>
                  <a:pt x="10922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526530" y="46863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704330" y="46863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880859" y="46863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058659" y="46863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236459" y="468630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8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6748780" y="41198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7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021319" y="55029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915659" y="34455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5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7886700" y="3148329"/>
            <a:ext cx="0" cy="109220"/>
          </a:xfrm>
          <a:custGeom>
            <a:avLst/>
            <a:gdLst/>
            <a:ahLst/>
            <a:cxnLst/>
            <a:rect l="l" t="t" r="r" b="b"/>
            <a:pathLst>
              <a:path h="109220">
                <a:moveTo>
                  <a:pt x="0" y="0"/>
                </a:moveTo>
                <a:lnTo>
                  <a:pt x="0" y="10922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886700" y="33261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886700" y="35039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886700" y="368045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886700" y="385825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886700" y="4036059"/>
            <a:ext cx="0" cy="106680"/>
          </a:xfrm>
          <a:custGeom>
            <a:avLst/>
            <a:gdLst/>
            <a:ahLst/>
            <a:cxnLst/>
            <a:rect l="l" t="t" r="r" b="b"/>
            <a:pathLst>
              <a:path h="106679">
                <a:moveTo>
                  <a:pt x="0" y="0"/>
                </a:moveTo>
                <a:lnTo>
                  <a:pt x="0" y="1066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8021319" y="34455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6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7886700" y="1090930"/>
            <a:ext cx="0" cy="109220"/>
          </a:xfrm>
          <a:custGeom>
            <a:avLst/>
            <a:gdLst/>
            <a:ahLst/>
            <a:cxnLst/>
            <a:rect l="l" t="t" r="r" b="b"/>
            <a:pathLst>
              <a:path h="109219">
                <a:moveTo>
                  <a:pt x="0" y="0"/>
                </a:moveTo>
                <a:lnTo>
                  <a:pt x="0" y="10922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886700" y="126873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886700" y="144653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886700" y="162306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7886700" y="180086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7886700" y="1978660"/>
            <a:ext cx="0" cy="106680"/>
          </a:xfrm>
          <a:custGeom>
            <a:avLst/>
            <a:gdLst/>
            <a:ahLst/>
            <a:cxnLst/>
            <a:rect l="l" t="t" r="r" b="b"/>
            <a:pathLst>
              <a:path h="106680">
                <a:moveTo>
                  <a:pt x="0" y="0"/>
                </a:moveTo>
                <a:lnTo>
                  <a:pt x="0" y="1066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353270" y="210270"/>
            <a:ext cx="6894659" cy="68946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6553200" y="1033779"/>
            <a:ext cx="1687830" cy="1419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835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7</a:t>
            </a:r>
            <a:endParaRPr sz="2400">
              <a:latin typeface="DejaVu Serif"/>
              <a:cs typeface="DejaVu Serif"/>
            </a:endParaRPr>
          </a:p>
          <a:p>
            <a:pPr marL="1480820">
              <a:lnSpc>
                <a:spcPts val="2835"/>
              </a:lnSpc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7</a:t>
            </a:r>
            <a:endParaRPr sz="2400">
              <a:latin typeface="DejaVu Serif"/>
              <a:cs typeface="DejaVu Serif"/>
            </a:endParaRPr>
          </a:p>
          <a:p>
            <a:pPr marL="207645">
              <a:lnSpc>
                <a:spcPct val="100000"/>
              </a:lnSpc>
              <a:spcBef>
                <a:spcPts val="243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5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2633979" y="6199157"/>
            <a:ext cx="219710" cy="380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10"/>
              </a:lnSpc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6748780" y="6199157"/>
            <a:ext cx="219710" cy="380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10"/>
              </a:lnSpc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633979" y="51485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915659" y="55029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885690" y="53263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553200" y="53263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6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348729" y="4686300"/>
            <a:ext cx="109220" cy="0"/>
          </a:xfrm>
          <a:custGeom>
            <a:avLst/>
            <a:gdLst/>
            <a:ahLst/>
            <a:cxnLst/>
            <a:rect l="l" t="t" r="r" b="b"/>
            <a:pathLst>
              <a:path w="109220">
                <a:moveTo>
                  <a:pt x="0" y="0"/>
                </a:moveTo>
                <a:lnTo>
                  <a:pt x="10922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526530" y="46863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704330" y="46863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880859" y="46863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058659" y="46863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236459" y="468630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8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6748780" y="41198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7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021319" y="55029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915659" y="34455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5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7886700" y="3148329"/>
            <a:ext cx="0" cy="109220"/>
          </a:xfrm>
          <a:custGeom>
            <a:avLst/>
            <a:gdLst/>
            <a:ahLst/>
            <a:cxnLst/>
            <a:rect l="l" t="t" r="r" b="b"/>
            <a:pathLst>
              <a:path h="109220">
                <a:moveTo>
                  <a:pt x="0" y="0"/>
                </a:moveTo>
                <a:lnTo>
                  <a:pt x="0" y="10922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886700" y="33261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886700" y="35039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886700" y="368045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886700" y="385825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886700" y="4036059"/>
            <a:ext cx="0" cy="106680"/>
          </a:xfrm>
          <a:custGeom>
            <a:avLst/>
            <a:gdLst/>
            <a:ahLst/>
            <a:cxnLst/>
            <a:rect l="l" t="t" r="r" b="b"/>
            <a:pathLst>
              <a:path h="106679">
                <a:moveTo>
                  <a:pt x="0" y="0"/>
                </a:moveTo>
                <a:lnTo>
                  <a:pt x="0" y="1066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8021319" y="34455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6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7886700" y="1090930"/>
            <a:ext cx="0" cy="109220"/>
          </a:xfrm>
          <a:custGeom>
            <a:avLst/>
            <a:gdLst/>
            <a:ahLst/>
            <a:cxnLst/>
            <a:rect l="l" t="t" r="r" b="b"/>
            <a:pathLst>
              <a:path h="109219">
                <a:moveTo>
                  <a:pt x="0" y="0"/>
                </a:moveTo>
                <a:lnTo>
                  <a:pt x="0" y="10922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886700" y="126873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886700" y="144653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886700" y="162306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7886700" y="180086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7886700" y="1978660"/>
            <a:ext cx="0" cy="106680"/>
          </a:xfrm>
          <a:custGeom>
            <a:avLst/>
            <a:gdLst/>
            <a:ahLst/>
            <a:cxnLst/>
            <a:rect l="l" t="t" r="r" b="b"/>
            <a:pathLst>
              <a:path h="106680">
                <a:moveTo>
                  <a:pt x="0" y="0"/>
                </a:moveTo>
                <a:lnTo>
                  <a:pt x="0" y="1066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353270" y="210270"/>
            <a:ext cx="6894659" cy="68946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6553200" y="1033779"/>
            <a:ext cx="1687830" cy="1419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835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7</a:t>
            </a:r>
            <a:endParaRPr sz="2400">
              <a:latin typeface="DejaVu Serif"/>
              <a:cs typeface="DejaVu Serif"/>
            </a:endParaRPr>
          </a:p>
          <a:p>
            <a:pPr marL="1480820">
              <a:lnSpc>
                <a:spcPts val="2835"/>
              </a:lnSpc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7</a:t>
            </a:r>
            <a:endParaRPr sz="2400">
              <a:latin typeface="DejaVu Serif"/>
              <a:cs typeface="DejaVu Serif"/>
            </a:endParaRPr>
          </a:p>
          <a:p>
            <a:pPr marL="207645">
              <a:lnSpc>
                <a:spcPct val="100000"/>
              </a:lnSpc>
              <a:spcBef>
                <a:spcPts val="243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5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2633979" y="6199157"/>
            <a:ext cx="219710" cy="380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10"/>
              </a:lnSpc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6748780" y="6199157"/>
            <a:ext cx="219710" cy="380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10"/>
              </a:lnSpc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633979" y="51485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915659" y="55029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885690" y="53263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553200" y="53263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6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348729" y="4686300"/>
            <a:ext cx="109220" cy="0"/>
          </a:xfrm>
          <a:custGeom>
            <a:avLst/>
            <a:gdLst/>
            <a:ahLst/>
            <a:cxnLst/>
            <a:rect l="l" t="t" r="r" b="b"/>
            <a:pathLst>
              <a:path w="109220">
                <a:moveTo>
                  <a:pt x="0" y="0"/>
                </a:moveTo>
                <a:lnTo>
                  <a:pt x="10922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526530" y="46863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704330" y="46863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880859" y="46863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058659" y="46863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236459" y="468630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8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6748780" y="41198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7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021319" y="55029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915659" y="34455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5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7886700" y="3148329"/>
            <a:ext cx="0" cy="109220"/>
          </a:xfrm>
          <a:custGeom>
            <a:avLst/>
            <a:gdLst/>
            <a:ahLst/>
            <a:cxnLst/>
            <a:rect l="l" t="t" r="r" b="b"/>
            <a:pathLst>
              <a:path h="109220">
                <a:moveTo>
                  <a:pt x="0" y="0"/>
                </a:moveTo>
                <a:lnTo>
                  <a:pt x="0" y="10922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886700" y="33261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886700" y="35039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886700" y="368045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886700" y="385825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886700" y="4036059"/>
            <a:ext cx="0" cy="106680"/>
          </a:xfrm>
          <a:custGeom>
            <a:avLst/>
            <a:gdLst/>
            <a:ahLst/>
            <a:cxnLst/>
            <a:rect l="l" t="t" r="r" b="b"/>
            <a:pathLst>
              <a:path h="106679">
                <a:moveTo>
                  <a:pt x="0" y="0"/>
                </a:moveTo>
                <a:lnTo>
                  <a:pt x="0" y="1066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8021319" y="34455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6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7886700" y="1090930"/>
            <a:ext cx="0" cy="109220"/>
          </a:xfrm>
          <a:custGeom>
            <a:avLst/>
            <a:gdLst/>
            <a:ahLst/>
            <a:cxnLst/>
            <a:rect l="l" t="t" r="r" b="b"/>
            <a:pathLst>
              <a:path h="109219">
                <a:moveTo>
                  <a:pt x="0" y="0"/>
                </a:moveTo>
                <a:lnTo>
                  <a:pt x="0" y="10922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886700" y="126873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886700" y="144653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886700" y="162306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7886700" y="180086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7886700" y="1978660"/>
            <a:ext cx="0" cy="106680"/>
          </a:xfrm>
          <a:custGeom>
            <a:avLst/>
            <a:gdLst/>
            <a:ahLst/>
            <a:cxnLst/>
            <a:rect l="l" t="t" r="r" b="b"/>
            <a:pathLst>
              <a:path h="106680">
                <a:moveTo>
                  <a:pt x="0" y="0"/>
                </a:moveTo>
                <a:lnTo>
                  <a:pt x="0" y="1066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353270" y="210270"/>
            <a:ext cx="6894659" cy="68946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6553200" y="1033779"/>
            <a:ext cx="1687830" cy="1419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835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7</a:t>
            </a:r>
            <a:endParaRPr sz="2400">
              <a:latin typeface="DejaVu Serif"/>
              <a:cs typeface="DejaVu Serif"/>
            </a:endParaRPr>
          </a:p>
          <a:p>
            <a:pPr marL="1480820">
              <a:lnSpc>
                <a:spcPts val="2835"/>
              </a:lnSpc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7</a:t>
            </a:r>
            <a:endParaRPr sz="2400">
              <a:latin typeface="DejaVu Serif"/>
              <a:cs typeface="DejaVu Serif"/>
            </a:endParaRPr>
          </a:p>
          <a:p>
            <a:pPr marL="207645">
              <a:lnSpc>
                <a:spcPct val="100000"/>
              </a:lnSpc>
              <a:spcBef>
                <a:spcPts val="243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5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2633979" y="6199157"/>
            <a:ext cx="219710" cy="380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10"/>
              </a:lnSpc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6748780" y="6199157"/>
            <a:ext cx="219710" cy="380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10"/>
              </a:lnSpc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09800" y="554990"/>
            <a:ext cx="565404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>
                <a:solidFill>
                  <a:srgbClr val="191919"/>
                </a:solidFill>
              </a:rPr>
              <a:t>Kruskal's</a:t>
            </a:r>
            <a:r>
              <a:rPr spc="-35" dirty="0">
                <a:solidFill>
                  <a:srgbClr val="191919"/>
                </a:solidFill>
              </a:rPr>
              <a:t> </a:t>
            </a:r>
            <a:r>
              <a:rPr spc="-10" dirty="0">
                <a:solidFill>
                  <a:srgbClr val="191919"/>
                </a:solidFill>
              </a:rPr>
              <a:t>Algorithm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99440" y="1866900"/>
            <a:ext cx="170815" cy="2451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50" spc="265" dirty="0">
                <a:solidFill>
                  <a:srgbClr val="191919"/>
                </a:solidFill>
                <a:latin typeface="Calibri"/>
                <a:cs typeface="Calibri"/>
              </a:rPr>
              <a:t>●</a:t>
            </a:r>
            <a:endParaRPr sz="145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23289" y="1732279"/>
            <a:ext cx="806259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spc="-5" dirty="0">
                <a:solidFill>
                  <a:srgbClr val="0000FF"/>
                </a:solidFill>
                <a:latin typeface="DejaVu Serif"/>
                <a:cs typeface="DejaVu Serif"/>
              </a:rPr>
              <a:t>Kruskal's Algorithm </a:t>
            </a:r>
            <a:r>
              <a:rPr sz="3200" spc="-5" dirty="0">
                <a:solidFill>
                  <a:srgbClr val="191919"/>
                </a:solidFill>
                <a:latin typeface="DejaVu Serif"/>
                <a:cs typeface="DejaVu Serif"/>
              </a:rPr>
              <a:t>is the</a:t>
            </a:r>
            <a:r>
              <a:rPr sz="3200" spc="20" dirty="0">
                <a:solidFill>
                  <a:srgbClr val="191919"/>
                </a:solidFill>
                <a:latin typeface="DejaVu Serif"/>
                <a:cs typeface="DejaVu Serif"/>
              </a:rPr>
              <a:t> </a:t>
            </a:r>
            <a:r>
              <a:rPr sz="3200" spc="-5" dirty="0">
                <a:solidFill>
                  <a:srgbClr val="191919"/>
                </a:solidFill>
                <a:latin typeface="DejaVu Serif"/>
                <a:cs typeface="DejaVu Serif"/>
              </a:rPr>
              <a:t>following:</a:t>
            </a:r>
            <a:endParaRPr sz="3200">
              <a:latin typeface="DejaVu Serif"/>
              <a:cs typeface="DejaVu Serif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31239" y="2509520"/>
            <a:ext cx="153035" cy="2178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250" spc="245" dirty="0">
                <a:solidFill>
                  <a:srgbClr val="191919"/>
                </a:solidFill>
                <a:latin typeface="Calibri"/>
                <a:cs typeface="Calibri"/>
              </a:rPr>
              <a:t>●</a:t>
            </a:r>
            <a:endParaRPr sz="125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31239" y="3065779"/>
            <a:ext cx="153035" cy="2178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250" spc="245" dirty="0">
                <a:solidFill>
                  <a:srgbClr val="191919"/>
                </a:solidFill>
                <a:latin typeface="Calibri"/>
                <a:cs typeface="Calibri"/>
              </a:rPr>
              <a:t>●</a:t>
            </a:r>
            <a:endParaRPr sz="12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329689" y="2256790"/>
            <a:ext cx="7581265" cy="1996439"/>
          </a:xfrm>
          <a:prstGeom prst="rect">
            <a:avLst/>
          </a:prstGeom>
        </p:spPr>
        <p:txBody>
          <a:bodyPr vert="horz" wrap="square" lIns="0" tIns="1435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30"/>
              </a:spcBef>
            </a:pPr>
            <a:r>
              <a:rPr sz="2800" spc="-5" dirty="0">
                <a:solidFill>
                  <a:srgbClr val="191919"/>
                </a:solidFill>
                <a:latin typeface="DejaVu Serif"/>
                <a:cs typeface="DejaVu Serif"/>
              </a:rPr>
              <a:t>Let </a:t>
            </a:r>
            <a:r>
              <a:rPr sz="2800" i="1" dirty="0">
                <a:solidFill>
                  <a:srgbClr val="191919"/>
                </a:solidFill>
                <a:latin typeface="DejaVu Serif"/>
                <a:cs typeface="DejaVu Serif"/>
              </a:rPr>
              <a:t>T </a:t>
            </a:r>
            <a:r>
              <a:rPr sz="2800" dirty="0">
                <a:solidFill>
                  <a:srgbClr val="191919"/>
                </a:solidFill>
                <a:latin typeface="DejaVu Serif"/>
                <a:cs typeface="DejaVu Serif"/>
              </a:rPr>
              <a:t>=</a:t>
            </a:r>
            <a:r>
              <a:rPr sz="2800" spc="-25" dirty="0">
                <a:solidFill>
                  <a:srgbClr val="191919"/>
                </a:solidFill>
                <a:latin typeface="DejaVu Serif"/>
                <a:cs typeface="DejaVu Serif"/>
              </a:rPr>
              <a:t> </a:t>
            </a:r>
            <a:r>
              <a:rPr sz="2800" spc="-90" dirty="0">
                <a:solidFill>
                  <a:srgbClr val="191919"/>
                </a:solidFill>
                <a:latin typeface="DejaVu Serif"/>
                <a:cs typeface="DejaVu Serif"/>
              </a:rPr>
              <a:t>Ø.</a:t>
            </a:r>
            <a:endParaRPr sz="2800">
              <a:latin typeface="DejaVu Serif"/>
              <a:cs typeface="DejaVu Serif"/>
            </a:endParaRPr>
          </a:p>
          <a:p>
            <a:pPr marL="38100">
              <a:lnSpc>
                <a:spcPct val="100000"/>
              </a:lnSpc>
              <a:spcBef>
                <a:spcPts val="1030"/>
              </a:spcBef>
            </a:pPr>
            <a:r>
              <a:rPr sz="2800" spc="-55" dirty="0">
                <a:solidFill>
                  <a:srgbClr val="191919"/>
                </a:solidFill>
                <a:latin typeface="DejaVu Serif"/>
                <a:cs typeface="DejaVu Serif"/>
              </a:rPr>
              <a:t>For </a:t>
            </a:r>
            <a:r>
              <a:rPr sz="2800" spc="-5" dirty="0">
                <a:solidFill>
                  <a:srgbClr val="191919"/>
                </a:solidFill>
                <a:latin typeface="DejaVu Serif"/>
                <a:cs typeface="DejaVu Serif"/>
              </a:rPr>
              <a:t>each edge </a:t>
            </a:r>
            <a:r>
              <a:rPr sz="2800" dirty="0">
                <a:solidFill>
                  <a:srgbClr val="191919"/>
                </a:solidFill>
                <a:latin typeface="DejaVu Serif"/>
                <a:cs typeface="DejaVu Serif"/>
              </a:rPr>
              <a:t>(</a:t>
            </a:r>
            <a:r>
              <a:rPr sz="2800" i="1" dirty="0">
                <a:solidFill>
                  <a:srgbClr val="191919"/>
                </a:solidFill>
                <a:latin typeface="DejaVu Serif"/>
                <a:cs typeface="DejaVu Serif"/>
              </a:rPr>
              <a:t>u</a:t>
            </a:r>
            <a:r>
              <a:rPr sz="2800" dirty="0">
                <a:solidFill>
                  <a:srgbClr val="191919"/>
                </a:solidFill>
                <a:latin typeface="DejaVu Serif"/>
                <a:cs typeface="DejaVu Serif"/>
              </a:rPr>
              <a:t>, </a:t>
            </a:r>
            <a:r>
              <a:rPr sz="2800" i="1" spc="-5" dirty="0">
                <a:solidFill>
                  <a:srgbClr val="191919"/>
                </a:solidFill>
                <a:latin typeface="DejaVu Serif"/>
                <a:cs typeface="DejaVu Serif"/>
              </a:rPr>
              <a:t>v</a:t>
            </a:r>
            <a:r>
              <a:rPr sz="2800" spc="-5" dirty="0">
                <a:solidFill>
                  <a:srgbClr val="191919"/>
                </a:solidFill>
                <a:latin typeface="DejaVu Serif"/>
                <a:cs typeface="DejaVu Serif"/>
              </a:rPr>
              <a:t>) </a:t>
            </a:r>
            <a:r>
              <a:rPr sz="2800" spc="-10" dirty="0">
                <a:solidFill>
                  <a:srgbClr val="191919"/>
                </a:solidFill>
                <a:latin typeface="DejaVu Serif"/>
                <a:cs typeface="DejaVu Serif"/>
              </a:rPr>
              <a:t>sorted by</a:t>
            </a:r>
            <a:r>
              <a:rPr sz="2800" spc="15" dirty="0">
                <a:solidFill>
                  <a:srgbClr val="191919"/>
                </a:solidFill>
                <a:latin typeface="DejaVu Serif"/>
                <a:cs typeface="DejaVu Serif"/>
              </a:rPr>
              <a:t> </a:t>
            </a:r>
            <a:r>
              <a:rPr sz="2800" spc="-5" dirty="0">
                <a:solidFill>
                  <a:srgbClr val="191919"/>
                </a:solidFill>
                <a:latin typeface="DejaVu Serif"/>
                <a:cs typeface="DejaVu Serif"/>
              </a:rPr>
              <a:t>cost:</a:t>
            </a:r>
            <a:endParaRPr sz="2800">
              <a:latin typeface="DejaVu Serif"/>
              <a:cs typeface="DejaVu Serif"/>
            </a:endParaRPr>
          </a:p>
          <a:p>
            <a:pPr marL="469265" marR="30480" indent="-287020">
              <a:lnSpc>
                <a:spcPts val="2790"/>
              </a:lnSpc>
              <a:spcBef>
                <a:spcPts val="1235"/>
              </a:spcBef>
              <a:tabLst>
                <a:tab pos="469265" algn="l"/>
              </a:tabLst>
            </a:pPr>
            <a:r>
              <a:rPr sz="2700" spc="150" baseline="9259" dirty="0">
                <a:solidFill>
                  <a:srgbClr val="191919"/>
                </a:solidFill>
                <a:latin typeface="Calibri"/>
                <a:cs typeface="Calibri"/>
              </a:rPr>
              <a:t>–	</a:t>
            </a:r>
            <a:r>
              <a:rPr sz="2400" spc="-5" dirty="0">
                <a:solidFill>
                  <a:srgbClr val="191919"/>
                </a:solidFill>
                <a:latin typeface="DejaVu Serif"/>
                <a:cs typeface="DejaVu Serif"/>
              </a:rPr>
              <a:t>If </a:t>
            </a:r>
            <a:r>
              <a:rPr sz="2400" i="1" dirty="0">
                <a:solidFill>
                  <a:srgbClr val="191919"/>
                </a:solidFill>
                <a:latin typeface="DejaVu Serif"/>
                <a:cs typeface="DejaVu Serif"/>
              </a:rPr>
              <a:t>u </a:t>
            </a:r>
            <a:r>
              <a:rPr sz="2400" spc="-5" dirty="0">
                <a:solidFill>
                  <a:srgbClr val="191919"/>
                </a:solidFill>
                <a:latin typeface="DejaVu Serif"/>
                <a:cs typeface="DejaVu Serif"/>
              </a:rPr>
              <a:t>and </a:t>
            </a:r>
            <a:r>
              <a:rPr sz="2400" i="1" dirty="0">
                <a:solidFill>
                  <a:srgbClr val="191919"/>
                </a:solidFill>
                <a:latin typeface="DejaVu Serif"/>
                <a:cs typeface="DejaVu Serif"/>
              </a:rPr>
              <a:t>v </a:t>
            </a:r>
            <a:r>
              <a:rPr sz="2400" spc="-5" dirty="0">
                <a:solidFill>
                  <a:srgbClr val="191919"/>
                </a:solidFill>
                <a:latin typeface="DejaVu Serif"/>
                <a:cs typeface="DejaVu Serif"/>
              </a:rPr>
              <a:t>are not already connected </a:t>
            </a: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in </a:t>
            </a:r>
            <a:r>
              <a:rPr sz="2400" i="1" spc="-5" dirty="0">
                <a:solidFill>
                  <a:srgbClr val="191919"/>
                </a:solidFill>
                <a:latin typeface="DejaVu Serif"/>
                <a:cs typeface="DejaVu Serif"/>
              </a:rPr>
              <a:t>T</a:t>
            </a:r>
            <a:r>
              <a:rPr sz="2400" spc="-5" dirty="0">
                <a:solidFill>
                  <a:srgbClr val="191919"/>
                </a:solidFill>
                <a:latin typeface="DejaVu Serif"/>
                <a:cs typeface="DejaVu Serif"/>
              </a:rPr>
              <a:t>, add  </a:t>
            </a: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(</a:t>
            </a:r>
            <a:r>
              <a:rPr sz="2400" i="1" dirty="0">
                <a:solidFill>
                  <a:srgbClr val="191919"/>
                </a:solidFill>
                <a:latin typeface="DejaVu Serif"/>
                <a:cs typeface="DejaVu Serif"/>
              </a:rPr>
              <a:t>u</a:t>
            </a: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, </a:t>
            </a:r>
            <a:r>
              <a:rPr sz="2400" i="1" dirty="0">
                <a:solidFill>
                  <a:srgbClr val="191919"/>
                </a:solidFill>
                <a:latin typeface="DejaVu Serif"/>
                <a:cs typeface="DejaVu Serif"/>
              </a:rPr>
              <a:t>v</a:t>
            </a: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) </a:t>
            </a:r>
            <a:r>
              <a:rPr sz="2400" spc="-5" dirty="0">
                <a:solidFill>
                  <a:srgbClr val="191919"/>
                </a:solidFill>
                <a:latin typeface="DejaVu Serif"/>
                <a:cs typeface="DejaVu Serif"/>
              </a:rPr>
              <a:t>to </a:t>
            </a:r>
            <a:r>
              <a:rPr sz="2400" i="1" spc="-5" dirty="0">
                <a:solidFill>
                  <a:srgbClr val="191919"/>
                </a:solidFill>
                <a:latin typeface="DejaVu Serif"/>
                <a:cs typeface="DejaVu Serif"/>
              </a:rPr>
              <a:t>T</a:t>
            </a:r>
            <a:r>
              <a:rPr sz="2400" spc="-5" dirty="0">
                <a:solidFill>
                  <a:srgbClr val="191919"/>
                </a:solidFill>
                <a:latin typeface="DejaVu Serif"/>
                <a:cs typeface="DejaVu Serif"/>
              </a:rPr>
              <a:t>.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99440" y="4455159"/>
            <a:ext cx="170815" cy="2451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50" spc="265" dirty="0">
                <a:solidFill>
                  <a:srgbClr val="191919"/>
                </a:solidFill>
                <a:latin typeface="Calibri"/>
                <a:cs typeface="Calibri"/>
              </a:rPr>
              <a:t>●</a:t>
            </a:r>
            <a:endParaRPr sz="145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23289" y="4318000"/>
            <a:ext cx="8378190" cy="986790"/>
          </a:xfrm>
          <a:prstGeom prst="rect">
            <a:avLst/>
          </a:prstGeom>
        </p:spPr>
        <p:txBody>
          <a:bodyPr vert="horz" wrap="square" lIns="0" tIns="40005" rIns="0" bIns="0" rtlCol="0">
            <a:spAutoFit/>
          </a:bodyPr>
          <a:lstStyle/>
          <a:p>
            <a:pPr marL="12700" marR="5080">
              <a:lnSpc>
                <a:spcPts val="3729"/>
              </a:lnSpc>
              <a:spcBef>
                <a:spcPts val="315"/>
              </a:spcBef>
            </a:pPr>
            <a:r>
              <a:rPr sz="3200" spc="-5" dirty="0">
                <a:solidFill>
                  <a:srgbClr val="191919"/>
                </a:solidFill>
                <a:latin typeface="DejaVu Serif"/>
                <a:cs typeface="DejaVu Serif"/>
              </a:rPr>
              <a:t>Can prove by induction that the result is  </a:t>
            </a:r>
            <a:r>
              <a:rPr sz="3200" dirty="0">
                <a:solidFill>
                  <a:srgbClr val="191919"/>
                </a:solidFill>
                <a:latin typeface="DejaVu Serif"/>
                <a:cs typeface="DejaVu Serif"/>
              </a:rPr>
              <a:t>a </a:t>
            </a:r>
            <a:r>
              <a:rPr sz="3200" spc="-5" dirty="0">
                <a:solidFill>
                  <a:srgbClr val="191919"/>
                </a:solidFill>
                <a:latin typeface="DejaVu Serif"/>
                <a:cs typeface="DejaVu Serif"/>
              </a:rPr>
              <a:t>spanning tree by showing</a:t>
            </a:r>
            <a:r>
              <a:rPr sz="3200" spc="10" dirty="0">
                <a:solidFill>
                  <a:srgbClr val="191919"/>
                </a:solidFill>
                <a:latin typeface="DejaVu Serif"/>
                <a:cs typeface="DejaVu Serif"/>
              </a:rPr>
              <a:t> </a:t>
            </a:r>
            <a:r>
              <a:rPr sz="3200" spc="-10" dirty="0">
                <a:solidFill>
                  <a:srgbClr val="191919"/>
                </a:solidFill>
                <a:latin typeface="DejaVu Serif"/>
                <a:cs typeface="DejaVu Serif"/>
              </a:rPr>
              <a:t>that</a:t>
            </a:r>
            <a:endParaRPr sz="3200">
              <a:latin typeface="DejaVu Serif"/>
              <a:cs typeface="DejaVu Serif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31239" y="5568950"/>
            <a:ext cx="153035" cy="2178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250" spc="245" dirty="0">
                <a:solidFill>
                  <a:srgbClr val="191919"/>
                </a:solidFill>
                <a:latin typeface="Calibri"/>
                <a:cs typeface="Calibri"/>
              </a:rPr>
              <a:t>●</a:t>
            </a:r>
            <a:endParaRPr sz="125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031239" y="6125209"/>
            <a:ext cx="153035" cy="2178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250" spc="245" dirty="0">
                <a:solidFill>
                  <a:srgbClr val="191919"/>
                </a:solidFill>
                <a:latin typeface="Calibri"/>
                <a:cs typeface="Calibri"/>
              </a:rPr>
              <a:t>●</a:t>
            </a:r>
            <a:endParaRPr sz="125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355089" y="5318759"/>
            <a:ext cx="6982459" cy="1137920"/>
          </a:xfrm>
          <a:prstGeom prst="rect">
            <a:avLst/>
          </a:prstGeom>
        </p:spPr>
        <p:txBody>
          <a:bodyPr vert="horz" wrap="square" lIns="0" tIns="142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20"/>
              </a:spcBef>
            </a:pPr>
            <a:r>
              <a:rPr sz="2800" spc="-5" dirty="0">
                <a:solidFill>
                  <a:srgbClr val="191919"/>
                </a:solidFill>
                <a:latin typeface="DejaVu Serif"/>
                <a:cs typeface="DejaVu Serif"/>
              </a:rPr>
              <a:t>Exactly </a:t>
            </a:r>
            <a:r>
              <a:rPr sz="2800" i="1" dirty="0">
                <a:solidFill>
                  <a:srgbClr val="191919"/>
                </a:solidFill>
                <a:latin typeface="DejaVu Serif"/>
                <a:cs typeface="DejaVu Serif"/>
              </a:rPr>
              <a:t>n </a:t>
            </a:r>
            <a:r>
              <a:rPr sz="2800" dirty="0">
                <a:solidFill>
                  <a:srgbClr val="191919"/>
                </a:solidFill>
                <a:latin typeface="DejaVu Serif"/>
                <a:cs typeface="DejaVu Serif"/>
              </a:rPr>
              <a:t>– 1 </a:t>
            </a:r>
            <a:r>
              <a:rPr sz="2800" spc="-5" dirty="0">
                <a:solidFill>
                  <a:srgbClr val="191919"/>
                </a:solidFill>
                <a:latin typeface="DejaVu Serif"/>
                <a:cs typeface="DejaVu Serif"/>
              </a:rPr>
              <a:t>edges are</a:t>
            </a:r>
            <a:r>
              <a:rPr sz="2800" spc="-60" dirty="0">
                <a:solidFill>
                  <a:srgbClr val="191919"/>
                </a:solidFill>
                <a:latin typeface="DejaVu Serif"/>
                <a:cs typeface="DejaVu Serif"/>
              </a:rPr>
              <a:t> </a:t>
            </a:r>
            <a:r>
              <a:rPr sz="2800" spc="-5" dirty="0">
                <a:solidFill>
                  <a:srgbClr val="191919"/>
                </a:solidFill>
                <a:latin typeface="DejaVu Serif"/>
                <a:cs typeface="DejaVu Serif"/>
              </a:rPr>
              <a:t>added.</a:t>
            </a:r>
            <a:endParaRPr sz="2800">
              <a:latin typeface="DejaVu Serif"/>
              <a:cs typeface="DejaVu Serif"/>
            </a:endParaRPr>
          </a:p>
          <a:p>
            <a:pPr marL="12700">
              <a:lnSpc>
                <a:spcPct val="100000"/>
              </a:lnSpc>
              <a:spcBef>
                <a:spcPts val="1019"/>
              </a:spcBef>
            </a:pPr>
            <a:r>
              <a:rPr sz="2800" dirty="0">
                <a:solidFill>
                  <a:srgbClr val="191919"/>
                </a:solidFill>
                <a:latin typeface="DejaVu Serif"/>
                <a:cs typeface="DejaVu Serif"/>
              </a:rPr>
              <a:t>No </a:t>
            </a:r>
            <a:r>
              <a:rPr sz="2800" spc="-10" dirty="0">
                <a:solidFill>
                  <a:srgbClr val="191919"/>
                </a:solidFill>
                <a:latin typeface="DejaVu Serif"/>
                <a:cs typeface="DejaVu Serif"/>
              </a:rPr>
              <a:t>edges </a:t>
            </a:r>
            <a:r>
              <a:rPr sz="2800" spc="-5" dirty="0">
                <a:solidFill>
                  <a:srgbClr val="191919"/>
                </a:solidFill>
                <a:latin typeface="DejaVu Serif"/>
                <a:cs typeface="DejaVu Serif"/>
              </a:rPr>
              <a:t>are added that close </a:t>
            </a:r>
            <a:r>
              <a:rPr sz="2800" dirty="0">
                <a:solidFill>
                  <a:srgbClr val="191919"/>
                </a:solidFill>
                <a:latin typeface="DejaVu Serif"/>
                <a:cs typeface="DejaVu Serif"/>
              </a:rPr>
              <a:t>a</a:t>
            </a:r>
            <a:r>
              <a:rPr sz="2800" spc="-70" dirty="0">
                <a:solidFill>
                  <a:srgbClr val="191919"/>
                </a:solidFill>
                <a:latin typeface="DejaVu Serif"/>
                <a:cs typeface="DejaVu Serif"/>
              </a:rPr>
              <a:t> </a:t>
            </a:r>
            <a:r>
              <a:rPr sz="2800" spc="-5" dirty="0">
                <a:solidFill>
                  <a:srgbClr val="191919"/>
                </a:solidFill>
                <a:latin typeface="DejaVu Serif"/>
                <a:cs typeface="DejaVu Serif"/>
              </a:rPr>
              <a:t>cycle.</a:t>
            </a:r>
            <a:endParaRPr sz="2800">
              <a:latin typeface="DejaVu Serif"/>
              <a:cs typeface="DejaVu Serif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633979" y="51485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915659" y="55029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885690" y="53263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348729" y="4686300"/>
            <a:ext cx="109220" cy="0"/>
          </a:xfrm>
          <a:custGeom>
            <a:avLst/>
            <a:gdLst/>
            <a:ahLst/>
            <a:cxnLst/>
            <a:rect l="l" t="t" r="r" b="b"/>
            <a:pathLst>
              <a:path w="109220">
                <a:moveTo>
                  <a:pt x="0" y="0"/>
                </a:moveTo>
                <a:lnTo>
                  <a:pt x="10922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526530" y="46863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704330" y="46863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880859" y="46863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058659" y="46863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236459" y="468630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8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6748780" y="41198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7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021319" y="55029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915659" y="34455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5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7886700" y="3148329"/>
            <a:ext cx="0" cy="109220"/>
          </a:xfrm>
          <a:custGeom>
            <a:avLst/>
            <a:gdLst/>
            <a:ahLst/>
            <a:cxnLst/>
            <a:rect l="l" t="t" r="r" b="b"/>
            <a:pathLst>
              <a:path h="109220">
                <a:moveTo>
                  <a:pt x="0" y="0"/>
                </a:moveTo>
                <a:lnTo>
                  <a:pt x="0" y="10922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886700" y="33261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886700" y="35039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886700" y="368045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886700" y="385825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886700" y="4036059"/>
            <a:ext cx="0" cy="106680"/>
          </a:xfrm>
          <a:custGeom>
            <a:avLst/>
            <a:gdLst/>
            <a:ahLst/>
            <a:cxnLst/>
            <a:rect l="l" t="t" r="r" b="b"/>
            <a:pathLst>
              <a:path h="106679">
                <a:moveTo>
                  <a:pt x="0" y="0"/>
                </a:moveTo>
                <a:lnTo>
                  <a:pt x="0" y="1066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8021319" y="34455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6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7886700" y="1090930"/>
            <a:ext cx="0" cy="109220"/>
          </a:xfrm>
          <a:custGeom>
            <a:avLst/>
            <a:gdLst/>
            <a:ahLst/>
            <a:cxnLst/>
            <a:rect l="l" t="t" r="r" b="b"/>
            <a:pathLst>
              <a:path h="109219">
                <a:moveTo>
                  <a:pt x="0" y="0"/>
                </a:moveTo>
                <a:lnTo>
                  <a:pt x="0" y="10922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886700" y="126873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886700" y="144653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886700" y="162306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886700" y="180086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7886700" y="1978660"/>
            <a:ext cx="0" cy="106680"/>
          </a:xfrm>
          <a:custGeom>
            <a:avLst/>
            <a:gdLst/>
            <a:ahLst/>
            <a:cxnLst/>
            <a:rect l="l" t="t" r="r" b="b"/>
            <a:pathLst>
              <a:path h="106680">
                <a:moveTo>
                  <a:pt x="0" y="0"/>
                </a:moveTo>
                <a:lnTo>
                  <a:pt x="0" y="1066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353270" y="210270"/>
            <a:ext cx="6894659" cy="68946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6553200" y="1033779"/>
            <a:ext cx="1687830" cy="1419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835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7</a:t>
            </a:r>
            <a:endParaRPr sz="2400">
              <a:latin typeface="DejaVu Serif"/>
              <a:cs typeface="DejaVu Serif"/>
            </a:endParaRPr>
          </a:p>
          <a:p>
            <a:pPr marL="1480820">
              <a:lnSpc>
                <a:spcPts val="2835"/>
              </a:lnSpc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7</a:t>
            </a:r>
            <a:endParaRPr sz="2400">
              <a:latin typeface="DejaVu Serif"/>
              <a:cs typeface="DejaVu Serif"/>
            </a:endParaRPr>
          </a:p>
          <a:p>
            <a:pPr marL="207645">
              <a:lnSpc>
                <a:spcPct val="100000"/>
              </a:lnSpc>
              <a:spcBef>
                <a:spcPts val="243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5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2633979" y="6199157"/>
            <a:ext cx="219710" cy="380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10"/>
              </a:lnSpc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6748780" y="6199157"/>
            <a:ext cx="219710" cy="380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10"/>
              </a:lnSpc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633979" y="51485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915659" y="55029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885690" y="53263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348729" y="4686300"/>
            <a:ext cx="109220" cy="0"/>
          </a:xfrm>
          <a:custGeom>
            <a:avLst/>
            <a:gdLst/>
            <a:ahLst/>
            <a:cxnLst/>
            <a:rect l="l" t="t" r="r" b="b"/>
            <a:pathLst>
              <a:path w="109220">
                <a:moveTo>
                  <a:pt x="0" y="0"/>
                </a:moveTo>
                <a:lnTo>
                  <a:pt x="10922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526530" y="46863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704330" y="46863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880859" y="46863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058659" y="46863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236459" y="468630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8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6748780" y="41198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7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021319" y="55029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915659" y="34455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5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7886700" y="3148329"/>
            <a:ext cx="0" cy="109220"/>
          </a:xfrm>
          <a:custGeom>
            <a:avLst/>
            <a:gdLst/>
            <a:ahLst/>
            <a:cxnLst/>
            <a:rect l="l" t="t" r="r" b="b"/>
            <a:pathLst>
              <a:path h="109220">
                <a:moveTo>
                  <a:pt x="0" y="0"/>
                </a:moveTo>
                <a:lnTo>
                  <a:pt x="0" y="109220"/>
                </a:lnTo>
              </a:path>
            </a:pathLst>
          </a:custGeom>
          <a:ln w="5461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886700" y="33261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886700" y="35039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886700" y="368045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886700" y="385825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886700" y="4036059"/>
            <a:ext cx="0" cy="106680"/>
          </a:xfrm>
          <a:custGeom>
            <a:avLst/>
            <a:gdLst/>
            <a:ahLst/>
            <a:cxnLst/>
            <a:rect l="l" t="t" r="r" b="b"/>
            <a:pathLst>
              <a:path h="106679">
                <a:moveTo>
                  <a:pt x="0" y="0"/>
                </a:moveTo>
                <a:lnTo>
                  <a:pt x="0" y="106679"/>
                </a:lnTo>
              </a:path>
            </a:pathLst>
          </a:custGeom>
          <a:ln w="5461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8021319" y="34455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6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7886700" y="1090930"/>
            <a:ext cx="0" cy="109220"/>
          </a:xfrm>
          <a:custGeom>
            <a:avLst/>
            <a:gdLst/>
            <a:ahLst/>
            <a:cxnLst/>
            <a:rect l="l" t="t" r="r" b="b"/>
            <a:pathLst>
              <a:path h="109219">
                <a:moveTo>
                  <a:pt x="0" y="0"/>
                </a:moveTo>
                <a:lnTo>
                  <a:pt x="0" y="10922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886700" y="126873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886700" y="144653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886700" y="162306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886700" y="180086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7886700" y="1978660"/>
            <a:ext cx="0" cy="106680"/>
          </a:xfrm>
          <a:custGeom>
            <a:avLst/>
            <a:gdLst/>
            <a:ahLst/>
            <a:cxnLst/>
            <a:rect l="l" t="t" r="r" b="b"/>
            <a:pathLst>
              <a:path h="106680">
                <a:moveTo>
                  <a:pt x="0" y="0"/>
                </a:moveTo>
                <a:lnTo>
                  <a:pt x="0" y="1066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353270" y="210270"/>
            <a:ext cx="6894659" cy="68946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6553200" y="1033779"/>
            <a:ext cx="1687830" cy="1419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835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7</a:t>
            </a:r>
            <a:endParaRPr sz="2400">
              <a:latin typeface="DejaVu Serif"/>
              <a:cs typeface="DejaVu Serif"/>
            </a:endParaRPr>
          </a:p>
          <a:p>
            <a:pPr marL="1480820">
              <a:lnSpc>
                <a:spcPts val="2835"/>
              </a:lnSpc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7</a:t>
            </a:r>
            <a:endParaRPr sz="2400">
              <a:latin typeface="DejaVu Serif"/>
              <a:cs typeface="DejaVu Serif"/>
            </a:endParaRPr>
          </a:p>
          <a:p>
            <a:pPr marL="207645">
              <a:lnSpc>
                <a:spcPct val="100000"/>
              </a:lnSpc>
              <a:spcBef>
                <a:spcPts val="243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5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2633979" y="6199157"/>
            <a:ext cx="219710" cy="380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10"/>
              </a:lnSpc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6748780" y="6199157"/>
            <a:ext cx="219710" cy="380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10"/>
              </a:lnSpc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633979" y="51485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915659" y="55029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885690" y="53263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348729" y="4686300"/>
            <a:ext cx="109220" cy="0"/>
          </a:xfrm>
          <a:custGeom>
            <a:avLst/>
            <a:gdLst/>
            <a:ahLst/>
            <a:cxnLst/>
            <a:rect l="l" t="t" r="r" b="b"/>
            <a:pathLst>
              <a:path w="109220">
                <a:moveTo>
                  <a:pt x="0" y="0"/>
                </a:moveTo>
                <a:lnTo>
                  <a:pt x="10922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526530" y="46863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704330" y="46863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880859" y="46863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058659" y="46863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236459" y="468630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8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6748780" y="41198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7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021319" y="55029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915659" y="34455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5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7886700" y="3148329"/>
            <a:ext cx="0" cy="109220"/>
          </a:xfrm>
          <a:custGeom>
            <a:avLst/>
            <a:gdLst/>
            <a:ahLst/>
            <a:cxnLst/>
            <a:rect l="l" t="t" r="r" b="b"/>
            <a:pathLst>
              <a:path h="109220">
                <a:moveTo>
                  <a:pt x="0" y="0"/>
                </a:moveTo>
                <a:lnTo>
                  <a:pt x="0" y="109220"/>
                </a:lnTo>
              </a:path>
            </a:pathLst>
          </a:custGeom>
          <a:ln w="5461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886700" y="33261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886700" y="35039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886700" y="368045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886700" y="385825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886700" y="4036059"/>
            <a:ext cx="0" cy="106680"/>
          </a:xfrm>
          <a:custGeom>
            <a:avLst/>
            <a:gdLst/>
            <a:ahLst/>
            <a:cxnLst/>
            <a:rect l="l" t="t" r="r" b="b"/>
            <a:pathLst>
              <a:path h="106679">
                <a:moveTo>
                  <a:pt x="0" y="0"/>
                </a:moveTo>
                <a:lnTo>
                  <a:pt x="0" y="106679"/>
                </a:lnTo>
              </a:path>
            </a:pathLst>
          </a:custGeom>
          <a:ln w="5461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8021319" y="34455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6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7886700" y="1090930"/>
            <a:ext cx="0" cy="109220"/>
          </a:xfrm>
          <a:custGeom>
            <a:avLst/>
            <a:gdLst/>
            <a:ahLst/>
            <a:cxnLst/>
            <a:rect l="l" t="t" r="r" b="b"/>
            <a:pathLst>
              <a:path h="109219">
                <a:moveTo>
                  <a:pt x="0" y="0"/>
                </a:moveTo>
                <a:lnTo>
                  <a:pt x="0" y="10922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886700" y="126873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886700" y="144653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886700" y="162306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886700" y="180086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7886700" y="1978660"/>
            <a:ext cx="0" cy="106680"/>
          </a:xfrm>
          <a:custGeom>
            <a:avLst/>
            <a:gdLst/>
            <a:ahLst/>
            <a:cxnLst/>
            <a:rect l="l" t="t" r="r" b="b"/>
            <a:pathLst>
              <a:path h="106680">
                <a:moveTo>
                  <a:pt x="0" y="0"/>
                </a:moveTo>
                <a:lnTo>
                  <a:pt x="0" y="1066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353270" y="210270"/>
            <a:ext cx="6894659" cy="68946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6553200" y="1033779"/>
            <a:ext cx="1687830" cy="1419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835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7</a:t>
            </a:r>
            <a:endParaRPr sz="2400">
              <a:latin typeface="DejaVu Serif"/>
              <a:cs typeface="DejaVu Serif"/>
            </a:endParaRPr>
          </a:p>
          <a:p>
            <a:pPr marL="1480820">
              <a:lnSpc>
                <a:spcPts val="2835"/>
              </a:lnSpc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7</a:t>
            </a:r>
            <a:endParaRPr sz="2400">
              <a:latin typeface="DejaVu Serif"/>
              <a:cs typeface="DejaVu Serif"/>
            </a:endParaRPr>
          </a:p>
          <a:p>
            <a:pPr marL="207645">
              <a:lnSpc>
                <a:spcPct val="100000"/>
              </a:lnSpc>
              <a:spcBef>
                <a:spcPts val="243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5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2633979" y="6199157"/>
            <a:ext cx="219710" cy="380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10"/>
              </a:lnSpc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6748780" y="6199157"/>
            <a:ext cx="219710" cy="380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10"/>
              </a:lnSpc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633979" y="51485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915659" y="55029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885690" y="53263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348729" y="4686300"/>
            <a:ext cx="109220" cy="0"/>
          </a:xfrm>
          <a:custGeom>
            <a:avLst/>
            <a:gdLst/>
            <a:ahLst/>
            <a:cxnLst/>
            <a:rect l="l" t="t" r="r" b="b"/>
            <a:pathLst>
              <a:path w="109220">
                <a:moveTo>
                  <a:pt x="0" y="0"/>
                </a:moveTo>
                <a:lnTo>
                  <a:pt x="10922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526530" y="46863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704330" y="46863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880859" y="46863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058659" y="46863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236459" y="468630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8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8021319" y="55029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915659" y="3445509"/>
            <a:ext cx="1052830" cy="10655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5</a:t>
            </a:r>
            <a:endParaRPr sz="2400">
              <a:latin typeface="DejaVu Serif"/>
              <a:cs typeface="DejaVu Serif"/>
            </a:endParaRPr>
          </a:p>
          <a:p>
            <a:pPr marR="5080" algn="r">
              <a:lnSpc>
                <a:spcPct val="100000"/>
              </a:lnSpc>
              <a:spcBef>
                <a:spcPts val="243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7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7886700" y="1090930"/>
            <a:ext cx="0" cy="109220"/>
          </a:xfrm>
          <a:custGeom>
            <a:avLst/>
            <a:gdLst/>
            <a:ahLst/>
            <a:cxnLst/>
            <a:rect l="l" t="t" r="r" b="b"/>
            <a:pathLst>
              <a:path h="109219">
                <a:moveTo>
                  <a:pt x="0" y="0"/>
                </a:moveTo>
                <a:lnTo>
                  <a:pt x="0" y="10922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886700" y="126873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886700" y="144653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886700" y="162306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886700" y="180086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886700" y="1978660"/>
            <a:ext cx="0" cy="106680"/>
          </a:xfrm>
          <a:custGeom>
            <a:avLst/>
            <a:gdLst/>
            <a:ahLst/>
            <a:cxnLst/>
            <a:rect l="l" t="t" r="r" b="b"/>
            <a:pathLst>
              <a:path h="106680">
                <a:moveTo>
                  <a:pt x="0" y="0"/>
                </a:moveTo>
                <a:lnTo>
                  <a:pt x="0" y="1066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353270" y="210270"/>
            <a:ext cx="6894659" cy="68946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6553200" y="1033779"/>
            <a:ext cx="1687830" cy="1419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835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7</a:t>
            </a:r>
            <a:endParaRPr sz="2400">
              <a:latin typeface="DejaVu Serif"/>
              <a:cs typeface="DejaVu Serif"/>
            </a:endParaRPr>
          </a:p>
          <a:p>
            <a:pPr marL="1480820">
              <a:lnSpc>
                <a:spcPts val="2835"/>
              </a:lnSpc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7</a:t>
            </a:r>
            <a:endParaRPr sz="2400">
              <a:latin typeface="DejaVu Serif"/>
              <a:cs typeface="DejaVu Serif"/>
            </a:endParaRPr>
          </a:p>
          <a:p>
            <a:pPr marL="207645">
              <a:lnSpc>
                <a:spcPct val="100000"/>
              </a:lnSpc>
              <a:spcBef>
                <a:spcPts val="243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5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633979" y="6199157"/>
            <a:ext cx="219710" cy="380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10"/>
              </a:lnSpc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748780" y="6199157"/>
            <a:ext cx="219710" cy="380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10"/>
              </a:lnSpc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633979" y="51485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915659" y="55029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885690" y="53263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348729" y="4686300"/>
            <a:ext cx="109220" cy="0"/>
          </a:xfrm>
          <a:custGeom>
            <a:avLst/>
            <a:gdLst/>
            <a:ahLst/>
            <a:cxnLst/>
            <a:rect l="l" t="t" r="r" b="b"/>
            <a:pathLst>
              <a:path w="109220">
                <a:moveTo>
                  <a:pt x="0" y="0"/>
                </a:moveTo>
                <a:lnTo>
                  <a:pt x="109220" y="0"/>
                </a:lnTo>
              </a:path>
            </a:pathLst>
          </a:custGeom>
          <a:ln w="5461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526530" y="46863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704330" y="46863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880859" y="46863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058659" y="46863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236459" y="468630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80" y="0"/>
                </a:lnTo>
              </a:path>
            </a:pathLst>
          </a:custGeom>
          <a:ln w="5461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8021319" y="55029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915659" y="3445509"/>
            <a:ext cx="1052830" cy="10655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5</a:t>
            </a:r>
            <a:endParaRPr sz="2400">
              <a:latin typeface="DejaVu Serif"/>
              <a:cs typeface="DejaVu Serif"/>
            </a:endParaRPr>
          </a:p>
          <a:p>
            <a:pPr marR="5080" algn="r">
              <a:lnSpc>
                <a:spcPct val="100000"/>
              </a:lnSpc>
              <a:spcBef>
                <a:spcPts val="243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7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7886700" y="1090930"/>
            <a:ext cx="0" cy="109220"/>
          </a:xfrm>
          <a:custGeom>
            <a:avLst/>
            <a:gdLst/>
            <a:ahLst/>
            <a:cxnLst/>
            <a:rect l="l" t="t" r="r" b="b"/>
            <a:pathLst>
              <a:path h="109219">
                <a:moveTo>
                  <a:pt x="0" y="0"/>
                </a:moveTo>
                <a:lnTo>
                  <a:pt x="0" y="10922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886700" y="126873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886700" y="144653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886700" y="162306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886700" y="180086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886700" y="1978660"/>
            <a:ext cx="0" cy="106680"/>
          </a:xfrm>
          <a:custGeom>
            <a:avLst/>
            <a:gdLst/>
            <a:ahLst/>
            <a:cxnLst/>
            <a:rect l="l" t="t" r="r" b="b"/>
            <a:pathLst>
              <a:path h="106680">
                <a:moveTo>
                  <a:pt x="0" y="0"/>
                </a:moveTo>
                <a:lnTo>
                  <a:pt x="0" y="1066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353270" y="210270"/>
            <a:ext cx="6894659" cy="68946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6553200" y="1033779"/>
            <a:ext cx="1687830" cy="1419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835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7</a:t>
            </a:r>
            <a:endParaRPr sz="2400">
              <a:latin typeface="DejaVu Serif"/>
              <a:cs typeface="DejaVu Serif"/>
            </a:endParaRPr>
          </a:p>
          <a:p>
            <a:pPr marL="1480820">
              <a:lnSpc>
                <a:spcPts val="2835"/>
              </a:lnSpc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7</a:t>
            </a:r>
            <a:endParaRPr sz="2400">
              <a:latin typeface="DejaVu Serif"/>
              <a:cs typeface="DejaVu Serif"/>
            </a:endParaRPr>
          </a:p>
          <a:p>
            <a:pPr marL="207645">
              <a:lnSpc>
                <a:spcPct val="100000"/>
              </a:lnSpc>
              <a:spcBef>
                <a:spcPts val="243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5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633979" y="6199157"/>
            <a:ext cx="219710" cy="380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10"/>
              </a:lnSpc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748780" y="6199157"/>
            <a:ext cx="219710" cy="380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10"/>
              </a:lnSpc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633979" y="51485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915659" y="55029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885690" y="53263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348729" y="4686300"/>
            <a:ext cx="109220" cy="0"/>
          </a:xfrm>
          <a:custGeom>
            <a:avLst/>
            <a:gdLst/>
            <a:ahLst/>
            <a:cxnLst/>
            <a:rect l="l" t="t" r="r" b="b"/>
            <a:pathLst>
              <a:path w="109220">
                <a:moveTo>
                  <a:pt x="0" y="0"/>
                </a:moveTo>
                <a:lnTo>
                  <a:pt x="109220" y="0"/>
                </a:lnTo>
              </a:path>
            </a:pathLst>
          </a:custGeom>
          <a:ln w="5461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526530" y="46863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704330" y="46863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880859" y="46863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058659" y="46863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236459" y="468630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80" y="0"/>
                </a:lnTo>
              </a:path>
            </a:pathLst>
          </a:custGeom>
          <a:ln w="5461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8021319" y="55029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915659" y="3445509"/>
            <a:ext cx="1052830" cy="10655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5</a:t>
            </a:r>
            <a:endParaRPr sz="2400">
              <a:latin typeface="DejaVu Serif"/>
              <a:cs typeface="DejaVu Serif"/>
            </a:endParaRPr>
          </a:p>
          <a:p>
            <a:pPr marR="5080" algn="r">
              <a:lnSpc>
                <a:spcPct val="100000"/>
              </a:lnSpc>
              <a:spcBef>
                <a:spcPts val="243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7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7886700" y="1090930"/>
            <a:ext cx="0" cy="109220"/>
          </a:xfrm>
          <a:custGeom>
            <a:avLst/>
            <a:gdLst/>
            <a:ahLst/>
            <a:cxnLst/>
            <a:rect l="l" t="t" r="r" b="b"/>
            <a:pathLst>
              <a:path h="109219">
                <a:moveTo>
                  <a:pt x="0" y="0"/>
                </a:moveTo>
                <a:lnTo>
                  <a:pt x="0" y="10922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886700" y="126873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886700" y="144653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886700" y="162306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886700" y="180086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886700" y="1978660"/>
            <a:ext cx="0" cy="106680"/>
          </a:xfrm>
          <a:custGeom>
            <a:avLst/>
            <a:gdLst/>
            <a:ahLst/>
            <a:cxnLst/>
            <a:rect l="l" t="t" r="r" b="b"/>
            <a:pathLst>
              <a:path h="106680">
                <a:moveTo>
                  <a:pt x="0" y="0"/>
                </a:moveTo>
                <a:lnTo>
                  <a:pt x="0" y="1066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353270" y="210270"/>
            <a:ext cx="6894659" cy="68946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6553200" y="1033779"/>
            <a:ext cx="1687830" cy="1419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835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7</a:t>
            </a:r>
            <a:endParaRPr sz="2400">
              <a:latin typeface="DejaVu Serif"/>
              <a:cs typeface="DejaVu Serif"/>
            </a:endParaRPr>
          </a:p>
          <a:p>
            <a:pPr marL="1480820">
              <a:lnSpc>
                <a:spcPts val="2835"/>
              </a:lnSpc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7</a:t>
            </a:r>
            <a:endParaRPr sz="2400">
              <a:latin typeface="DejaVu Serif"/>
              <a:cs typeface="DejaVu Serif"/>
            </a:endParaRPr>
          </a:p>
          <a:p>
            <a:pPr marL="207645">
              <a:lnSpc>
                <a:spcPct val="100000"/>
              </a:lnSpc>
              <a:spcBef>
                <a:spcPts val="243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5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633979" y="6199157"/>
            <a:ext cx="219710" cy="380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10"/>
              </a:lnSpc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748780" y="6199157"/>
            <a:ext cx="219710" cy="380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10"/>
              </a:lnSpc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633979" y="51485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915659" y="55029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885690" y="53263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021319" y="55029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915659" y="34455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5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886700" y="1090930"/>
            <a:ext cx="0" cy="109220"/>
          </a:xfrm>
          <a:custGeom>
            <a:avLst/>
            <a:gdLst/>
            <a:ahLst/>
            <a:cxnLst/>
            <a:rect l="l" t="t" r="r" b="b"/>
            <a:pathLst>
              <a:path h="109219">
                <a:moveTo>
                  <a:pt x="0" y="0"/>
                </a:moveTo>
                <a:lnTo>
                  <a:pt x="0" y="10922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886700" y="126873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886700" y="144653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886700" y="162306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886700" y="180086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886700" y="1978660"/>
            <a:ext cx="0" cy="106680"/>
          </a:xfrm>
          <a:custGeom>
            <a:avLst/>
            <a:gdLst/>
            <a:ahLst/>
            <a:cxnLst/>
            <a:rect l="l" t="t" r="r" b="b"/>
            <a:pathLst>
              <a:path h="106680">
                <a:moveTo>
                  <a:pt x="0" y="0"/>
                </a:moveTo>
                <a:lnTo>
                  <a:pt x="0" y="1066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6553200" y="1033779"/>
            <a:ext cx="1687830" cy="1419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835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7</a:t>
            </a:r>
            <a:endParaRPr sz="2400">
              <a:latin typeface="DejaVu Serif"/>
              <a:cs typeface="DejaVu Serif"/>
            </a:endParaRPr>
          </a:p>
          <a:p>
            <a:pPr marL="1480820">
              <a:lnSpc>
                <a:spcPts val="2835"/>
              </a:lnSpc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7</a:t>
            </a:r>
            <a:endParaRPr sz="2400">
              <a:latin typeface="DejaVu Serif"/>
              <a:cs typeface="DejaVu Serif"/>
            </a:endParaRPr>
          </a:p>
          <a:p>
            <a:pPr marL="207645">
              <a:lnSpc>
                <a:spcPct val="100000"/>
              </a:lnSpc>
              <a:spcBef>
                <a:spcPts val="243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5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353270" y="210270"/>
            <a:ext cx="6894659" cy="68946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2633979" y="6199157"/>
            <a:ext cx="219710" cy="380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10"/>
              </a:lnSpc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748780" y="6199157"/>
            <a:ext cx="219710" cy="380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10"/>
              </a:lnSpc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633979" y="51485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915659" y="55029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885690" y="53263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021319" y="55029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915659" y="34455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5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886700" y="1090930"/>
            <a:ext cx="0" cy="109220"/>
          </a:xfrm>
          <a:custGeom>
            <a:avLst/>
            <a:gdLst/>
            <a:ahLst/>
            <a:cxnLst/>
            <a:rect l="l" t="t" r="r" b="b"/>
            <a:pathLst>
              <a:path h="109219">
                <a:moveTo>
                  <a:pt x="0" y="0"/>
                </a:moveTo>
                <a:lnTo>
                  <a:pt x="0" y="10922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886700" y="126873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886700" y="144653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886700" y="162306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886700" y="180086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886700" y="1978660"/>
            <a:ext cx="0" cy="106680"/>
          </a:xfrm>
          <a:custGeom>
            <a:avLst/>
            <a:gdLst/>
            <a:ahLst/>
            <a:cxnLst/>
            <a:rect l="l" t="t" r="r" b="b"/>
            <a:pathLst>
              <a:path h="106680">
                <a:moveTo>
                  <a:pt x="0" y="0"/>
                </a:moveTo>
                <a:lnTo>
                  <a:pt x="0" y="1066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6553200" y="1033779"/>
            <a:ext cx="1687830" cy="1419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835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7</a:t>
            </a:r>
            <a:endParaRPr sz="2400">
              <a:latin typeface="DejaVu Serif"/>
              <a:cs typeface="DejaVu Serif"/>
            </a:endParaRPr>
          </a:p>
          <a:p>
            <a:pPr marL="1480820">
              <a:lnSpc>
                <a:spcPts val="2835"/>
              </a:lnSpc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7</a:t>
            </a:r>
            <a:endParaRPr sz="2400">
              <a:latin typeface="DejaVu Serif"/>
              <a:cs typeface="DejaVu Serif"/>
            </a:endParaRPr>
          </a:p>
          <a:p>
            <a:pPr marL="207645">
              <a:lnSpc>
                <a:spcPct val="100000"/>
              </a:lnSpc>
              <a:spcBef>
                <a:spcPts val="243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5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353270" y="210270"/>
            <a:ext cx="6894659" cy="68946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2633979" y="6199157"/>
            <a:ext cx="219710" cy="380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10"/>
              </a:lnSpc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748780" y="6199157"/>
            <a:ext cx="219710" cy="380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10"/>
              </a:lnSpc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57070" y="4928870"/>
            <a:ext cx="1572260" cy="1572260"/>
          </a:xfrm>
          <a:custGeom>
            <a:avLst/>
            <a:gdLst/>
            <a:ahLst/>
            <a:cxnLst/>
            <a:rect l="l" t="t" r="r" b="b"/>
            <a:pathLst>
              <a:path w="1572260" h="1572260">
                <a:moveTo>
                  <a:pt x="0" y="1572259"/>
                </a:moveTo>
                <a:lnTo>
                  <a:pt x="1572259" y="0"/>
                </a:lnTo>
              </a:path>
            </a:pathLst>
          </a:custGeom>
          <a:ln w="5463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633979" y="51485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829300" y="5029200"/>
            <a:ext cx="0" cy="1371600"/>
          </a:xfrm>
          <a:custGeom>
            <a:avLst/>
            <a:gdLst/>
            <a:ahLst/>
            <a:cxnLst/>
            <a:rect l="l" t="t" r="r" b="b"/>
            <a:pathLst>
              <a:path h="1371600">
                <a:moveTo>
                  <a:pt x="0" y="0"/>
                </a:moveTo>
                <a:lnTo>
                  <a:pt x="0" y="1371600"/>
                </a:lnTo>
              </a:path>
            </a:pathLst>
          </a:custGeom>
          <a:ln w="5463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915659" y="55029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014470" y="4928870"/>
            <a:ext cx="1572260" cy="1572260"/>
          </a:xfrm>
          <a:custGeom>
            <a:avLst/>
            <a:gdLst/>
            <a:ahLst/>
            <a:cxnLst/>
            <a:rect l="l" t="t" r="r" b="b"/>
            <a:pathLst>
              <a:path w="1572260" h="1572260">
                <a:moveTo>
                  <a:pt x="0" y="0"/>
                </a:moveTo>
                <a:lnTo>
                  <a:pt x="1572259" y="1572259"/>
                </a:lnTo>
              </a:path>
            </a:pathLst>
          </a:custGeom>
          <a:ln w="5463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885690" y="53263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172200" y="6743700"/>
            <a:ext cx="1371600" cy="0"/>
          </a:xfrm>
          <a:custGeom>
            <a:avLst/>
            <a:gdLst/>
            <a:ahLst/>
            <a:cxnLst/>
            <a:rect l="l" t="t" r="r" b="b"/>
            <a:pathLst>
              <a:path w="1371600">
                <a:moveTo>
                  <a:pt x="0" y="0"/>
                </a:moveTo>
                <a:lnTo>
                  <a:pt x="1371600" y="0"/>
                </a:lnTo>
              </a:path>
            </a:pathLst>
          </a:custGeom>
          <a:ln w="5463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886700" y="5029200"/>
            <a:ext cx="0" cy="1371600"/>
          </a:xfrm>
          <a:custGeom>
            <a:avLst/>
            <a:gdLst/>
            <a:ahLst/>
            <a:cxnLst/>
            <a:rect l="l" t="t" r="r" b="b"/>
            <a:pathLst>
              <a:path h="1371600">
                <a:moveTo>
                  <a:pt x="0" y="0"/>
                </a:moveTo>
                <a:lnTo>
                  <a:pt x="0" y="1371600"/>
                </a:lnTo>
              </a:path>
            </a:pathLst>
          </a:custGeom>
          <a:ln w="5463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8021319" y="55029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057400" y="6743700"/>
            <a:ext cx="1371600" cy="0"/>
          </a:xfrm>
          <a:custGeom>
            <a:avLst/>
            <a:gdLst/>
            <a:ahLst/>
            <a:cxnLst/>
            <a:rect l="l" t="t" r="r" b="b"/>
            <a:pathLst>
              <a:path w="1371600">
                <a:moveTo>
                  <a:pt x="0" y="0"/>
                </a:moveTo>
                <a:lnTo>
                  <a:pt x="1371600" y="0"/>
                </a:lnTo>
              </a:path>
            </a:pathLst>
          </a:custGeom>
          <a:ln w="5463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829300" y="2971800"/>
            <a:ext cx="0" cy="1371600"/>
          </a:xfrm>
          <a:custGeom>
            <a:avLst/>
            <a:gdLst/>
            <a:ahLst/>
            <a:cxnLst/>
            <a:rect l="l" t="t" r="r" b="b"/>
            <a:pathLst>
              <a:path h="1371600">
                <a:moveTo>
                  <a:pt x="0" y="0"/>
                </a:moveTo>
                <a:lnTo>
                  <a:pt x="0" y="1371600"/>
                </a:lnTo>
              </a:path>
            </a:pathLst>
          </a:custGeom>
          <a:ln w="5463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5915659" y="34455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5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7886700" y="9144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886700" y="1090930"/>
            <a:ext cx="0" cy="109220"/>
          </a:xfrm>
          <a:custGeom>
            <a:avLst/>
            <a:gdLst/>
            <a:ahLst/>
            <a:cxnLst/>
            <a:rect l="l" t="t" r="r" b="b"/>
            <a:pathLst>
              <a:path h="109219">
                <a:moveTo>
                  <a:pt x="0" y="0"/>
                </a:moveTo>
                <a:lnTo>
                  <a:pt x="0" y="10922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886700" y="126873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886700" y="144653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886700" y="162306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886700" y="180086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886700" y="1978660"/>
            <a:ext cx="0" cy="106680"/>
          </a:xfrm>
          <a:custGeom>
            <a:avLst/>
            <a:gdLst/>
            <a:ahLst/>
            <a:cxnLst/>
            <a:rect l="l" t="t" r="r" b="b"/>
            <a:pathLst>
              <a:path h="106680">
                <a:moveTo>
                  <a:pt x="0" y="0"/>
                </a:moveTo>
                <a:lnTo>
                  <a:pt x="0" y="1066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886700" y="215518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172200" y="2628900"/>
            <a:ext cx="1371600" cy="0"/>
          </a:xfrm>
          <a:custGeom>
            <a:avLst/>
            <a:gdLst/>
            <a:ahLst/>
            <a:cxnLst/>
            <a:rect l="l" t="t" r="r" b="b"/>
            <a:pathLst>
              <a:path w="1371600">
                <a:moveTo>
                  <a:pt x="0" y="0"/>
                </a:moveTo>
                <a:lnTo>
                  <a:pt x="1371600" y="0"/>
                </a:lnTo>
              </a:path>
            </a:pathLst>
          </a:custGeom>
          <a:ln w="5463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071870" y="814069"/>
            <a:ext cx="1572260" cy="1572260"/>
          </a:xfrm>
          <a:custGeom>
            <a:avLst/>
            <a:gdLst/>
            <a:ahLst/>
            <a:cxnLst/>
            <a:rect l="l" t="t" r="r" b="b"/>
            <a:pathLst>
              <a:path w="1572259" h="1572260">
                <a:moveTo>
                  <a:pt x="1572259" y="0"/>
                </a:moveTo>
                <a:lnTo>
                  <a:pt x="0" y="1572259"/>
                </a:lnTo>
              </a:path>
            </a:pathLst>
          </a:custGeom>
          <a:ln w="5463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6553200" y="1033779"/>
            <a:ext cx="1687830" cy="1419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835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7</a:t>
            </a:r>
            <a:endParaRPr sz="2400">
              <a:latin typeface="DejaVu Serif"/>
              <a:cs typeface="DejaVu Serif"/>
            </a:endParaRPr>
          </a:p>
          <a:p>
            <a:pPr marL="1480820">
              <a:lnSpc>
                <a:spcPts val="2835"/>
              </a:lnSpc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7</a:t>
            </a:r>
            <a:endParaRPr sz="2400">
              <a:latin typeface="DejaVu Serif"/>
              <a:cs typeface="DejaVu Serif"/>
            </a:endParaRPr>
          </a:p>
          <a:p>
            <a:pPr marL="207645">
              <a:lnSpc>
                <a:spcPct val="100000"/>
              </a:lnSpc>
              <a:spcBef>
                <a:spcPts val="243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5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34290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4290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4290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1148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4864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4864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4864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61722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486400" y="64008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59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59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486400" y="64008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486400" y="6400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6172200" y="7086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3429000" y="64008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59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59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3429000" y="64008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3429000" y="6400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4114800" y="7086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371600" y="64008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59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59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371600" y="64008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371600" y="6400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2057400" y="7086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75438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75438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75438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82296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7543800" y="64008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59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59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7543800" y="64008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7543800" y="6400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8229600" y="7086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54864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54864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5486400" y="2286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6172200" y="2971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75438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75438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7543800" y="2286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8229600" y="2971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7543800" y="228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59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79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79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59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7543800" y="228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79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7543800" y="228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8229600" y="914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 txBox="1"/>
          <p:nvPr/>
        </p:nvSpPr>
        <p:spPr>
          <a:xfrm>
            <a:off x="2633979" y="6199157"/>
            <a:ext cx="219710" cy="380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10"/>
              </a:lnSpc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6748780" y="6199157"/>
            <a:ext cx="219710" cy="380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10"/>
              </a:lnSpc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57070" y="4928870"/>
            <a:ext cx="1572260" cy="1572260"/>
          </a:xfrm>
          <a:custGeom>
            <a:avLst/>
            <a:gdLst/>
            <a:ahLst/>
            <a:cxnLst/>
            <a:rect l="l" t="t" r="r" b="b"/>
            <a:pathLst>
              <a:path w="1572260" h="1572260">
                <a:moveTo>
                  <a:pt x="0" y="1572259"/>
                </a:moveTo>
                <a:lnTo>
                  <a:pt x="1572259" y="0"/>
                </a:lnTo>
              </a:path>
            </a:pathLst>
          </a:custGeom>
          <a:ln w="5463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633979" y="51485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829300" y="5029200"/>
            <a:ext cx="0" cy="1371600"/>
          </a:xfrm>
          <a:custGeom>
            <a:avLst/>
            <a:gdLst/>
            <a:ahLst/>
            <a:cxnLst/>
            <a:rect l="l" t="t" r="r" b="b"/>
            <a:pathLst>
              <a:path h="1371600">
                <a:moveTo>
                  <a:pt x="0" y="0"/>
                </a:moveTo>
                <a:lnTo>
                  <a:pt x="0" y="1371600"/>
                </a:lnTo>
              </a:path>
            </a:pathLst>
          </a:custGeom>
          <a:ln w="5463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915659" y="55029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014470" y="4928870"/>
            <a:ext cx="1572260" cy="1572260"/>
          </a:xfrm>
          <a:custGeom>
            <a:avLst/>
            <a:gdLst/>
            <a:ahLst/>
            <a:cxnLst/>
            <a:rect l="l" t="t" r="r" b="b"/>
            <a:pathLst>
              <a:path w="1572260" h="1572260">
                <a:moveTo>
                  <a:pt x="0" y="0"/>
                </a:moveTo>
                <a:lnTo>
                  <a:pt x="1572259" y="1572259"/>
                </a:lnTo>
              </a:path>
            </a:pathLst>
          </a:custGeom>
          <a:ln w="5463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885690" y="53263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172200" y="6743700"/>
            <a:ext cx="1371600" cy="0"/>
          </a:xfrm>
          <a:custGeom>
            <a:avLst/>
            <a:gdLst/>
            <a:ahLst/>
            <a:cxnLst/>
            <a:rect l="l" t="t" r="r" b="b"/>
            <a:pathLst>
              <a:path w="1371600">
                <a:moveTo>
                  <a:pt x="0" y="0"/>
                </a:moveTo>
                <a:lnTo>
                  <a:pt x="1371600" y="0"/>
                </a:lnTo>
              </a:path>
            </a:pathLst>
          </a:custGeom>
          <a:ln w="5463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886700" y="5029200"/>
            <a:ext cx="0" cy="1371600"/>
          </a:xfrm>
          <a:custGeom>
            <a:avLst/>
            <a:gdLst/>
            <a:ahLst/>
            <a:cxnLst/>
            <a:rect l="l" t="t" r="r" b="b"/>
            <a:pathLst>
              <a:path h="1371600">
                <a:moveTo>
                  <a:pt x="0" y="0"/>
                </a:moveTo>
                <a:lnTo>
                  <a:pt x="0" y="1371600"/>
                </a:lnTo>
              </a:path>
            </a:pathLst>
          </a:custGeom>
          <a:ln w="5463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8021319" y="55029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057400" y="6743700"/>
            <a:ext cx="1371600" cy="0"/>
          </a:xfrm>
          <a:custGeom>
            <a:avLst/>
            <a:gdLst/>
            <a:ahLst/>
            <a:cxnLst/>
            <a:rect l="l" t="t" r="r" b="b"/>
            <a:pathLst>
              <a:path w="1371600">
                <a:moveTo>
                  <a:pt x="0" y="0"/>
                </a:moveTo>
                <a:lnTo>
                  <a:pt x="1371600" y="0"/>
                </a:lnTo>
              </a:path>
            </a:pathLst>
          </a:custGeom>
          <a:ln w="5463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829300" y="2971800"/>
            <a:ext cx="0" cy="1371600"/>
          </a:xfrm>
          <a:custGeom>
            <a:avLst/>
            <a:gdLst/>
            <a:ahLst/>
            <a:cxnLst/>
            <a:rect l="l" t="t" r="r" b="b"/>
            <a:pathLst>
              <a:path h="1371600">
                <a:moveTo>
                  <a:pt x="0" y="0"/>
                </a:moveTo>
                <a:lnTo>
                  <a:pt x="0" y="1371600"/>
                </a:lnTo>
              </a:path>
            </a:pathLst>
          </a:custGeom>
          <a:ln w="5463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5915659" y="34455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5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7886700" y="9144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886700" y="1090930"/>
            <a:ext cx="0" cy="109220"/>
          </a:xfrm>
          <a:custGeom>
            <a:avLst/>
            <a:gdLst/>
            <a:ahLst/>
            <a:cxnLst/>
            <a:rect l="l" t="t" r="r" b="b"/>
            <a:pathLst>
              <a:path h="109219">
                <a:moveTo>
                  <a:pt x="0" y="0"/>
                </a:moveTo>
                <a:lnTo>
                  <a:pt x="0" y="109220"/>
                </a:lnTo>
              </a:path>
            </a:pathLst>
          </a:custGeom>
          <a:ln w="5461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886700" y="126873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886700" y="144653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886700" y="162306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886700" y="180086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886700" y="1978660"/>
            <a:ext cx="0" cy="106680"/>
          </a:xfrm>
          <a:custGeom>
            <a:avLst/>
            <a:gdLst/>
            <a:ahLst/>
            <a:cxnLst/>
            <a:rect l="l" t="t" r="r" b="b"/>
            <a:pathLst>
              <a:path h="106680">
                <a:moveTo>
                  <a:pt x="0" y="0"/>
                </a:moveTo>
                <a:lnTo>
                  <a:pt x="0" y="106679"/>
                </a:lnTo>
              </a:path>
            </a:pathLst>
          </a:custGeom>
          <a:ln w="5461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886700" y="215518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172200" y="2628900"/>
            <a:ext cx="1371600" cy="0"/>
          </a:xfrm>
          <a:custGeom>
            <a:avLst/>
            <a:gdLst/>
            <a:ahLst/>
            <a:cxnLst/>
            <a:rect l="l" t="t" r="r" b="b"/>
            <a:pathLst>
              <a:path w="1371600">
                <a:moveTo>
                  <a:pt x="0" y="0"/>
                </a:moveTo>
                <a:lnTo>
                  <a:pt x="1371600" y="0"/>
                </a:lnTo>
              </a:path>
            </a:pathLst>
          </a:custGeom>
          <a:ln w="5463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071870" y="814069"/>
            <a:ext cx="1572260" cy="1572260"/>
          </a:xfrm>
          <a:custGeom>
            <a:avLst/>
            <a:gdLst/>
            <a:ahLst/>
            <a:cxnLst/>
            <a:rect l="l" t="t" r="r" b="b"/>
            <a:pathLst>
              <a:path w="1572259" h="1572260">
                <a:moveTo>
                  <a:pt x="1572259" y="0"/>
                </a:moveTo>
                <a:lnTo>
                  <a:pt x="0" y="1572259"/>
                </a:lnTo>
              </a:path>
            </a:pathLst>
          </a:custGeom>
          <a:ln w="5463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6553200" y="1033779"/>
            <a:ext cx="1687830" cy="1419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835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7</a:t>
            </a:r>
            <a:endParaRPr sz="2400">
              <a:latin typeface="DejaVu Serif"/>
              <a:cs typeface="DejaVu Serif"/>
            </a:endParaRPr>
          </a:p>
          <a:p>
            <a:pPr marL="1480820">
              <a:lnSpc>
                <a:spcPts val="2835"/>
              </a:lnSpc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7</a:t>
            </a:r>
            <a:endParaRPr sz="2400">
              <a:latin typeface="DejaVu Serif"/>
              <a:cs typeface="DejaVu Serif"/>
            </a:endParaRPr>
          </a:p>
          <a:p>
            <a:pPr marL="207645">
              <a:lnSpc>
                <a:spcPct val="100000"/>
              </a:lnSpc>
              <a:spcBef>
                <a:spcPts val="243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5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34290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4290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4290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1148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4864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4864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4864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61722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486400" y="64008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59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59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486400" y="64008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486400" y="6400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6172200" y="7086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3429000" y="64008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59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59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3429000" y="64008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3429000" y="6400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4114800" y="7086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371600" y="64008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59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59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371600" y="64008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371600" y="6400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2057400" y="7086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75438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75438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75438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82296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7543800" y="64008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59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59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7543800" y="64008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7543800" y="6400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8229600" y="7086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54864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54864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5486400" y="2286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6172200" y="2971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75438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75438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7543800" y="2286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8229600" y="2971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7543800" y="228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59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79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79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59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7543800" y="228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79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7543800" y="228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8229600" y="914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 txBox="1"/>
          <p:nvPr/>
        </p:nvSpPr>
        <p:spPr>
          <a:xfrm>
            <a:off x="2633979" y="6199157"/>
            <a:ext cx="219710" cy="380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10"/>
              </a:lnSpc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6748780" y="6199157"/>
            <a:ext cx="219710" cy="380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10"/>
              </a:lnSpc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4290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4290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4290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1148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4864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4864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4864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1722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486400" y="64008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59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59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486400" y="64008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486400" y="6400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172200" y="7086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429000" y="64008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59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59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429000" y="64008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429000" y="6400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114800" y="7086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371600" y="64008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59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59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371600" y="64008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371600" y="6400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057400" y="7086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5438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5438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5438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82296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771900" y="5029200"/>
            <a:ext cx="0" cy="1371600"/>
          </a:xfrm>
          <a:custGeom>
            <a:avLst/>
            <a:gdLst/>
            <a:ahLst/>
            <a:cxnLst/>
            <a:rect l="l" t="t" r="r" b="b"/>
            <a:pathLst>
              <a:path h="1371600">
                <a:moveTo>
                  <a:pt x="0" y="137160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3858259" y="55029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1957070" y="4928870"/>
            <a:ext cx="1572260" cy="1572260"/>
          </a:xfrm>
          <a:custGeom>
            <a:avLst/>
            <a:gdLst/>
            <a:ahLst/>
            <a:cxnLst/>
            <a:rect l="l" t="t" r="r" b="b"/>
            <a:pathLst>
              <a:path w="1572260" h="1572260">
                <a:moveTo>
                  <a:pt x="0" y="1572259"/>
                </a:moveTo>
                <a:lnTo>
                  <a:pt x="1572259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2633979" y="51485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4114800" y="4686300"/>
            <a:ext cx="1371600" cy="0"/>
          </a:xfrm>
          <a:custGeom>
            <a:avLst/>
            <a:gdLst/>
            <a:ahLst/>
            <a:cxnLst/>
            <a:rect l="l" t="t" r="r" b="b"/>
            <a:pathLst>
              <a:path w="1371600">
                <a:moveTo>
                  <a:pt x="0" y="0"/>
                </a:moveTo>
                <a:lnTo>
                  <a:pt x="137160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4691379" y="41198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4114800" y="6743700"/>
            <a:ext cx="1371600" cy="0"/>
          </a:xfrm>
          <a:custGeom>
            <a:avLst/>
            <a:gdLst/>
            <a:ahLst/>
            <a:cxnLst/>
            <a:rect l="l" t="t" r="r" b="b"/>
            <a:pathLst>
              <a:path w="1371600">
                <a:moveTo>
                  <a:pt x="0" y="0"/>
                </a:moveTo>
                <a:lnTo>
                  <a:pt x="137160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829300" y="5029200"/>
            <a:ext cx="0" cy="1371600"/>
          </a:xfrm>
          <a:custGeom>
            <a:avLst/>
            <a:gdLst/>
            <a:ahLst/>
            <a:cxnLst/>
            <a:rect l="l" t="t" r="r" b="b"/>
            <a:pathLst>
              <a:path h="1371600">
                <a:moveTo>
                  <a:pt x="0" y="0"/>
                </a:moveTo>
                <a:lnTo>
                  <a:pt x="0" y="137160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5915659" y="55029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4014470" y="4928870"/>
            <a:ext cx="1572260" cy="1572260"/>
          </a:xfrm>
          <a:custGeom>
            <a:avLst/>
            <a:gdLst/>
            <a:ahLst/>
            <a:cxnLst/>
            <a:rect l="l" t="t" r="r" b="b"/>
            <a:pathLst>
              <a:path w="1572260" h="1572260">
                <a:moveTo>
                  <a:pt x="0" y="0"/>
                </a:moveTo>
                <a:lnTo>
                  <a:pt x="1572259" y="1572259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4885690" y="53263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6071870" y="4928870"/>
            <a:ext cx="1572260" cy="1572260"/>
          </a:xfrm>
          <a:custGeom>
            <a:avLst/>
            <a:gdLst/>
            <a:ahLst/>
            <a:cxnLst/>
            <a:rect l="l" t="t" r="r" b="b"/>
            <a:pathLst>
              <a:path w="1572259" h="1572260">
                <a:moveTo>
                  <a:pt x="0" y="1572259"/>
                </a:moveTo>
                <a:lnTo>
                  <a:pt x="1572259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6553200" y="53263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6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6172200" y="4686300"/>
            <a:ext cx="1371600" cy="0"/>
          </a:xfrm>
          <a:custGeom>
            <a:avLst/>
            <a:gdLst/>
            <a:ahLst/>
            <a:cxnLst/>
            <a:rect l="l" t="t" r="r" b="b"/>
            <a:pathLst>
              <a:path w="1371600">
                <a:moveTo>
                  <a:pt x="0" y="0"/>
                </a:moveTo>
                <a:lnTo>
                  <a:pt x="137160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6748780" y="41198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7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7543800" y="64008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59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59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7543800" y="64008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7543800" y="6400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8229600" y="7086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6172200" y="6743700"/>
            <a:ext cx="1371600" cy="0"/>
          </a:xfrm>
          <a:custGeom>
            <a:avLst/>
            <a:gdLst/>
            <a:ahLst/>
            <a:cxnLst/>
            <a:rect l="l" t="t" r="r" b="b"/>
            <a:pathLst>
              <a:path w="1371600">
                <a:moveTo>
                  <a:pt x="0" y="0"/>
                </a:moveTo>
                <a:lnTo>
                  <a:pt x="137160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7886700" y="5029200"/>
            <a:ext cx="0" cy="1371600"/>
          </a:xfrm>
          <a:custGeom>
            <a:avLst/>
            <a:gdLst/>
            <a:ahLst/>
            <a:cxnLst/>
            <a:rect l="l" t="t" r="r" b="b"/>
            <a:pathLst>
              <a:path h="1371600">
                <a:moveTo>
                  <a:pt x="0" y="0"/>
                </a:moveTo>
                <a:lnTo>
                  <a:pt x="0" y="137160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/>
          <p:nvPr/>
        </p:nvSpPr>
        <p:spPr>
          <a:xfrm>
            <a:off x="8021319" y="55029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2057400" y="6743700"/>
            <a:ext cx="1371600" cy="0"/>
          </a:xfrm>
          <a:custGeom>
            <a:avLst/>
            <a:gdLst/>
            <a:ahLst/>
            <a:cxnLst/>
            <a:rect l="l" t="t" r="r" b="b"/>
            <a:pathLst>
              <a:path w="1371600">
                <a:moveTo>
                  <a:pt x="0" y="0"/>
                </a:moveTo>
                <a:lnTo>
                  <a:pt x="137160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54864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54864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5486400" y="2286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6172200" y="2971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75438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75438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7543800" y="2286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8229600" y="2971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7543800" y="228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59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79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79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59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7543800" y="228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79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7543800" y="228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8229600" y="914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5829300" y="2971800"/>
            <a:ext cx="0" cy="1371600"/>
          </a:xfrm>
          <a:custGeom>
            <a:avLst/>
            <a:gdLst/>
            <a:ahLst/>
            <a:cxnLst/>
            <a:rect l="l" t="t" r="r" b="b"/>
            <a:pathLst>
              <a:path h="1371600">
                <a:moveTo>
                  <a:pt x="0" y="0"/>
                </a:moveTo>
                <a:lnTo>
                  <a:pt x="0" y="137160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 txBox="1"/>
          <p:nvPr/>
        </p:nvSpPr>
        <p:spPr>
          <a:xfrm>
            <a:off x="5915659" y="34455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5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7886700" y="2971800"/>
            <a:ext cx="0" cy="1371600"/>
          </a:xfrm>
          <a:custGeom>
            <a:avLst/>
            <a:gdLst/>
            <a:ahLst/>
            <a:cxnLst/>
            <a:rect l="l" t="t" r="r" b="b"/>
            <a:pathLst>
              <a:path h="1371600">
                <a:moveTo>
                  <a:pt x="0" y="0"/>
                </a:moveTo>
                <a:lnTo>
                  <a:pt x="0" y="137160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 txBox="1"/>
          <p:nvPr/>
        </p:nvSpPr>
        <p:spPr>
          <a:xfrm>
            <a:off x="8021319" y="34455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6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65" name="object 65"/>
          <p:cNvSpPr/>
          <p:nvPr/>
        </p:nvSpPr>
        <p:spPr>
          <a:xfrm>
            <a:off x="7886700" y="914400"/>
            <a:ext cx="0" cy="1371600"/>
          </a:xfrm>
          <a:custGeom>
            <a:avLst/>
            <a:gdLst/>
            <a:ahLst/>
            <a:cxnLst/>
            <a:rect l="l" t="t" r="r" b="b"/>
            <a:pathLst>
              <a:path h="1371600">
                <a:moveTo>
                  <a:pt x="0" y="0"/>
                </a:moveTo>
                <a:lnTo>
                  <a:pt x="0" y="137160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4014470" y="2871470"/>
            <a:ext cx="1572260" cy="1572260"/>
          </a:xfrm>
          <a:custGeom>
            <a:avLst/>
            <a:gdLst/>
            <a:ahLst/>
            <a:cxnLst/>
            <a:rect l="l" t="t" r="r" b="b"/>
            <a:pathLst>
              <a:path w="1572260" h="1572260">
                <a:moveTo>
                  <a:pt x="1572259" y="0"/>
                </a:moveTo>
                <a:lnTo>
                  <a:pt x="0" y="1572259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 txBox="1"/>
          <p:nvPr/>
        </p:nvSpPr>
        <p:spPr>
          <a:xfrm>
            <a:off x="4691379" y="30911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5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68" name="object 68"/>
          <p:cNvSpPr/>
          <p:nvPr/>
        </p:nvSpPr>
        <p:spPr>
          <a:xfrm>
            <a:off x="6172200" y="2628900"/>
            <a:ext cx="1371600" cy="0"/>
          </a:xfrm>
          <a:custGeom>
            <a:avLst/>
            <a:gdLst/>
            <a:ahLst/>
            <a:cxnLst/>
            <a:rect l="l" t="t" r="r" b="b"/>
            <a:pathLst>
              <a:path w="1371600">
                <a:moveTo>
                  <a:pt x="0" y="0"/>
                </a:moveTo>
                <a:lnTo>
                  <a:pt x="137160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6071870" y="814069"/>
            <a:ext cx="1572260" cy="1572260"/>
          </a:xfrm>
          <a:custGeom>
            <a:avLst/>
            <a:gdLst/>
            <a:ahLst/>
            <a:cxnLst/>
            <a:rect l="l" t="t" r="r" b="b"/>
            <a:pathLst>
              <a:path w="1572259" h="1572260">
                <a:moveTo>
                  <a:pt x="1572259" y="0"/>
                </a:moveTo>
                <a:lnTo>
                  <a:pt x="0" y="1572259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 txBox="1"/>
          <p:nvPr/>
        </p:nvSpPr>
        <p:spPr>
          <a:xfrm>
            <a:off x="6553200" y="1033779"/>
            <a:ext cx="1687830" cy="1419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835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7</a:t>
            </a:r>
            <a:endParaRPr sz="2400">
              <a:latin typeface="DejaVu Serif"/>
              <a:cs typeface="DejaVu Serif"/>
            </a:endParaRPr>
          </a:p>
          <a:p>
            <a:pPr marL="1480820">
              <a:lnSpc>
                <a:spcPts val="2835"/>
              </a:lnSpc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7</a:t>
            </a:r>
            <a:endParaRPr sz="2400">
              <a:latin typeface="DejaVu Serif"/>
              <a:cs typeface="DejaVu Serif"/>
            </a:endParaRPr>
          </a:p>
          <a:p>
            <a:pPr marL="207645">
              <a:lnSpc>
                <a:spcPct val="100000"/>
              </a:lnSpc>
              <a:spcBef>
                <a:spcPts val="243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5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71" name="object 71"/>
          <p:cNvSpPr/>
          <p:nvPr/>
        </p:nvSpPr>
        <p:spPr>
          <a:xfrm>
            <a:off x="6071870" y="2871470"/>
            <a:ext cx="1572260" cy="1572260"/>
          </a:xfrm>
          <a:custGeom>
            <a:avLst/>
            <a:gdLst/>
            <a:ahLst/>
            <a:cxnLst/>
            <a:rect l="l" t="t" r="r" b="b"/>
            <a:pathLst>
              <a:path w="1572259" h="1572260">
                <a:moveTo>
                  <a:pt x="0" y="0"/>
                </a:moveTo>
                <a:lnTo>
                  <a:pt x="1572259" y="1572259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 txBox="1"/>
          <p:nvPr/>
        </p:nvSpPr>
        <p:spPr>
          <a:xfrm>
            <a:off x="6943090" y="32689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6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73" name="object 73"/>
          <p:cNvSpPr txBox="1"/>
          <p:nvPr/>
        </p:nvSpPr>
        <p:spPr>
          <a:xfrm>
            <a:off x="2633979" y="6199157"/>
            <a:ext cx="219710" cy="380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10"/>
              </a:lnSpc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4691379" y="6199157"/>
            <a:ext cx="219710" cy="380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10"/>
              </a:lnSpc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6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6748780" y="6199157"/>
            <a:ext cx="219710" cy="380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10"/>
              </a:lnSpc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57070" y="4928870"/>
            <a:ext cx="1572260" cy="1572260"/>
          </a:xfrm>
          <a:custGeom>
            <a:avLst/>
            <a:gdLst/>
            <a:ahLst/>
            <a:cxnLst/>
            <a:rect l="l" t="t" r="r" b="b"/>
            <a:pathLst>
              <a:path w="1572260" h="1572260">
                <a:moveTo>
                  <a:pt x="0" y="1572259"/>
                </a:moveTo>
                <a:lnTo>
                  <a:pt x="1572259" y="0"/>
                </a:lnTo>
              </a:path>
            </a:pathLst>
          </a:custGeom>
          <a:ln w="5463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633979" y="51485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829300" y="5029200"/>
            <a:ext cx="0" cy="1371600"/>
          </a:xfrm>
          <a:custGeom>
            <a:avLst/>
            <a:gdLst/>
            <a:ahLst/>
            <a:cxnLst/>
            <a:rect l="l" t="t" r="r" b="b"/>
            <a:pathLst>
              <a:path h="1371600">
                <a:moveTo>
                  <a:pt x="0" y="0"/>
                </a:moveTo>
                <a:lnTo>
                  <a:pt x="0" y="1371600"/>
                </a:lnTo>
              </a:path>
            </a:pathLst>
          </a:custGeom>
          <a:ln w="5463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915659" y="55029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014470" y="4928870"/>
            <a:ext cx="1572260" cy="1572260"/>
          </a:xfrm>
          <a:custGeom>
            <a:avLst/>
            <a:gdLst/>
            <a:ahLst/>
            <a:cxnLst/>
            <a:rect l="l" t="t" r="r" b="b"/>
            <a:pathLst>
              <a:path w="1572260" h="1572260">
                <a:moveTo>
                  <a:pt x="0" y="0"/>
                </a:moveTo>
                <a:lnTo>
                  <a:pt x="1572259" y="1572259"/>
                </a:lnTo>
              </a:path>
            </a:pathLst>
          </a:custGeom>
          <a:ln w="5463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885690" y="53263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172200" y="6743700"/>
            <a:ext cx="1371600" cy="0"/>
          </a:xfrm>
          <a:custGeom>
            <a:avLst/>
            <a:gdLst/>
            <a:ahLst/>
            <a:cxnLst/>
            <a:rect l="l" t="t" r="r" b="b"/>
            <a:pathLst>
              <a:path w="1371600">
                <a:moveTo>
                  <a:pt x="0" y="0"/>
                </a:moveTo>
                <a:lnTo>
                  <a:pt x="1371600" y="0"/>
                </a:lnTo>
              </a:path>
            </a:pathLst>
          </a:custGeom>
          <a:ln w="5463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886700" y="5029200"/>
            <a:ext cx="0" cy="1371600"/>
          </a:xfrm>
          <a:custGeom>
            <a:avLst/>
            <a:gdLst/>
            <a:ahLst/>
            <a:cxnLst/>
            <a:rect l="l" t="t" r="r" b="b"/>
            <a:pathLst>
              <a:path h="1371600">
                <a:moveTo>
                  <a:pt x="0" y="0"/>
                </a:moveTo>
                <a:lnTo>
                  <a:pt x="0" y="1371600"/>
                </a:lnTo>
              </a:path>
            </a:pathLst>
          </a:custGeom>
          <a:ln w="5463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8021319" y="55029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057400" y="6743700"/>
            <a:ext cx="1371600" cy="0"/>
          </a:xfrm>
          <a:custGeom>
            <a:avLst/>
            <a:gdLst/>
            <a:ahLst/>
            <a:cxnLst/>
            <a:rect l="l" t="t" r="r" b="b"/>
            <a:pathLst>
              <a:path w="1371600">
                <a:moveTo>
                  <a:pt x="0" y="0"/>
                </a:moveTo>
                <a:lnTo>
                  <a:pt x="1371600" y="0"/>
                </a:lnTo>
              </a:path>
            </a:pathLst>
          </a:custGeom>
          <a:ln w="5463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829300" y="2971800"/>
            <a:ext cx="0" cy="1371600"/>
          </a:xfrm>
          <a:custGeom>
            <a:avLst/>
            <a:gdLst/>
            <a:ahLst/>
            <a:cxnLst/>
            <a:rect l="l" t="t" r="r" b="b"/>
            <a:pathLst>
              <a:path h="1371600">
                <a:moveTo>
                  <a:pt x="0" y="0"/>
                </a:moveTo>
                <a:lnTo>
                  <a:pt x="0" y="1371600"/>
                </a:lnTo>
              </a:path>
            </a:pathLst>
          </a:custGeom>
          <a:ln w="5463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5915659" y="34455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5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7886700" y="9144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886700" y="1090930"/>
            <a:ext cx="0" cy="109220"/>
          </a:xfrm>
          <a:custGeom>
            <a:avLst/>
            <a:gdLst/>
            <a:ahLst/>
            <a:cxnLst/>
            <a:rect l="l" t="t" r="r" b="b"/>
            <a:pathLst>
              <a:path h="109219">
                <a:moveTo>
                  <a:pt x="0" y="0"/>
                </a:moveTo>
                <a:lnTo>
                  <a:pt x="0" y="109220"/>
                </a:lnTo>
              </a:path>
            </a:pathLst>
          </a:custGeom>
          <a:ln w="5461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886700" y="126873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886700" y="144653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886700" y="162306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886700" y="180086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886700" y="1978660"/>
            <a:ext cx="0" cy="106680"/>
          </a:xfrm>
          <a:custGeom>
            <a:avLst/>
            <a:gdLst/>
            <a:ahLst/>
            <a:cxnLst/>
            <a:rect l="l" t="t" r="r" b="b"/>
            <a:pathLst>
              <a:path h="106680">
                <a:moveTo>
                  <a:pt x="0" y="0"/>
                </a:moveTo>
                <a:lnTo>
                  <a:pt x="0" y="106679"/>
                </a:lnTo>
              </a:path>
            </a:pathLst>
          </a:custGeom>
          <a:ln w="5461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886700" y="215518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172200" y="2628900"/>
            <a:ext cx="1371600" cy="0"/>
          </a:xfrm>
          <a:custGeom>
            <a:avLst/>
            <a:gdLst/>
            <a:ahLst/>
            <a:cxnLst/>
            <a:rect l="l" t="t" r="r" b="b"/>
            <a:pathLst>
              <a:path w="1371600">
                <a:moveTo>
                  <a:pt x="0" y="0"/>
                </a:moveTo>
                <a:lnTo>
                  <a:pt x="1371600" y="0"/>
                </a:lnTo>
              </a:path>
            </a:pathLst>
          </a:custGeom>
          <a:ln w="5463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071870" y="814069"/>
            <a:ext cx="1572260" cy="1572260"/>
          </a:xfrm>
          <a:custGeom>
            <a:avLst/>
            <a:gdLst/>
            <a:ahLst/>
            <a:cxnLst/>
            <a:rect l="l" t="t" r="r" b="b"/>
            <a:pathLst>
              <a:path w="1572259" h="1572260">
                <a:moveTo>
                  <a:pt x="1572259" y="0"/>
                </a:moveTo>
                <a:lnTo>
                  <a:pt x="0" y="1572259"/>
                </a:lnTo>
              </a:path>
            </a:pathLst>
          </a:custGeom>
          <a:ln w="5463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6553200" y="1033779"/>
            <a:ext cx="1687830" cy="1419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835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7</a:t>
            </a:r>
            <a:endParaRPr sz="2400">
              <a:latin typeface="DejaVu Serif"/>
              <a:cs typeface="DejaVu Serif"/>
            </a:endParaRPr>
          </a:p>
          <a:p>
            <a:pPr marL="1480820">
              <a:lnSpc>
                <a:spcPts val="2835"/>
              </a:lnSpc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7</a:t>
            </a:r>
            <a:endParaRPr sz="2400">
              <a:latin typeface="DejaVu Serif"/>
              <a:cs typeface="DejaVu Serif"/>
            </a:endParaRPr>
          </a:p>
          <a:p>
            <a:pPr marL="207645">
              <a:lnSpc>
                <a:spcPct val="100000"/>
              </a:lnSpc>
              <a:spcBef>
                <a:spcPts val="243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5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34290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4290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4290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1148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4864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4864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4864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61722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486400" y="64008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59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59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486400" y="64008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486400" y="6400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6172200" y="7086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3429000" y="64008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59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59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3429000" y="64008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3429000" y="6400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4114800" y="7086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371600" y="64008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59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59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371600" y="64008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371600" y="6400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2057400" y="7086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75438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75438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75438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82296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7543800" y="64008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59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59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7543800" y="64008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7543800" y="6400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8229600" y="7086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54864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54864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5486400" y="2286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6172200" y="2971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75438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75438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7543800" y="2286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8229600" y="2971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7543800" y="228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59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79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79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59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7543800" y="228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79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7543800" y="228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8229600" y="914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 txBox="1"/>
          <p:nvPr/>
        </p:nvSpPr>
        <p:spPr>
          <a:xfrm>
            <a:off x="2633979" y="6199157"/>
            <a:ext cx="219710" cy="380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10"/>
              </a:lnSpc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6748780" y="6199157"/>
            <a:ext cx="219710" cy="380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10"/>
              </a:lnSpc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57070" y="4928870"/>
            <a:ext cx="1572260" cy="1572260"/>
          </a:xfrm>
          <a:custGeom>
            <a:avLst/>
            <a:gdLst/>
            <a:ahLst/>
            <a:cxnLst/>
            <a:rect l="l" t="t" r="r" b="b"/>
            <a:pathLst>
              <a:path w="1572260" h="1572260">
                <a:moveTo>
                  <a:pt x="0" y="1572259"/>
                </a:moveTo>
                <a:lnTo>
                  <a:pt x="1572259" y="0"/>
                </a:lnTo>
              </a:path>
            </a:pathLst>
          </a:custGeom>
          <a:ln w="5463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633979" y="51485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829300" y="5029200"/>
            <a:ext cx="0" cy="1371600"/>
          </a:xfrm>
          <a:custGeom>
            <a:avLst/>
            <a:gdLst/>
            <a:ahLst/>
            <a:cxnLst/>
            <a:rect l="l" t="t" r="r" b="b"/>
            <a:pathLst>
              <a:path h="1371600">
                <a:moveTo>
                  <a:pt x="0" y="0"/>
                </a:moveTo>
                <a:lnTo>
                  <a:pt x="0" y="1371600"/>
                </a:lnTo>
              </a:path>
            </a:pathLst>
          </a:custGeom>
          <a:ln w="5463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915659" y="55029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014470" y="4928870"/>
            <a:ext cx="1572260" cy="1572260"/>
          </a:xfrm>
          <a:custGeom>
            <a:avLst/>
            <a:gdLst/>
            <a:ahLst/>
            <a:cxnLst/>
            <a:rect l="l" t="t" r="r" b="b"/>
            <a:pathLst>
              <a:path w="1572260" h="1572260">
                <a:moveTo>
                  <a:pt x="0" y="0"/>
                </a:moveTo>
                <a:lnTo>
                  <a:pt x="1572259" y="1572259"/>
                </a:lnTo>
              </a:path>
            </a:pathLst>
          </a:custGeom>
          <a:ln w="5463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885690" y="53263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172200" y="6743700"/>
            <a:ext cx="1371600" cy="0"/>
          </a:xfrm>
          <a:custGeom>
            <a:avLst/>
            <a:gdLst/>
            <a:ahLst/>
            <a:cxnLst/>
            <a:rect l="l" t="t" r="r" b="b"/>
            <a:pathLst>
              <a:path w="1371600">
                <a:moveTo>
                  <a:pt x="0" y="0"/>
                </a:moveTo>
                <a:lnTo>
                  <a:pt x="1371600" y="0"/>
                </a:lnTo>
              </a:path>
            </a:pathLst>
          </a:custGeom>
          <a:ln w="5463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886700" y="5029200"/>
            <a:ext cx="0" cy="1371600"/>
          </a:xfrm>
          <a:custGeom>
            <a:avLst/>
            <a:gdLst/>
            <a:ahLst/>
            <a:cxnLst/>
            <a:rect l="l" t="t" r="r" b="b"/>
            <a:pathLst>
              <a:path h="1371600">
                <a:moveTo>
                  <a:pt x="0" y="0"/>
                </a:moveTo>
                <a:lnTo>
                  <a:pt x="0" y="1371600"/>
                </a:lnTo>
              </a:path>
            </a:pathLst>
          </a:custGeom>
          <a:ln w="5463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8021319" y="55029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057400" y="6743700"/>
            <a:ext cx="1371600" cy="0"/>
          </a:xfrm>
          <a:custGeom>
            <a:avLst/>
            <a:gdLst/>
            <a:ahLst/>
            <a:cxnLst/>
            <a:rect l="l" t="t" r="r" b="b"/>
            <a:pathLst>
              <a:path w="1371600">
                <a:moveTo>
                  <a:pt x="0" y="0"/>
                </a:moveTo>
                <a:lnTo>
                  <a:pt x="1371600" y="0"/>
                </a:lnTo>
              </a:path>
            </a:pathLst>
          </a:custGeom>
          <a:ln w="5463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829300" y="2971800"/>
            <a:ext cx="0" cy="1371600"/>
          </a:xfrm>
          <a:custGeom>
            <a:avLst/>
            <a:gdLst/>
            <a:ahLst/>
            <a:cxnLst/>
            <a:rect l="l" t="t" r="r" b="b"/>
            <a:pathLst>
              <a:path h="1371600">
                <a:moveTo>
                  <a:pt x="0" y="0"/>
                </a:moveTo>
                <a:lnTo>
                  <a:pt x="0" y="1371600"/>
                </a:lnTo>
              </a:path>
            </a:pathLst>
          </a:custGeom>
          <a:ln w="5463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5915659" y="34455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5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6172200" y="2628900"/>
            <a:ext cx="1371600" cy="0"/>
          </a:xfrm>
          <a:custGeom>
            <a:avLst/>
            <a:gdLst/>
            <a:ahLst/>
            <a:cxnLst/>
            <a:rect l="l" t="t" r="r" b="b"/>
            <a:pathLst>
              <a:path w="1371600">
                <a:moveTo>
                  <a:pt x="0" y="0"/>
                </a:moveTo>
                <a:lnTo>
                  <a:pt x="1371600" y="0"/>
                </a:lnTo>
              </a:path>
            </a:pathLst>
          </a:custGeom>
          <a:ln w="5463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071870" y="814069"/>
            <a:ext cx="1572260" cy="1572260"/>
          </a:xfrm>
          <a:custGeom>
            <a:avLst/>
            <a:gdLst/>
            <a:ahLst/>
            <a:cxnLst/>
            <a:rect l="l" t="t" r="r" b="b"/>
            <a:pathLst>
              <a:path w="1572259" h="1572260">
                <a:moveTo>
                  <a:pt x="1572259" y="0"/>
                </a:moveTo>
                <a:lnTo>
                  <a:pt x="0" y="1572259"/>
                </a:lnTo>
              </a:path>
            </a:pathLst>
          </a:custGeom>
          <a:ln w="5463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6553200" y="1033779"/>
            <a:ext cx="415290" cy="1419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7</a:t>
            </a:r>
            <a:endParaRPr sz="2400">
              <a:latin typeface="DejaVu Serif"/>
              <a:cs typeface="DejaVu Serif"/>
            </a:endParaRPr>
          </a:p>
          <a:p>
            <a:pPr>
              <a:lnSpc>
                <a:spcPct val="100000"/>
              </a:lnSpc>
            </a:pPr>
            <a:endParaRPr sz="2800">
              <a:latin typeface="DejaVu Serif"/>
              <a:cs typeface="DejaVu Serif"/>
            </a:endParaRPr>
          </a:p>
          <a:p>
            <a:pPr marL="207645">
              <a:lnSpc>
                <a:spcPct val="100000"/>
              </a:lnSpc>
              <a:spcBef>
                <a:spcPts val="196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5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34290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4290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4290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1148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4864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4864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4864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1722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486400" y="64008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59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59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486400" y="64008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486400" y="6400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172200" y="7086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3429000" y="64008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59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59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429000" y="64008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429000" y="6400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114800" y="7086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371600" y="64008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59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59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371600" y="64008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371600" y="6400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2057400" y="7086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75438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75438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75438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82296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7543800" y="64008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59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59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7543800" y="64008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7543800" y="6400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8229600" y="7086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54864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54864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5486400" y="2286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6172200" y="2971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75438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75438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7543800" y="2286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8229600" y="2971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7543800" y="228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59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79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79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59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7543800" y="228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79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7543800" y="228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8229600" y="914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 txBox="1"/>
          <p:nvPr/>
        </p:nvSpPr>
        <p:spPr>
          <a:xfrm>
            <a:off x="2633979" y="6199157"/>
            <a:ext cx="219710" cy="380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10"/>
              </a:lnSpc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6748780" y="6199157"/>
            <a:ext cx="219710" cy="380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10"/>
              </a:lnSpc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4290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4290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4290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1148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4864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4864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4864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1722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486400" y="64008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59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59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486400" y="64008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486400" y="6400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172200" y="7086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429000" y="64008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59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59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429000" y="64008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429000" y="6400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114800" y="7086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371600" y="64008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59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59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371600" y="64008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371600" y="6400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057400" y="7086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5438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543800" y="4343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543800" y="434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8229600" y="5029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771900" y="5029200"/>
            <a:ext cx="0" cy="1371600"/>
          </a:xfrm>
          <a:custGeom>
            <a:avLst/>
            <a:gdLst/>
            <a:ahLst/>
            <a:cxnLst/>
            <a:rect l="l" t="t" r="r" b="b"/>
            <a:pathLst>
              <a:path h="1371600">
                <a:moveTo>
                  <a:pt x="0" y="137160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3858259" y="55029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1957070" y="4928870"/>
            <a:ext cx="1572260" cy="1572260"/>
          </a:xfrm>
          <a:custGeom>
            <a:avLst/>
            <a:gdLst/>
            <a:ahLst/>
            <a:cxnLst/>
            <a:rect l="l" t="t" r="r" b="b"/>
            <a:pathLst>
              <a:path w="1572260" h="1572260">
                <a:moveTo>
                  <a:pt x="0" y="1572259"/>
                </a:moveTo>
                <a:lnTo>
                  <a:pt x="1572259" y="0"/>
                </a:lnTo>
              </a:path>
            </a:pathLst>
          </a:custGeom>
          <a:ln w="5463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2633979" y="51485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4114800" y="4686300"/>
            <a:ext cx="1371600" cy="0"/>
          </a:xfrm>
          <a:custGeom>
            <a:avLst/>
            <a:gdLst/>
            <a:ahLst/>
            <a:cxnLst/>
            <a:rect l="l" t="t" r="r" b="b"/>
            <a:pathLst>
              <a:path w="1371600">
                <a:moveTo>
                  <a:pt x="0" y="0"/>
                </a:moveTo>
                <a:lnTo>
                  <a:pt x="137160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4691379" y="41198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4114800" y="6743700"/>
            <a:ext cx="1371600" cy="0"/>
          </a:xfrm>
          <a:custGeom>
            <a:avLst/>
            <a:gdLst/>
            <a:ahLst/>
            <a:cxnLst/>
            <a:rect l="l" t="t" r="r" b="b"/>
            <a:pathLst>
              <a:path w="1371600">
                <a:moveTo>
                  <a:pt x="0" y="0"/>
                </a:moveTo>
                <a:lnTo>
                  <a:pt x="137160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829300" y="5029200"/>
            <a:ext cx="0" cy="1371600"/>
          </a:xfrm>
          <a:custGeom>
            <a:avLst/>
            <a:gdLst/>
            <a:ahLst/>
            <a:cxnLst/>
            <a:rect l="l" t="t" r="r" b="b"/>
            <a:pathLst>
              <a:path h="1371600">
                <a:moveTo>
                  <a:pt x="0" y="0"/>
                </a:moveTo>
                <a:lnTo>
                  <a:pt x="0" y="1371600"/>
                </a:lnTo>
              </a:path>
            </a:pathLst>
          </a:custGeom>
          <a:ln w="5463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5915659" y="55029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4014470" y="4928870"/>
            <a:ext cx="1572260" cy="1572260"/>
          </a:xfrm>
          <a:custGeom>
            <a:avLst/>
            <a:gdLst/>
            <a:ahLst/>
            <a:cxnLst/>
            <a:rect l="l" t="t" r="r" b="b"/>
            <a:pathLst>
              <a:path w="1572260" h="1572260">
                <a:moveTo>
                  <a:pt x="0" y="0"/>
                </a:moveTo>
                <a:lnTo>
                  <a:pt x="1572259" y="1572259"/>
                </a:lnTo>
              </a:path>
            </a:pathLst>
          </a:custGeom>
          <a:ln w="5463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4885690" y="53263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6071870" y="4928870"/>
            <a:ext cx="1572260" cy="1572260"/>
          </a:xfrm>
          <a:custGeom>
            <a:avLst/>
            <a:gdLst/>
            <a:ahLst/>
            <a:cxnLst/>
            <a:rect l="l" t="t" r="r" b="b"/>
            <a:pathLst>
              <a:path w="1572259" h="1572260">
                <a:moveTo>
                  <a:pt x="0" y="1572259"/>
                </a:moveTo>
                <a:lnTo>
                  <a:pt x="1572259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6553200" y="53263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6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6172200" y="4686300"/>
            <a:ext cx="1371600" cy="0"/>
          </a:xfrm>
          <a:custGeom>
            <a:avLst/>
            <a:gdLst/>
            <a:ahLst/>
            <a:cxnLst/>
            <a:rect l="l" t="t" r="r" b="b"/>
            <a:pathLst>
              <a:path w="1371600">
                <a:moveTo>
                  <a:pt x="0" y="0"/>
                </a:moveTo>
                <a:lnTo>
                  <a:pt x="137160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6748780" y="41198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7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7543800" y="64008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59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59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7543800" y="64008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7543800" y="6400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8229600" y="7086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6172200" y="6743700"/>
            <a:ext cx="1371600" cy="0"/>
          </a:xfrm>
          <a:custGeom>
            <a:avLst/>
            <a:gdLst/>
            <a:ahLst/>
            <a:cxnLst/>
            <a:rect l="l" t="t" r="r" b="b"/>
            <a:pathLst>
              <a:path w="1371600">
                <a:moveTo>
                  <a:pt x="0" y="0"/>
                </a:moveTo>
                <a:lnTo>
                  <a:pt x="1371600" y="0"/>
                </a:lnTo>
              </a:path>
            </a:pathLst>
          </a:custGeom>
          <a:ln w="5463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7886700" y="5029200"/>
            <a:ext cx="0" cy="1371600"/>
          </a:xfrm>
          <a:custGeom>
            <a:avLst/>
            <a:gdLst/>
            <a:ahLst/>
            <a:cxnLst/>
            <a:rect l="l" t="t" r="r" b="b"/>
            <a:pathLst>
              <a:path h="1371600">
                <a:moveTo>
                  <a:pt x="0" y="0"/>
                </a:moveTo>
                <a:lnTo>
                  <a:pt x="0" y="1371600"/>
                </a:lnTo>
              </a:path>
            </a:pathLst>
          </a:custGeom>
          <a:ln w="5463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/>
          <p:nvPr/>
        </p:nvSpPr>
        <p:spPr>
          <a:xfrm>
            <a:off x="8021319" y="55029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2057400" y="6743700"/>
            <a:ext cx="1371600" cy="0"/>
          </a:xfrm>
          <a:custGeom>
            <a:avLst/>
            <a:gdLst/>
            <a:ahLst/>
            <a:cxnLst/>
            <a:rect l="l" t="t" r="r" b="b"/>
            <a:pathLst>
              <a:path w="1371600">
                <a:moveTo>
                  <a:pt x="0" y="0"/>
                </a:moveTo>
                <a:lnTo>
                  <a:pt x="1371600" y="0"/>
                </a:lnTo>
              </a:path>
            </a:pathLst>
          </a:custGeom>
          <a:ln w="5463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54864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54864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5486400" y="2286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6172200" y="2971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75438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7543800" y="2286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7543800" y="2286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8229600" y="2971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7543800" y="228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59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79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79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59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7543800" y="228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79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7543800" y="228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8229600" y="914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5829300" y="2971800"/>
            <a:ext cx="0" cy="1371600"/>
          </a:xfrm>
          <a:custGeom>
            <a:avLst/>
            <a:gdLst/>
            <a:ahLst/>
            <a:cxnLst/>
            <a:rect l="l" t="t" r="r" b="b"/>
            <a:pathLst>
              <a:path h="1371600">
                <a:moveTo>
                  <a:pt x="0" y="0"/>
                </a:moveTo>
                <a:lnTo>
                  <a:pt x="0" y="1371600"/>
                </a:lnTo>
              </a:path>
            </a:pathLst>
          </a:custGeom>
          <a:ln w="5463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 txBox="1"/>
          <p:nvPr/>
        </p:nvSpPr>
        <p:spPr>
          <a:xfrm>
            <a:off x="5915659" y="34455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5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7886700" y="2971800"/>
            <a:ext cx="0" cy="1371600"/>
          </a:xfrm>
          <a:custGeom>
            <a:avLst/>
            <a:gdLst/>
            <a:ahLst/>
            <a:cxnLst/>
            <a:rect l="l" t="t" r="r" b="b"/>
            <a:pathLst>
              <a:path h="1371600">
                <a:moveTo>
                  <a:pt x="0" y="0"/>
                </a:moveTo>
                <a:lnTo>
                  <a:pt x="0" y="137160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 txBox="1"/>
          <p:nvPr/>
        </p:nvSpPr>
        <p:spPr>
          <a:xfrm>
            <a:off x="8021319" y="34455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6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65" name="object 65"/>
          <p:cNvSpPr/>
          <p:nvPr/>
        </p:nvSpPr>
        <p:spPr>
          <a:xfrm>
            <a:off x="7886700" y="914400"/>
            <a:ext cx="0" cy="1371600"/>
          </a:xfrm>
          <a:custGeom>
            <a:avLst/>
            <a:gdLst/>
            <a:ahLst/>
            <a:cxnLst/>
            <a:rect l="l" t="t" r="r" b="b"/>
            <a:pathLst>
              <a:path h="1371600">
                <a:moveTo>
                  <a:pt x="0" y="0"/>
                </a:moveTo>
                <a:lnTo>
                  <a:pt x="0" y="137160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4014470" y="2871470"/>
            <a:ext cx="1572260" cy="1572260"/>
          </a:xfrm>
          <a:custGeom>
            <a:avLst/>
            <a:gdLst/>
            <a:ahLst/>
            <a:cxnLst/>
            <a:rect l="l" t="t" r="r" b="b"/>
            <a:pathLst>
              <a:path w="1572260" h="1572260">
                <a:moveTo>
                  <a:pt x="1572259" y="0"/>
                </a:moveTo>
                <a:lnTo>
                  <a:pt x="0" y="1572259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 txBox="1"/>
          <p:nvPr/>
        </p:nvSpPr>
        <p:spPr>
          <a:xfrm>
            <a:off x="4691379" y="30911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5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68" name="object 68"/>
          <p:cNvSpPr/>
          <p:nvPr/>
        </p:nvSpPr>
        <p:spPr>
          <a:xfrm>
            <a:off x="6172200" y="2628900"/>
            <a:ext cx="1371600" cy="0"/>
          </a:xfrm>
          <a:custGeom>
            <a:avLst/>
            <a:gdLst/>
            <a:ahLst/>
            <a:cxnLst/>
            <a:rect l="l" t="t" r="r" b="b"/>
            <a:pathLst>
              <a:path w="1371600">
                <a:moveTo>
                  <a:pt x="0" y="0"/>
                </a:moveTo>
                <a:lnTo>
                  <a:pt x="1371600" y="0"/>
                </a:lnTo>
              </a:path>
            </a:pathLst>
          </a:custGeom>
          <a:ln w="5463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6071870" y="814069"/>
            <a:ext cx="1572260" cy="1572260"/>
          </a:xfrm>
          <a:custGeom>
            <a:avLst/>
            <a:gdLst/>
            <a:ahLst/>
            <a:cxnLst/>
            <a:rect l="l" t="t" r="r" b="b"/>
            <a:pathLst>
              <a:path w="1572259" h="1572260">
                <a:moveTo>
                  <a:pt x="1572259" y="0"/>
                </a:moveTo>
                <a:lnTo>
                  <a:pt x="0" y="1572259"/>
                </a:lnTo>
              </a:path>
            </a:pathLst>
          </a:custGeom>
          <a:ln w="5463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 txBox="1"/>
          <p:nvPr/>
        </p:nvSpPr>
        <p:spPr>
          <a:xfrm>
            <a:off x="6553200" y="1033779"/>
            <a:ext cx="1687830" cy="1419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835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7</a:t>
            </a:r>
            <a:endParaRPr sz="2400">
              <a:latin typeface="DejaVu Serif"/>
              <a:cs typeface="DejaVu Serif"/>
            </a:endParaRPr>
          </a:p>
          <a:p>
            <a:pPr marL="1480820">
              <a:lnSpc>
                <a:spcPts val="2835"/>
              </a:lnSpc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7</a:t>
            </a:r>
            <a:endParaRPr sz="2400">
              <a:latin typeface="DejaVu Serif"/>
              <a:cs typeface="DejaVu Serif"/>
            </a:endParaRPr>
          </a:p>
          <a:p>
            <a:pPr marL="207645">
              <a:lnSpc>
                <a:spcPct val="100000"/>
              </a:lnSpc>
              <a:spcBef>
                <a:spcPts val="243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5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71" name="object 71"/>
          <p:cNvSpPr/>
          <p:nvPr/>
        </p:nvSpPr>
        <p:spPr>
          <a:xfrm>
            <a:off x="6071870" y="2871470"/>
            <a:ext cx="1572260" cy="1572260"/>
          </a:xfrm>
          <a:custGeom>
            <a:avLst/>
            <a:gdLst/>
            <a:ahLst/>
            <a:cxnLst/>
            <a:rect l="l" t="t" r="r" b="b"/>
            <a:pathLst>
              <a:path w="1572259" h="1572260">
                <a:moveTo>
                  <a:pt x="0" y="0"/>
                </a:moveTo>
                <a:lnTo>
                  <a:pt x="1572259" y="1572259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 txBox="1"/>
          <p:nvPr/>
        </p:nvSpPr>
        <p:spPr>
          <a:xfrm>
            <a:off x="6943090" y="32689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6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73" name="object 73"/>
          <p:cNvSpPr txBox="1"/>
          <p:nvPr/>
        </p:nvSpPr>
        <p:spPr>
          <a:xfrm>
            <a:off x="2633979" y="6199157"/>
            <a:ext cx="219710" cy="380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10"/>
              </a:lnSpc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4691379" y="6199157"/>
            <a:ext cx="219710" cy="380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10"/>
              </a:lnSpc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6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6748780" y="6199157"/>
            <a:ext cx="219710" cy="380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10"/>
              </a:lnSpc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96439" y="554990"/>
            <a:ext cx="608076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solidFill>
                  <a:srgbClr val="191919"/>
                </a:solidFill>
              </a:rPr>
              <a:t>Showing</a:t>
            </a:r>
            <a:r>
              <a:rPr spc="-90" dirty="0">
                <a:solidFill>
                  <a:srgbClr val="191919"/>
                </a:solidFill>
              </a:rPr>
              <a:t> </a:t>
            </a:r>
            <a:r>
              <a:rPr spc="-5" dirty="0">
                <a:solidFill>
                  <a:srgbClr val="191919"/>
                </a:solidFill>
              </a:rPr>
              <a:t>Correctness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99440" y="1864360"/>
            <a:ext cx="170815" cy="2451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50" spc="265" dirty="0">
                <a:solidFill>
                  <a:srgbClr val="191919"/>
                </a:solidFill>
                <a:latin typeface="Calibri"/>
                <a:cs typeface="Calibri"/>
              </a:rPr>
              <a:t>●</a:t>
            </a:r>
            <a:endParaRPr sz="145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99440" y="3469640"/>
            <a:ext cx="170815" cy="2451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50" spc="265" dirty="0">
                <a:solidFill>
                  <a:srgbClr val="191919"/>
                </a:solidFill>
                <a:latin typeface="Calibri"/>
                <a:cs typeface="Calibri"/>
              </a:rPr>
              <a:t>●</a:t>
            </a:r>
            <a:endParaRPr sz="145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23289" y="1728470"/>
            <a:ext cx="8571865" cy="2593340"/>
          </a:xfrm>
          <a:prstGeom prst="rect">
            <a:avLst/>
          </a:prstGeom>
        </p:spPr>
        <p:txBody>
          <a:bodyPr vert="horz" wrap="square" lIns="0" tIns="40005" rIns="0" bIns="0" rtlCol="0">
            <a:spAutoFit/>
          </a:bodyPr>
          <a:lstStyle/>
          <a:p>
            <a:pPr marL="12700" marR="622935">
              <a:lnSpc>
                <a:spcPts val="3729"/>
              </a:lnSpc>
              <a:spcBef>
                <a:spcPts val="315"/>
              </a:spcBef>
              <a:tabLst>
                <a:tab pos="2095500" algn="l"/>
              </a:tabLst>
            </a:pPr>
            <a:r>
              <a:rPr sz="3200" spc="-5" dirty="0">
                <a:solidFill>
                  <a:srgbClr val="191919"/>
                </a:solidFill>
                <a:latin typeface="DejaVu Serif"/>
                <a:cs typeface="DejaVu Serif"/>
              </a:rPr>
              <a:t>The correctness proof for Kruskal's  algorithm </a:t>
            </a:r>
            <a:r>
              <a:rPr sz="3200" dirty="0">
                <a:solidFill>
                  <a:srgbClr val="191919"/>
                </a:solidFill>
                <a:latin typeface="DejaVu Serif"/>
                <a:cs typeface="DejaVu Serif"/>
              </a:rPr>
              <a:t>uses </a:t>
            </a:r>
            <a:r>
              <a:rPr sz="3200" spc="-5" dirty="0">
                <a:solidFill>
                  <a:srgbClr val="191919"/>
                </a:solidFill>
                <a:latin typeface="DejaVu Serif"/>
                <a:cs typeface="DejaVu Serif"/>
              </a:rPr>
              <a:t>an exchange argument  </a:t>
            </a:r>
            <a:r>
              <a:rPr sz="3200" spc="-10" dirty="0">
                <a:solidFill>
                  <a:srgbClr val="191919"/>
                </a:solidFill>
                <a:latin typeface="DejaVu Serif"/>
                <a:cs typeface="DejaVu Serif"/>
              </a:rPr>
              <a:t>similar</a:t>
            </a:r>
            <a:r>
              <a:rPr sz="3200" spc="5" dirty="0">
                <a:solidFill>
                  <a:srgbClr val="191919"/>
                </a:solidFill>
                <a:latin typeface="DejaVu Serif"/>
                <a:cs typeface="DejaVu Serif"/>
              </a:rPr>
              <a:t> </a:t>
            </a:r>
            <a:r>
              <a:rPr sz="3200" dirty="0">
                <a:solidFill>
                  <a:srgbClr val="191919"/>
                </a:solidFill>
                <a:latin typeface="DejaVu Serif"/>
                <a:cs typeface="DejaVu Serif"/>
              </a:rPr>
              <a:t>to	</a:t>
            </a:r>
            <a:r>
              <a:rPr sz="3200" spc="-5" dirty="0">
                <a:solidFill>
                  <a:srgbClr val="191919"/>
                </a:solidFill>
                <a:latin typeface="DejaVu Serif"/>
                <a:cs typeface="DejaVu Serif"/>
              </a:rPr>
              <a:t>that for Prim's algorithm.</a:t>
            </a:r>
            <a:endParaRPr sz="3200">
              <a:latin typeface="DejaVu Serif"/>
              <a:cs typeface="DejaVu Serif"/>
            </a:endParaRPr>
          </a:p>
          <a:p>
            <a:pPr marL="12700" marR="5080">
              <a:lnSpc>
                <a:spcPts val="3729"/>
              </a:lnSpc>
              <a:spcBef>
                <a:spcPts val="1460"/>
              </a:spcBef>
            </a:pPr>
            <a:r>
              <a:rPr sz="3200" b="1" spc="-5" dirty="0">
                <a:solidFill>
                  <a:srgbClr val="0000FF"/>
                </a:solidFill>
                <a:latin typeface="DejaVu Serif"/>
                <a:cs typeface="DejaVu Serif"/>
              </a:rPr>
              <a:t>Recall: </a:t>
            </a:r>
            <a:r>
              <a:rPr sz="3200" dirty="0">
                <a:solidFill>
                  <a:srgbClr val="191919"/>
                </a:solidFill>
                <a:latin typeface="DejaVu Serif"/>
                <a:cs typeface="DejaVu Serif"/>
              </a:rPr>
              <a:t>Prove </a:t>
            </a:r>
            <a:r>
              <a:rPr sz="3200" spc="-5" dirty="0">
                <a:solidFill>
                  <a:srgbClr val="191919"/>
                </a:solidFill>
                <a:latin typeface="DejaVu Serif"/>
                <a:cs typeface="DejaVu Serif"/>
              </a:rPr>
              <a:t>Prim's algorithm is</a:t>
            </a:r>
            <a:r>
              <a:rPr sz="3200" spc="-114" dirty="0">
                <a:solidFill>
                  <a:srgbClr val="191919"/>
                </a:solidFill>
                <a:latin typeface="DejaVu Serif"/>
                <a:cs typeface="DejaVu Serif"/>
              </a:rPr>
              <a:t> </a:t>
            </a:r>
            <a:r>
              <a:rPr sz="3200" dirty="0">
                <a:solidFill>
                  <a:srgbClr val="191919"/>
                </a:solidFill>
                <a:latin typeface="DejaVu Serif"/>
                <a:cs typeface="DejaVu Serif"/>
              </a:rPr>
              <a:t>correct  </a:t>
            </a:r>
            <a:r>
              <a:rPr sz="3200" spc="-5" dirty="0">
                <a:solidFill>
                  <a:srgbClr val="191919"/>
                </a:solidFill>
                <a:latin typeface="DejaVu Serif"/>
                <a:cs typeface="DejaVu Serif"/>
              </a:rPr>
              <a:t>by looking at </a:t>
            </a:r>
            <a:r>
              <a:rPr sz="3200" dirty="0">
                <a:solidFill>
                  <a:srgbClr val="191919"/>
                </a:solidFill>
                <a:latin typeface="DejaVu Serif"/>
                <a:cs typeface="DejaVu Serif"/>
              </a:rPr>
              <a:t>cuts </a:t>
            </a:r>
            <a:r>
              <a:rPr sz="3200" spc="-5" dirty="0">
                <a:solidFill>
                  <a:srgbClr val="191919"/>
                </a:solidFill>
                <a:latin typeface="DejaVu Serif"/>
                <a:cs typeface="DejaVu Serif"/>
              </a:rPr>
              <a:t>in the graph:</a:t>
            </a:r>
            <a:endParaRPr sz="3200">
              <a:latin typeface="DejaVu Serif"/>
              <a:cs typeface="DejaVu Serif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31239" y="4584700"/>
            <a:ext cx="153035" cy="2178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250" spc="245" dirty="0">
                <a:solidFill>
                  <a:srgbClr val="191919"/>
                </a:solidFill>
                <a:latin typeface="Calibri"/>
                <a:cs typeface="Calibri"/>
              </a:rPr>
              <a:t>●</a:t>
            </a:r>
            <a:endParaRPr sz="12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31239" y="5554979"/>
            <a:ext cx="153035" cy="2178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250" spc="245" dirty="0">
                <a:solidFill>
                  <a:srgbClr val="191919"/>
                </a:solidFill>
                <a:latin typeface="Calibri"/>
                <a:cs typeface="Calibri"/>
              </a:rPr>
              <a:t>●</a:t>
            </a:r>
            <a:endParaRPr sz="125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355089" y="4464050"/>
            <a:ext cx="7482840" cy="2247900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2700" marR="38100">
              <a:lnSpc>
                <a:spcPts val="3250"/>
              </a:lnSpc>
              <a:spcBef>
                <a:spcPts val="300"/>
              </a:spcBef>
            </a:pPr>
            <a:r>
              <a:rPr sz="2800" spc="-5" dirty="0">
                <a:solidFill>
                  <a:srgbClr val="191919"/>
                </a:solidFill>
                <a:latin typeface="DejaVu Serif"/>
                <a:cs typeface="DejaVu Serif"/>
              </a:rPr>
              <a:t>Can swap an edge added by Prim's </a:t>
            </a:r>
            <a:r>
              <a:rPr sz="2800" spc="-10" dirty="0">
                <a:solidFill>
                  <a:srgbClr val="191919"/>
                </a:solidFill>
                <a:latin typeface="DejaVu Serif"/>
                <a:cs typeface="DejaVu Serif"/>
              </a:rPr>
              <a:t>for </a:t>
            </a:r>
            <a:r>
              <a:rPr sz="2800" dirty="0">
                <a:solidFill>
                  <a:srgbClr val="191919"/>
                </a:solidFill>
                <a:latin typeface="DejaVu Serif"/>
                <a:cs typeface="DejaVu Serif"/>
              </a:rPr>
              <a:t>a  </a:t>
            </a:r>
            <a:r>
              <a:rPr sz="2800" spc="-5" dirty="0">
                <a:solidFill>
                  <a:srgbClr val="191919"/>
                </a:solidFill>
                <a:latin typeface="DejaVu Serif"/>
                <a:cs typeface="DejaVu Serif"/>
              </a:rPr>
              <a:t>specially-chosen edge crossing </a:t>
            </a:r>
            <a:r>
              <a:rPr sz="2800" spc="-10" dirty="0">
                <a:solidFill>
                  <a:srgbClr val="191919"/>
                </a:solidFill>
                <a:latin typeface="DejaVu Serif"/>
                <a:cs typeface="DejaVu Serif"/>
              </a:rPr>
              <a:t>some</a:t>
            </a:r>
            <a:r>
              <a:rPr sz="2800" spc="-70" dirty="0">
                <a:solidFill>
                  <a:srgbClr val="191919"/>
                </a:solidFill>
                <a:latin typeface="DejaVu Serif"/>
                <a:cs typeface="DejaVu Serif"/>
              </a:rPr>
              <a:t> </a:t>
            </a:r>
            <a:r>
              <a:rPr sz="2800" spc="-5" dirty="0">
                <a:solidFill>
                  <a:srgbClr val="191919"/>
                </a:solidFill>
                <a:latin typeface="DejaVu Serif"/>
                <a:cs typeface="DejaVu Serif"/>
              </a:rPr>
              <a:t>cut.</a:t>
            </a:r>
            <a:endParaRPr sz="2800">
              <a:latin typeface="DejaVu Serif"/>
              <a:cs typeface="DejaVu Serif"/>
            </a:endParaRPr>
          </a:p>
          <a:p>
            <a:pPr marL="12700" marR="5080">
              <a:lnSpc>
                <a:spcPts val="3250"/>
              </a:lnSpc>
              <a:spcBef>
                <a:spcPts val="1140"/>
              </a:spcBef>
            </a:pPr>
            <a:r>
              <a:rPr sz="2800" spc="-5" dirty="0">
                <a:solidFill>
                  <a:srgbClr val="191919"/>
                </a:solidFill>
                <a:latin typeface="DejaVu Serif"/>
                <a:cs typeface="DejaVu Serif"/>
              </a:rPr>
              <a:t>Since that edge </a:t>
            </a:r>
            <a:r>
              <a:rPr sz="2800" dirty="0">
                <a:solidFill>
                  <a:srgbClr val="191919"/>
                </a:solidFill>
                <a:latin typeface="DejaVu Serif"/>
                <a:cs typeface="DejaVu Serif"/>
              </a:rPr>
              <a:t>is </a:t>
            </a:r>
            <a:r>
              <a:rPr sz="2800" spc="-5" dirty="0">
                <a:solidFill>
                  <a:srgbClr val="191919"/>
                </a:solidFill>
                <a:latin typeface="DejaVu Serif"/>
                <a:cs typeface="DejaVu Serif"/>
              </a:rPr>
              <a:t>the lowest-cost edge  crossing the cut, this </a:t>
            </a:r>
            <a:r>
              <a:rPr sz="2800" spc="-10" dirty="0">
                <a:solidFill>
                  <a:srgbClr val="191919"/>
                </a:solidFill>
                <a:latin typeface="DejaVu Serif"/>
                <a:cs typeface="DejaVu Serif"/>
              </a:rPr>
              <a:t>cannot </a:t>
            </a:r>
            <a:r>
              <a:rPr sz="2800" spc="-5" dirty="0">
                <a:solidFill>
                  <a:srgbClr val="191919"/>
                </a:solidFill>
                <a:latin typeface="DejaVu Serif"/>
                <a:cs typeface="DejaVu Serif"/>
              </a:rPr>
              <a:t>increase the  cost.</a:t>
            </a:r>
            <a:endParaRPr sz="2800">
              <a:latin typeface="DejaVu Serif"/>
              <a:cs typeface="DejaVu Serif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30300" y="1454150"/>
            <a:ext cx="939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72745" algn="l"/>
                <a:tab pos="926465" algn="l"/>
              </a:tabLst>
            </a:pPr>
            <a:r>
              <a:rPr sz="2400" u="heavy" dirty="0">
                <a:solidFill>
                  <a:srgbClr val="191919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solidFill>
                  <a:srgbClr val="191919"/>
                </a:solidFill>
                <a:uFill>
                  <a:solidFill>
                    <a:srgbClr val="000000"/>
                  </a:solidFill>
                </a:uFill>
                <a:latin typeface="DejaVu Serif"/>
                <a:cs typeface="DejaVu Serif"/>
              </a:rPr>
              <a:t>1	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042669" y="2085339"/>
            <a:ext cx="1115060" cy="1115060"/>
          </a:xfrm>
          <a:custGeom>
            <a:avLst/>
            <a:gdLst/>
            <a:ahLst/>
            <a:cxnLst/>
            <a:rect l="l" t="t" r="r" b="b"/>
            <a:pathLst>
              <a:path w="1115060" h="1115060">
                <a:moveTo>
                  <a:pt x="0" y="0"/>
                </a:moveTo>
                <a:lnTo>
                  <a:pt x="1115060" y="111506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637029" y="22542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800100" y="2185670"/>
            <a:ext cx="0" cy="914400"/>
          </a:xfrm>
          <a:custGeom>
            <a:avLst/>
            <a:gdLst/>
            <a:ahLst/>
            <a:cxnLst/>
            <a:rect l="l" t="t" r="r" b="b"/>
            <a:pathLst>
              <a:path h="914400">
                <a:moveTo>
                  <a:pt x="0" y="0"/>
                </a:moveTo>
                <a:lnTo>
                  <a:pt x="0" y="91440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95300" y="24320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30300" y="3054350"/>
            <a:ext cx="939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72745" algn="l"/>
                <a:tab pos="926465" algn="l"/>
              </a:tabLst>
            </a:pPr>
            <a:r>
              <a:rPr sz="2400" u="heavy" dirty="0">
                <a:solidFill>
                  <a:srgbClr val="191919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solidFill>
                  <a:srgbClr val="191919"/>
                </a:solidFill>
                <a:uFill>
                  <a:solidFill>
                    <a:srgbClr val="000000"/>
                  </a:solidFill>
                </a:uFill>
                <a:latin typeface="DejaVu Serif"/>
                <a:cs typeface="DejaVu Serif"/>
              </a:rPr>
              <a:t>1	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000500" y="3785870"/>
            <a:ext cx="0" cy="1014730"/>
          </a:xfrm>
          <a:custGeom>
            <a:avLst/>
            <a:gdLst/>
            <a:ahLst/>
            <a:cxnLst/>
            <a:rect l="l" t="t" r="r" b="b"/>
            <a:pathLst>
              <a:path h="1014729">
                <a:moveTo>
                  <a:pt x="0" y="0"/>
                </a:moveTo>
                <a:lnTo>
                  <a:pt x="0" y="1014729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4086859" y="4081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000500" y="2185670"/>
            <a:ext cx="0" cy="914400"/>
          </a:xfrm>
          <a:custGeom>
            <a:avLst/>
            <a:gdLst/>
            <a:ahLst/>
            <a:cxnLst/>
            <a:rect l="l" t="t" r="r" b="b"/>
            <a:pathLst>
              <a:path h="914400">
                <a:moveTo>
                  <a:pt x="0" y="0"/>
                </a:moveTo>
                <a:lnTo>
                  <a:pt x="0" y="91440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4183379" y="2430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730500" y="1454150"/>
            <a:ext cx="939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72745" algn="l"/>
                <a:tab pos="926465" algn="l"/>
              </a:tabLst>
            </a:pPr>
            <a:r>
              <a:rPr sz="2400" u="heavy" dirty="0">
                <a:solidFill>
                  <a:srgbClr val="191919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solidFill>
                  <a:srgbClr val="191919"/>
                </a:solidFill>
                <a:uFill>
                  <a:solidFill>
                    <a:srgbClr val="000000"/>
                  </a:solidFill>
                </a:uFill>
                <a:latin typeface="DejaVu Serif"/>
                <a:cs typeface="DejaVu Serif"/>
              </a:rPr>
              <a:t>2	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730500" y="3054350"/>
            <a:ext cx="939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72745" algn="l"/>
                <a:tab pos="926465" algn="l"/>
              </a:tabLst>
            </a:pPr>
            <a:r>
              <a:rPr sz="2400" u="heavy" dirty="0">
                <a:solidFill>
                  <a:srgbClr val="191919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solidFill>
                  <a:srgbClr val="191919"/>
                </a:solidFill>
                <a:uFill>
                  <a:solidFill>
                    <a:srgbClr val="000000"/>
                  </a:solidFill>
                </a:uFill>
                <a:latin typeface="DejaVu Serif"/>
                <a:cs typeface="DejaVu Serif"/>
              </a:rPr>
              <a:t>4	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642870" y="2085339"/>
            <a:ext cx="1115060" cy="1115060"/>
          </a:xfrm>
          <a:custGeom>
            <a:avLst/>
            <a:gdLst/>
            <a:ahLst/>
            <a:cxnLst/>
            <a:rect l="l" t="t" r="r" b="b"/>
            <a:pathLst>
              <a:path w="1115060" h="1115060">
                <a:moveTo>
                  <a:pt x="1115059" y="0"/>
                </a:moveTo>
                <a:lnTo>
                  <a:pt x="0" y="111506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2945129" y="22542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042669" y="3685540"/>
            <a:ext cx="1115060" cy="1215390"/>
          </a:xfrm>
          <a:custGeom>
            <a:avLst/>
            <a:gdLst/>
            <a:ahLst/>
            <a:cxnLst/>
            <a:rect l="l" t="t" r="r" b="b"/>
            <a:pathLst>
              <a:path w="1115060" h="1215389">
                <a:moveTo>
                  <a:pt x="0" y="0"/>
                </a:moveTo>
                <a:lnTo>
                  <a:pt x="1115060" y="121539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1637029" y="39039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2400300" y="3785870"/>
            <a:ext cx="0" cy="1014730"/>
          </a:xfrm>
          <a:custGeom>
            <a:avLst/>
            <a:gdLst/>
            <a:ahLst/>
            <a:cxnLst/>
            <a:rect l="l" t="t" r="r" b="b"/>
            <a:pathLst>
              <a:path h="1014729">
                <a:moveTo>
                  <a:pt x="0" y="0"/>
                </a:moveTo>
                <a:lnTo>
                  <a:pt x="0" y="1014729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2486660" y="4081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2642870" y="3685540"/>
            <a:ext cx="1115060" cy="1215390"/>
          </a:xfrm>
          <a:custGeom>
            <a:avLst/>
            <a:gdLst/>
            <a:ahLst/>
            <a:cxnLst/>
            <a:rect l="l" t="t" r="r" b="b"/>
            <a:pathLst>
              <a:path w="1115060" h="1215389">
                <a:moveTo>
                  <a:pt x="0" y="0"/>
                </a:moveTo>
                <a:lnTo>
                  <a:pt x="1115059" y="121539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3237229" y="39039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730500" y="4754879"/>
            <a:ext cx="939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72745" algn="l"/>
                <a:tab pos="926465" algn="l"/>
              </a:tabLst>
            </a:pPr>
            <a:r>
              <a:rPr sz="2400" u="heavy" dirty="0">
                <a:solidFill>
                  <a:srgbClr val="191919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solidFill>
                  <a:srgbClr val="191919"/>
                </a:solidFill>
                <a:uFill>
                  <a:solidFill>
                    <a:srgbClr val="000000"/>
                  </a:solidFill>
                </a:uFill>
                <a:latin typeface="DejaVu Serif"/>
                <a:cs typeface="DejaVu Serif"/>
              </a:rPr>
              <a:t>1	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2400300" y="2185670"/>
            <a:ext cx="0" cy="914400"/>
          </a:xfrm>
          <a:custGeom>
            <a:avLst/>
            <a:gdLst/>
            <a:ahLst/>
            <a:cxnLst/>
            <a:rect l="l" t="t" r="r" b="b"/>
            <a:pathLst>
              <a:path h="914400">
                <a:moveTo>
                  <a:pt x="0" y="0"/>
                </a:moveTo>
                <a:lnTo>
                  <a:pt x="0" y="91440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2486660" y="24320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457200" y="149986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57200" y="149986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57200" y="149986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143000" y="21856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2057400" y="149986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2057400" y="149986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057400" y="149986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2743200" y="21856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2057400" y="310007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057400" y="310007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2057400" y="31000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2743200" y="37858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457200" y="310007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457200" y="310007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457200" y="31000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143000" y="37858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3657600" y="149986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11"/>
                </a:lnTo>
                <a:lnTo>
                  <a:pt x="250031" y="11812"/>
                </a:lnTo>
                <a:lnTo>
                  <a:pt x="207347" y="26054"/>
                </a:lnTo>
                <a:lnTo>
                  <a:pt x="167639" y="45390"/>
                </a:lnTo>
                <a:lnTo>
                  <a:pt x="131266" y="69471"/>
                </a:lnTo>
                <a:lnTo>
                  <a:pt x="98583" y="97948"/>
                </a:lnTo>
                <a:lnTo>
                  <a:pt x="69949" y="130474"/>
                </a:lnTo>
                <a:lnTo>
                  <a:pt x="45719" y="166699"/>
                </a:lnTo>
                <a:lnTo>
                  <a:pt x="26253" y="206275"/>
                </a:lnTo>
                <a:lnTo>
                  <a:pt x="11906" y="248855"/>
                </a:lnTo>
                <a:lnTo>
                  <a:pt x="3036" y="294089"/>
                </a:lnTo>
                <a:lnTo>
                  <a:pt x="0" y="341629"/>
                </a:lnTo>
                <a:lnTo>
                  <a:pt x="3036" y="389487"/>
                </a:lnTo>
                <a:lnTo>
                  <a:pt x="11906" y="435033"/>
                </a:lnTo>
                <a:lnTo>
                  <a:pt x="26253" y="477916"/>
                </a:lnTo>
                <a:lnTo>
                  <a:pt x="45720" y="517783"/>
                </a:lnTo>
                <a:lnTo>
                  <a:pt x="69949" y="554281"/>
                </a:lnTo>
                <a:lnTo>
                  <a:pt x="98583" y="587057"/>
                </a:lnTo>
                <a:lnTo>
                  <a:pt x="131266" y="615758"/>
                </a:lnTo>
                <a:lnTo>
                  <a:pt x="167640" y="640032"/>
                </a:lnTo>
                <a:lnTo>
                  <a:pt x="207347" y="659526"/>
                </a:lnTo>
                <a:lnTo>
                  <a:pt x="250031" y="673887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87"/>
                </a:lnTo>
                <a:lnTo>
                  <a:pt x="478452" y="659526"/>
                </a:lnTo>
                <a:lnTo>
                  <a:pt x="518160" y="640032"/>
                </a:lnTo>
                <a:lnTo>
                  <a:pt x="554533" y="615758"/>
                </a:lnTo>
                <a:lnTo>
                  <a:pt x="587216" y="587057"/>
                </a:lnTo>
                <a:lnTo>
                  <a:pt x="615850" y="554281"/>
                </a:lnTo>
                <a:lnTo>
                  <a:pt x="640080" y="517783"/>
                </a:lnTo>
                <a:lnTo>
                  <a:pt x="659546" y="477916"/>
                </a:lnTo>
                <a:lnTo>
                  <a:pt x="673893" y="435033"/>
                </a:lnTo>
                <a:lnTo>
                  <a:pt x="682763" y="389487"/>
                </a:lnTo>
                <a:lnTo>
                  <a:pt x="685800" y="341629"/>
                </a:lnTo>
                <a:lnTo>
                  <a:pt x="682763" y="294089"/>
                </a:lnTo>
                <a:lnTo>
                  <a:pt x="673893" y="248855"/>
                </a:lnTo>
                <a:lnTo>
                  <a:pt x="659546" y="206275"/>
                </a:lnTo>
                <a:lnTo>
                  <a:pt x="640079" y="166699"/>
                </a:lnTo>
                <a:lnTo>
                  <a:pt x="615850" y="130474"/>
                </a:lnTo>
                <a:lnTo>
                  <a:pt x="587216" y="97948"/>
                </a:lnTo>
                <a:lnTo>
                  <a:pt x="554533" y="69471"/>
                </a:lnTo>
                <a:lnTo>
                  <a:pt x="518159" y="45390"/>
                </a:lnTo>
                <a:lnTo>
                  <a:pt x="478452" y="26054"/>
                </a:lnTo>
                <a:lnTo>
                  <a:pt x="435768" y="11812"/>
                </a:lnTo>
                <a:lnTo>
                  <a:pt x="390465" y="3011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3657600" y="149986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11"/>
                </a:lnTo>
                <a:lnTo>
                  <a:pt x="435768" y="11812"/>
                </a:lnTo>
                <a:lnTo>
                  <a:pt x="478452" y="26054"/>
                </a:lnTo>
                <a:lnTo>
                  <a:pt x="518159" y="45390"/>
                </a:lnTo>
                <a:lnTo>
                  <a:pt x="554533" y="69471"/>
                </a:lnTo>
                <a:lnTo>
                  <a:pt x="587216" y="97948"/>
                </a:lnTo>
                <a:lnTo>
                  <a:pt x="615850" y="130474"/>
                </a:lnTo>
                <a:lnTo>
                  <a:pt x="640079" y="166699"/>
                </a:lnTo>
                <a:lnTo>
                  <a:pt x="659546" y="206275"/>
                </a:lnTo>
                <a:lnTo>
                  <a:pt x="673893" y="248855"/>
                </a:lnTo>
                <a:lnTo>
                  <a:pt x="682763" y="294089"/>
                </a:lnTo>
                <a:lnTo>
                  <a:pt x="685800" y="341629"/>
                </a:lnTo>
                <a:lnTo>
                  <a:pt x="682763" y="389487"/>
                </a:lnTo>
                <a:lnTo>
                  <a:pt x="673893" y="435033"/>
                </a:lnTo>
                <a:lnTo>
                  <a:pt x="659546" y="477916"/>
                </a:lnTo>
                <a:lnTo>
                  <a:pt x="640080" y="517783"/>
                </a:lnTo>
                <a:lnTo>
                  <a:pt x="615850" y="554281"/>
                </a:lnTo>
                <a:lnTo>
                  <a:pt x="587216" y="587057"/>
                </a:lnTo>
                <a:lnTo>
                  <a:pt x="554533" y="615758"/>
                </a:lnTo>
                <a:lnTo>
                  <a:pt x="518160" y="640032"/>
                </a:lnTo>
                <a:lnTo>
                  <a:pt x="478452" y="659526"/>
                </a:lnTo>
                <a:lnTo>
                  <a:pt x="435768" y="673887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87"/>
                </a:lnTo>
                <a:lnTo>
                  <a:pt x="207347" y="659526"/>
                </a:lnTo>
                <a:lnTo>
                  <a:pt x="167640" y="640032"/>
                </a:lnTo>
                <a:lnTo>
                  <a:pt x="131266" y="615758"/>
                </a:lnTo>
                <a:lnTo>
                  <a:pt x="98583" y="587057"/>
                </a:lnTo>
                <a:lnTo>
                  <a:pt x="69949" y="554281"/>
                </a:lnTo>
                <a:lnTo>
                  <a:pt x="45720" y="517783"/>
                </a:lnTo>
                <a:lnTo>
                  <a:pt x="26253" y="477916"/>
                </a:lnTo>
                <a:lnTo>
                  <a:pt x="11906" y="435033"/>
                </a:lnTo>
                <a:lnTo>
                  <a:pt x="3036" y="389487"/>
                </a:lnTo>
                <a:lnTo>
                  <a:pt x="0" y="341629"/>
                </a:lnTo>
                <a:lnTo>
                  <a:pt x="3036" y="294089"/>
                </a:lnTo>
                <a:lnTo>
                  <a:pt x="11906" y="248855"/>
                </a:lnTo>
                <a:lnTo>
                  <a:pt x="26253" y="206275"/>
                </a:lnTo>
                <a:lnTo>
                  <a:pt x="45719" y="166699"/>
                </a:lnTo>
                <a:lnTo>
                  <a:pt x="69949" y="130474"/>
                </a:lnTo>
                <a:lnTo>
                  <a:pt x="98583" y="97948"/>
                </a:lnTo>
                <a:lnTo>
                  <a:pt x="131266" y="69471"/>
                </a:lnTo>
                <a:lnTo>
                  <a:pt x="167639" y="45390"/>
                </a:lnTo>
                <a:lnTo>
                  <a:pt x="207347" y="26054"/>
                </a:lnTo>
                <a:lnTo>
                  <a:pt x="250031" y="11812"/>
                </a:lnTo>
                <a:lnTo>
                  <a:pt x="295334" y="3011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3657600" y="149986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4343400" y="21856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3657600" y="310007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11"/>
                </a:lnTo>
                <a:lnTo>
                  <a:pt x="250031" y="11812"/>
                </a:lnTo>
                <a:lnTo>
                  <a:pt x="207347" y="26054"/>
                </a:lnTo>
                <a:lnTo>
                  <a:pt x="167639" y="45390"/>
                </a:lnTo>
                <a:lnTo>
                  <a:pt x="131266" y="69471"/>
                </a:lnTo>
                <a:lnTo>
                  <a:pt x="98583" y="97948"/>
                </a:lnTo>
                <a:lnTo>
                  <a:pt x="69949" y="130474"/>
                </a:lnTo>
                <a:lnTo>
                  <a:pt x="45719" y="166699"/>
                </a:lnTo>
                <a:lnTo>
                  <a:pt x="26253" y="206275"/>
                </a:lnTo>
                <a:lnTo>
                  <a:pt x="11906" y="248855"/>
                </a:lnTo>
                <a:lnTo>
                  <a:pt x="3036" y="294089"/>
                </a:lnTo>
                <a:lnTo>
                  <a:pt x="0" y="341629"/>
                </a:lnTo>
                <a:lnTo>
                  <a:pt x="3036" y="389487"/>
                </a:lnTo>
                <a:lnTo>
                  <a:pt x="11906" y="435033"/>
                </a:lnTo>
                <a:lnTo>
                  <a:pt x="26253" y="477916"/>
                </a:lnTo>
                <a:lnTo>
                  <a:pt x="45720" y="517783"/>
                </a:lnTo>
                <a:lnTo>
                  <a:pt x="69949" y="554281"/>
                </a:lnTo>
                <a:lnTo>
                  <a:pt x="98583" y="587057"/>
                </a:lnTo>
                <a:lnTo>
                  <a:pt x="131266" y="615758"/>
                </a:lnTo>
                <a:lnTo>
                  <a:pt x="167640" y="640032"/>
                </a:lnTo>
                <a:lnTo>
                  <a:pt x="207347" y="659526"/>
                </a:lnTo>
                <a:lnTo>
                  <a:pt x="250031" y="673887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87"/>
                </a:lnTo>
                <a:lnTo>
                  <a:pt x="478452" y="659526"/>
                </a:lnTo>
                <a:lnTo>
                  <a:pt x="518160" y="640032"/>
                </a:lnTo>
                <a:lnTo>
                  <a:pt x="554533" y="615758"/>
                </a:lnTo>
                <a:lnTo>
                  <a:pt x="587216" y="587057"/>
                </a:lnTo>
                <a:lnTo>
                  <a:pt x="615850" y="554281"/>
                </a:lnTo>
                <a:lnTo>
                  <a:pt x="640080" y="517783"/>
                </a:lnTo>
                <a:lnTo>
                  <a:pt x="659546" y="477916"/>
                </a:lnTo>
                <a:lnTo>
                  <a:pt x="673893" y="435033"/>
                </a:lnTo>
                <a:lnTo>
                  <a:pt x="682763" y="389487"/>
                </a:lnTo>
                <a:lnTo>
                  <a:pt x="685800" y="341629"/>
                </a:lnTo>
                <a:lnTo>
                  <a:pt x="682763" y="294089"/>
                </a:lnTo>
                <a:lnTo>
                  <a:pt x="673893" y="248855"/>
                </a:lnTo>
                <a:lnTo>
                  <a:pt x="659546" y="206275"/>
                </a:lnTo>
                <a:lnTo>
                  <a:pt x="640079" y="166699"/>
                </a:lnTo>
                <a:lnTo>
                  <a:pt x="615850" y="130474"/>
                </a:lnTo>
                <a:lnTo>
                  <a:pt x="587216" y="97948"/>
                </a:lnTo>
                <a:lnTo>
                  <a:pt x="554533" y="69471"/>
                </a:lnTo>
                <a:lnTo>
                  <a:pt x="518159" y="45390"/>
                </a:lnTo>
                <a:lnTo>
                  <a:pt x="478452" y="26054"/>
                </a:lnTo>
                <a:lnTo>
                  <a:pt x="435768" y="11812"/>
                </a:lnTo>
                <a:lnTo>
                  <a:pt x="390465" y="3011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3657600" y="310007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11"/>
                </a:lnTo>
                <a:lnTo>
                  <a:pt x="435768" y="11812"/>
                </a:lnTo>
                <a:lnTo>
                  <a:pt x="478452" y="26054"/>
                </a:lnTo>
                <a:lnTo>
                  <a:pt x="518159" y="45390"/>
                </a:lnTo>
                <a:lnTo>
                  <a:pt x="554533" y="69471"/>
                </a:lnTo>
                <a:lnTo>
                  <a:pt x="587216" y="97948"/>
                </a:lnTo>
                <a:lnTo>
                  <a:pt x="615850" y="130474"/>
                </a:lnTo>
                <a:lnTo>
                  <a:pt x="640079" y="166699"/>
                </a:lnTo>
                <a:lnTo>
                  <a:pt x="659546" y="206275"/>
                </a:lnTo>
                <a:lnTo>
                  <a:pt x="673893" y="248855"/>
                </a:lnTo>
                <a:lnTo>
                  <a:pt x="682763" y="294089"/>
                </a:lnTo>
                <a:lnTo>
                  <a:pt x="685800" y="341629"/>
                </a:lnTo>
                <a:lnTo>
                  <a:pt x="682763" y="389487"/>
                </a:lnTo>
                <a:lnTo>
                  <a:pt x="673893" y="435033"/>
                </a:lnTo>
                <a:lnTo>
                  <a:pt x="659546" y="477916"/>
                </a:lnTo>
                <a:lnTo>
                  <a:pt x="640080" y="517783"/>
                </a:lnTo>
                <a:lnTo>
                  <a:pt x="615850" y="554281"/>
                </a:lnTo>
                <a:lnTo>
                  <a:pt x="587216" y="587057"/>
                </a:lnTo>
                <a:lnTo>
                  <a:pt x="554533" y="615758"/>
                </a:lnTo>
                <a:lnTo>
                  <a:pt x="518160" y="640032"/>
                </a:lnTo>
                <a:lnTo>
                  <a:pt x="478452" y="659526"/>
                </a:lnTo>
                <a:lnTo>
                  <a:pt x="435768" y="673887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87"/>
                </a:lnTo>
                <a:lnTo>
                  <a:pt x="207347" y="659526"/>
                </a:lnTo>
                <a:lnTo>
                  <a:pt x="167640" y="640032"/>
                </a:lnTo>
                <a:lnTo>
                  <a:pt x="131266" y="615758"/>
                </a:lnTo>
                <a:lnTo>
                  <a:pt x="98583" y="587057"/>
                </a:lnTo>
                <a:lnTo>
                  <a:pt x="69949" y="554281"/>
                </a:lnTo>
                <a:lnTo>
                  <a:pt x="45720" y="517783"/>
                </a:lnTo>
                <a:lnTo>
                  <a:pt x="26253" y="477916"/>
                </a:lnTo>
                <a:lnTo>
                  <a:pt x="11906" y="435033"/>
                </a:lnTo>
                <a:lnTo>
                  <a:pt x="3036" y="389487"/>
                </a:lnTo>
                <a:lnTo>
                  <a:pt x="0" y="341629"/>
                </a:lnTo>
                <a:lnTo>
                  <a:pt x="3036" y="294089"/>
                </a:lnTo>
                <a:lnTo>
                  <a:pt x="11906" y="248855"/>
                </a:lnTo>
                <a:lnTo>
                  <a:pt x="26253" y="206275"/>
                </a:lnTo>
                <a:lnTo>
                  <a:pt x="45719" y="166699"/>
                </a:lnTo>
                <a:lnTo>
                  <a:pt x="69949" y="130474"/>
                </a:lnTo>
                <a:lnTo>
                  <a:pt x="98583" y="97948"/>
                </a:lnTo>
                <a:lnTo>
                  <a:pt x="131266" y="69471"/>
                </a:lnTo>
                <a:lnTo>
                  <a:pt x="167639" y="45390"/>
                </a:lnTo>
                <a:lnTo>
                  <a:pt x="207347" y="26054"/>
                </a:lnTo>
                <a:lnTo>
                  <a:pt x="250031" y="11812"/>
                </a:lnTo>
                <a:lnTo>
                  <a:pt x="295334" y="3011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3657600" y="31000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4343400" y="37858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36576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36576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3657600" y="4800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4343400" y="5486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20574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20574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2057400" y="4800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2743200" y="5486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 txBox="1"/>
          <p:nvPr/>
        </p:nvSpPr>
        <p:spPr>
          <a:xfrm>
            <a:off x="6159500" y="1454150"/>
            <a:ext cx="939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72745" algn="l"/>
                <a:tab pos="926465" algn="l"/>
              </a:tabLst>
            </a:pPr>
            <a:r>
              <a:rPr sz="2400" u="heavy" dirty="0">
                <a:solidFill>
                  <a:srgbClr val="191919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solidFill>
                  <a:srgbClr val="191919"/>
                </a:solidFill>
                <a:uFill>
                  <a:solidFill>
                    <a:srgbClr val="000000"/>
                  </a:solidFill>
                </a:uFill>
                <a:latin typeface="DejaVu Serif"/>
                <a:cs typeface="DejaVu Serif"/>
              </a:rPr>
              <a:t>1	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6071870" y="2085339"/>
            <a:ext cx="1115060" cy="1115060"/>
          </a:xfrm>
          <a:custGeom>
            <a:avLst/>
            <a:gdLst/>
            <a:ahLst/>
            <a:cxnLst/>
            <a:rect l="l" t="t" r="r" b="b"/>
            <a:pathLst>
              <a:path w="1115059" h="1115060">
                <a:moveTo>
                  <a:pt x="0" y="0"/>
                </a:moveTo>
                <a:lnTo>
                  <a:pt x="1115059" y="111506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 txBox="1"/>
          <p:nvPr/>
        </p:nvSpPr>
        <p:spPr>
          <a:xfrm>
            <a:off x="6666230" y="22542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5829300" y="2185670"/>
            <a:ext cx="0" cy="914400"/>
          </a:xfrm>
          <a:custGeom>
            <a:avLst/>
            <a:gdLst/>
            <a:ahLst/>
            <a:cxnLst/>
            <a:rect l="l" t="t" r="r" b="b"/>
            <a:pathLst>
              <a:path h="914400">
                <a:moveTo>
                  <a:pt x="0" y="0"/>
                </a:moveTo>
                <a:lnTo>
                  <a:pt x="0" y="91440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 txBox="1"/>
          <p:nvPr/>
        </p:nvSpPr>
        <p:spPr>
          <a:xfrm>
            <a:off x="5524500" y="24320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6159500" y="3054350"/>
            <a:ext cx="939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72745" algn="l"/>
                <a:tab pos="926465" algn="l"/>
              </a:tabLst>
            </a:pPr>
            <a:r>
              <a:rPr sz="2400" u="heavy" dirty="0">
                <a:solidFill>
                  <a:srgbClr val="191919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solidFill>
                  <a:srgbClr val="191919"/>
                </a:solidFill>
                <a:uFill>
                  <a:solidFill>
                    <a:srgbClr val="000000"/>
                  </a:solidFill>
                </a:uFill>
                <a:latin typeface="DejaVu Serif"/>
                <a:cs typeface="DejaVu Serif"/>
              </a:rPr>
              <a:t>1	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9029700" y="3785870"/>
            <a:ext cx="0" cy="1014730"/>
          </a:xfrm>
          <a:custGeom>
            <a:avLst/>
            <a:gdLst/>
            <a:ahLst/>
            <a:cxnLst/>
            <a:rect l="l" t="t" r="r" b="b"/>
            <a:pathLst>
              <a:path h="1014729">
                <a:moveTo>
                  <a:pt x="0" y="0"/>
                </a:moveTo>
                <a:lnTo>
                  <a:pt x="0" y="1014729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 txBox="1"/>
          <p:nvPr/>
        </p:nvSpPr>
        <p:spPr>
          <a:xfrm>
            <a:off x="9116059" y="4081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65" name="object 65"/>
          <p:cNvSpPr/>
          <p:nvPr/>
        </p:nvSpPr>
        <p:spPr>
          <a:xfrm>
            <a:off x="9029700" y="2185670"/>
            <a:ext cx="0" cy="914400"/>
          </a:xfrm>
          <a:custGeom>
            <a:avLst/>
            <a:gdLst/>
            <a:ahLst/>
            <a:cxnLst/>
            <a:rect l="l" t="t" r="r" b="b"/>
            <a:pathLst>
              <a:path h="914400">
                <a:moveTo>
                  <a:pt x="0" y="0"/>
                </a:moveTo>
                <a:lnTo>
                  <a:pt x="0" y="91440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 txBox="1"/>
          <p:nvPr/>
        </p:nvSpPr>
        <p:spPr>
          <a:xfrm>
            <a:off x="9212580" y="2430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7759700" y="1454150"/>
            <a:ext cx="939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72745" algn="l"/>
                <a:tab pos="926465" algn="l"/>
              </a:tabLst>
            </a:pPr>
            <a:r>
              <a:rPr sz="2400" u="heavy" dirty="0">
                <a:solidFill>
                  <a:srgbClr val="191919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solidFill>
                  <a:srgbClr val="191919"/>
                </a:solidFill>
                <a:uFill>
                  <a:solidFill>
                    <a:srgbClr val="000000"/>
                  </a:solidFill>
                </a:uFill>
                <a:latin typeface="DejaVu Serif"/>
                <a:cs typeface="DejaVu Serif"/>
              </a:rPr>
              <a:t>2	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7759700" y="3054350"/>
            <a:ext cx="939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72745" algn="l"/>
                <a:tab pos="926465" algn="l"/>
              </a:tabLst>
            </a:pPr>
            <a:r>
              <a:rPr sz="2400" u="heavy" dirty="0">
                <a:solidFill>
                  <a:srgbClr val="191919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solidFill>
                  <a:srgbClr val="191919"/>
                </a:solidFill>
                <a:uFill>
                  <a:solidFill>
                    <a:srgbClr val="000000"/>
                  </a:solidFill>
                </a:uFill>
                <a:latin typeface="DejaVu Serif"/>
                <a:cs typeface="DejaVu Serif"/>
              </a:rPr>
              <a:t>4	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69" name="object 69"/>
          <p:cNvSpPr/>
          <p:nvPr/>
        </p:nvSpPr>
        <p:spPr>
          <a:xfrm>
            <a:off x="7672069" y="2085339"/>
            <a:ext cx="1115060" cy="1115060"/>
          </a:xfrm>
          <a:custGeom>
            <a:avLst/>
            <a:gdLst/>
            <a:ahLst/>
            <a:cxnLst/>
            <a:rect l="l" t="t" r="r" b="b"/>
            <a:pathLst>
              <a:path w="1115059" h="1115060">
                <a:moveTo>
                  <a:pt x="1115059" y="0"/>
                </a:moveTo>
                <a:lnTo>
                  <a:pt x="0" y="111506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 txBox="1"/>
          <p:nvPr/>
        </p:nvSpPr>
        <p:spPr>
          <a:xfrm>
            <a:off x="7974330" y="22542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71" name="object 71"/>
          <p:cNvSpPr/>
          <p:nvPr/>
        </p:nvSpPr>
        <p:spPr>
          <a:xfrm>
            <a:off x="6071870" y="3685540"/>
            <a:ext cx="1115060" cy="1215390"/>
          </a:xfrm>
          <a:custGeom>
            <a:avLst/>
            <a:gdLst/>
            <a:ahLst/>
            <a:cxnLst/>
            <a:rect l="l" t="t" r="r" b="b"/>
            <a:pathLst>
              <a:path w="1115059" h="1215389">
                <a:moveTo>
                  <a:pt x="0" y="0"/>
                </a:moveTo>
                <a:lnTo>
                  <a:pt x="1115059" y="121539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 txBox="1"/>
          <p:nvPr/>
        </p:nvSpPr>
        <p:spPr>
          <a:xfrm>
            <a:off x="6666230" y="39039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73" name="object 73"/>
          <p:cNvSpPr/>
          <p:nvPr/>
        </p:nvSpPr>
        <p:spPr>
          <a:xfrm>
            <a:off x="7429500" y="3785870"/>
            <a:ext cx="0" cy="1014730"/>
          </a:xfrm>
          <a:custGeom>
            <a:avLst/>
            <a:gdLst/>
            <a:ahLst/>
            <a:cxnLst/>
            <a:rect l="l" t="t" r="r" b="b"/>
            <a:pathLst>
              <a:path h="1014729">
                <a:moveTo>
                  <a:pt x="0" y="0"/>
                </a:moveTo>
                <a:lnTo>
                  <a:pt x="0" y="1014729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 txBox="1"/>
          <p:nvPr/>
        </p:nvSpPr>
        <p:spPr>
          <a:xfrm>
            <a:off x="7515859" y="4081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75" name="object 75"/>
          <p:cNvSpPr/>
          <p:nvPr/>
        </p:nvSpPr>
        <p:spPr>
          <a:xfrm>
            <a:off x="7672069" y="3685540"/>
            <a:ext cx="1115060" cy="1215390"/>
          </a:xfrm>
          <a:custGeom>
            <a:avLst/>
            <a:gdLst/>
            <a:ahLst/>
            <a:cxnLst/>
            <a:rect l="l" t="t" r="r" b="b"/>
            <a:pathLst>
              <a:path w="1115059" h="1215389">
                <a:moveTo>
                  <a:pt x="0" y="0"/>
                </a:moveTo>
                <a:lnTo>
                  <a:pt x="1115059" y="121539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 txBox="1"/>
          <p:nvPr/>
        </p:nvSpPr>
        <p:spPr>
          <a:xfrm>
            <a:off x="8266430" y="39039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7759700" y="4754879"/>
            <a:ext cx="939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72745" algn="l"/>
                <a:tab pos="926465" algn="l"/>
              </a:tabLst>
            </a:pPr>
            <a:r>
              <a:rPr sz="2400" u="heavy" dirty="0">
                <a:solidFill>
                  <a:srgbClr val="191919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solidFill>
                  <a:srgbClr val="191919"/>
                </a:solidFill>
                <a:uFill>
                  <a:solidFill>
                    <a:srgbClr val="000000"/>
                  </a:solidFill>
                </a:uFill>
                <a:latin typeface="DejaVu Serif"/>
                <a:cs typeface="DejaVu Serif"/>
              </a:rPr>
              <a:t>1	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78" name="object 78"/>
          <p:cNvSpPr/>
          <p:nvPr/>
        </p:nvSpPr>
        <p:spPr>
          <a:xfrm>
            <a:off x="7429500" y="2185670"/>
            <a:ext cx="0" cy="914400"/>
          </a:xfrm>
          <a:custGeom>
            <a:avLst/>
            <a:gdLst/>
            <a:ahLst/>
            <a:cxnLst/>
            <a:rect l="l" t="t" r="r" b="b"/>
            <a:pathLst>
              <a:path h="914400">
                <a:moveTo>
                  <a:pt x="0" y="0"/>
                </a:moveTo>
                <a:lnTo>
                  <a:pt x="0" y="91440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 txBox="1"/>
          <p:nvPr/>
        </p:nvSpPr>
        <p:spPr>
          <a:xfrm>
            <a:off x="7515859" y="24320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80" name="object 80"/>
          <p:cNvSpPr/>
          <p:nvPr/>
        </p:nvSpPr>
        <p:spPr>
          <a:xfrm>
            <a:off x="5486400" y="149986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5486400" y="149986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5486400" y="149986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6172200" y="21856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7086600" y="149986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7086600" y="149986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7086600" y="149986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7772400" y="21856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7086600" y="310007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7086600" y="310007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7086600" y="31000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7772400" y="37858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5486400" y="310007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5486400" y="310007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5486400" y="31000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6172200" y="37858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8686800" y="149986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11"/>
                </a:lnTo>
                <a:lnTo>
                  <a:pt x="250031" y="11812"/>
                </a:lnTo>
                <a:lnTo>
                  <a:pt x="207347" y="26054"/>
                </a:lnTo>
                <a:lnTo>
                  <a:pt x="167640" y="45390"/>
                </a:lnTo>
                <a:lnTo>
                  <a:pt x="131266" y="69471"/>
                </a:lnTo>
                <a:lnTo>
                  <a:pt x="98583" y="97948"/>
                </a:lnTo>
                <a:lnTo>
                  <a:pt x="69949" y="130474"/>
                </a:lnTo>
                <a:lnTo>
                  <a:pt x="45720" y="166699"/>
                </a:lnTo>
                <a:lnTo>
                  <a:pt x="26253" y="206275"/>
                </a:lnTo>
                <a:lnTo>
                  <a:pt x="11906" y="248855"/>
                </a:lnTo>
                <a:lnTo>
                  <a:pt x="3036" y="294089"/>
                </a:lnTo>
                <a:lnTo>
                  <a:pt x="0" y="341629"/>
                </a:lnTo>
                <a:lnTo>
                  <a:pt x="3036" y="389487"/>
                </a:lnTo>
                <a:lnTo>
                  <a:pt x="11906" y="435033"/>
                </a:lnTo>
                <a:lnTo>
                  <a:pt x="26253" y="477916"/>
                </a:lnTo>
                <a:lnTo>
                  <a:pt x="45720" y="517783"/>
                </a:lnTo>
                <a:lnTo>
                  <a:pt x="69949" y="554281"/>
                </a:lnTo>
                <a:lnTo>
                  <a:pt x="98583" y="587057"/>
                </a:lnTo>
                <a:lnTo>
                  <a:pt x="131266" y="615758"/>
                </a:lnTo>
                <a:lnTo>
                  <a:pt x="167640" y="640032"/>
                </a:lnTo>
                <a:lnTo>
                  <a:pt x="207347" y="659526"/>
                </a:lnTo>
                <a:lnTo>
                  <a:pt x="250031" y="673887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87"/>
                </a:lnTo>
                <a:lnTo>
                  <a:pt x="478452" y="659526"/>
                </a:lnTo>
                <a:lnTo>
                  <a:pt x="518159" y="640032"/>
                </a:lnTo>
                <a:lnTo>
                  <a:pt x="554533" y="615758"/>
                </a:lnTo>
                <a:lnTo>
                  <a:pt x="587216" y="587057"/>
                </a:lnTo>
                <a:lnTo>
                  <a:pt x="615850" y="554281"/>
                </a:lnTo>
                <a:lnTo>
                  <a:pt x="640079" y="517783"/>
                </a:lnTo>
                <a:lnTo>
                  <a:pt x="659546" y="477916"/>
                </a:lnTo>
                <a:lnTo>
                  <a:pt x="673893" y="435033"/>
                </a:lnTo>
                <a:lnTo>
                  <a:pt x="682763" y="389487"/>
                </a:lnTo>
                <a:lnTo>
                  <a:pt x="685800" y="341629"/>
                </a:lnTo>
                <a:lnTo>
                  <a:pt x="682763" y="294089"/>
                </a:lnTo>
                <a:lnTo>
                  <a:pt x="673893" y="248855"/>
                </a:lnTo>
                <a:lnTo>
                  <a:pt x="659546" y="206275"/>
                </a:lnTo>
                <a:lnTo>
                  <a:pt x="640079" y="166699"/>
                </a:lnTo>
                <a:lnTo>
                  <a:pt x="615850" y="130474"/>
                </a:lnTo>
                <a:lnTo>
                  <a:pt x="587216" y="97948"/>
                </a:lnTo>
                <a:lnTo>
                  <a:pt x="554533" y="69471"/>
                </a:lnTo>
                <a:lnTo>
                  <a:pt x="518159" y="45390"/>
                </a:lnTo>
                <a:lnTo>
                  <a:pt x="478452" y="26054"/>
                </a:lnTo>
                <a:lnTo>
                  <a:pt x="435768" y="11812"/>
                </a:lnTo>
                <a:lnTo>
                  <a:pt x="390465" y="3011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8686800" y="149986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11"/>
                </a:lnTo>
                <a:lnTo>
                  <a:pt x="435768" y="11812"/>
                </a:lnTo>
                <a:lnTo>
                  <a:pt x="478452" y="26054"/>
                </a:lnTo>
                <a:lnTo>
                  <a:pt x="518159" y="45390"/>
                </a:lnTo>
                <a:lnTo>
                  <a:pt x="554533" y="69471"/>
                </a:lnTo>
                <a:lnTo>
                  <a:pt x="587216" y="97948"/>
                </a:lnTo>
                <a:lnTo>
                  <a:pt x="615850" y="130474"/>
                </a:lnTo>
                <a:lnTo>
                  <a:pt x="640079" y="166699"/>
                </a:lnTo>
                <a:lnTo>
                  <a:pt x="659546" y="206275"/>
                </a:lnTo>
                <a:lnTo>
                  <a:pt x="673893" y="248855"/>
                </a:lnTo>
                <a:lnTo>
                  <a:pt x="682763" y="294089"/>
                </a:lnTo>
                <a:lnTo>
                  <a:pt x="685800" y="341629"/>
                </a:lnTo>
                <a:lnTo>
                  <a:pt x="682763" y="389487"/>
                </a:lnTo>
                <a:lnTo>
                  <a:pt x="673893" y="435033"/>
                </a:lnTo>
                <a:lnTo>
                  <a:pt x="659546" y="477916"/>
                </a:lnTo>
                <a:lnTo>
                  <a:pt x="640079" y="517783"/>
                </a:lnTo>
                <a:lnTo>
                  <a:pt x="615850" y="554281"/>
                </a:lnTo>
                <a:lnTo>
                  <a:pt x="587216" y="587057"/>
                </a:lnTo>
                <a:lnTo>
                  <a:pt x="554533" y="615758"/>
                </a:lnTo>
                <a:lnTo>
                  <a:pt x="518159" y="640032"/>
                </a:lnTo>
                <a:lnTo>
                  <a:pt x="478452" y="659526"/>
                </a:lnTo>
                <a:lnTo>
                  <a:pt x="435768" y="673887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87"/>
                </a:lnTo>
                <a:lnTo>
                  <a:pt x="207347" y="659526"/>
                </a:lnTo>
                <a:lnTo>
                  <a:pt x="167640" y="640032"/>
                </a:lnTo>
                <a:lnTo>
                  <a:pt x="131266" y="615758"/>
                </a:lnTo>
                <a:lnTo>
                  <a:pt x="98583" y="587057"/>
                </a:lnTo>
                <a:lnTo>
                  <a:pt x="69949" y="554281"/>
                </a:lnTo>
                <a:lnTo>
                  <a:pt x="45720" y="517783"/>
                </a:lnTo>
                <a:lnTo>
                  <a:pt x="26253" y="477916"/>
                </a:lnTo>
                <a:lnTo>
                  <a:pt x="11906" y="435033"/>
                </a:lnTo>
                <a:lnTo>
                  <a:pt x="3036" y="389487"/>
                </a:lnTo>
                <a:lnTo>
                  <a:pt x="0" y="341629"/>
                </a:lnTo>
                <a:lnTo>
                  <a:pt x="3036" y="294089"/>
                </a:lnTo>
                <a:lnTo>
                  <a:pt x="11906" y="248855"/>
                </a:lnTo>
                <a:lnTo>
                  <a:pt x="26253" y="206275"/>
                </a:lnTo>
                <a:lnTo>
                  <a:pt x="45720" y="166699"/>
                </a:lnTo>
                <a:lnTo>
                  <a:pt x="69949" y="130474"/>
                </a:lnTo>
                <a:lnTo>
                  <a:pt x="98583" y="97948"/>
                </a:lnTo>
                <a:lnTo>
                  <a:pt x="131266" y="69471"/>
                </a:lnTo>
                <a:lnTo>
                  <a:pt x="167640" y="45390"/>
                </a:lnTo>
                <a:lnTo>
                  <a:pt x="207347" y="26054"/>
                </a:lnTo>
                <a:lnTo>
                  <a:pt x="250031" y="11812"/>
                </a:lnTo>
                <a:lnTo>
                  <a:pt x="295334" y="3011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8686800" y="149986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9372600" y="21856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8686800" y="310007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11"/>
                </a:lnTo>
                <a:lnTo>
                  <a:pt x="250031" y="11812"/>
                </a:lnTo>
                <a:lnTo>
                  <a:pt x="207347" y="26054"/>
                </a:lnTo>
                <a:lnTo>
                  <a:pt x="167640" y="45390"/>
                </a:lnTo>
                <a:lnTo>
                  <a:pt x="131266" y="69471"/>
                </a:lnTo>
                <a:lnTo>
                  <a:pt x="98583" y="97948"/>
                </a:lnTo>
                <a:lnTo>
                  <a:pt x="69949" y="130474"/>
                </a:lnTo>
                <a:lnTo>
                  <a:pt x="45720" y="166699"/>
                </a:lnTo>
                <a:lnTo>
                  <a:pt x="26253" y="206275"/>
                </a:lnTo>
                <a:lnTo>
                  <a:pt x="11906" y="248855"/>
                </a:lnTo>
                <a:lnTo>
                  <a:pt x="3036" y="294089"/>
                </a:lnTo>
                <a:lnTo>
                  <a:pt x="0" y="341629"/>
                </a:lnTo>
                <a:lnTo>
                  <a:pt x="3036" y="389487"/>
                </a:lnTo>
                <a:lnTo>
                  <a:pt x="11906" y="435033"/>
                </a:lnTo>
                <a:lnTo>
                  <a:pt x="26253" y="477916"/>
                </a:lnTo>
                <a:lnTo>
                  <a:pt x="45720" y="517783"/>
                </a:lnTo>
                <a:lnTo>
                  <a:pt x="69949" y="554281"/>
                </a:lnTo>
                <a:lnTo>
                  <a:pt x="98583" y="587057"/>
                </a:lnTo>
                <a:lnTo>
                  <a:pt x="131266" y="615758"/>
                </a:lnTo>
                <a:lnTo>
                  <a:pt x="167640" y="640032"/>
                </a:lnTo>
                <a:lnTo>
                  <a:pt x="207347" y="659526"/>
                </a:lnTo>
                <a:lnTo>
                  <a:pt x="250031" y="673887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87"/>
                </a:lnTo>
                <a:lnTo>
                  <a:pt x="478452" y="659526"/>
                </a:lnTo>
                <a:lnTo>
                  <a:pt x="518159" y="640032"/>
                </a:lnTo>
                <a:lnTo>
                  <a:pt x="554533" y="615758"/>
                </a:lnTo>
                <a:lnTo>
                  <a:pt x="587216" y="587057"/>
                </a:lnTo>
                <a:lnTo>
                  <a:pt x="615850" y="554281"/>
                </a:lnTo>
                <a:lnTo>
                  <a:pt x="640079" y="517783"/>
                </a:lnTo>
                <a:lnTo>
                  <a:pt x="659546" y="477916"/>
                </a:lnTo>
                <a:lnTo>
                  <a:pt x="673893" y="435033"/>
                </a:lnTo>
                <a:lnTo>
                  <a:pt x="682763" y="389487"/>
                </a:lnTo>
                <a:lnTo>
                  <a:pt x="685800" y="341629"/>
                </a:lnTo>
                <a:lnTo>
                  <a:pt x="682763" y="294089"/>
                </a:lnTo>
                <a:lnTo>
                  <a:pt x="673893" y="248855"/>
                </a:lnTo>
                <a:lnTo>
                  <a:pt x="659546" y="206275"/>
                </a:lnTo>
                <a:lnTo>
                  <a:pt x="640079" y="166699"/>
                </a:lnTo>
                <a:lnTo>
                  <a:pt x="615850" y="130474"/>
                </a:lnTo>
                <a:lnTo>
                  <a:pt x="587216" y="97948"/>
                </a:lnTo>
                <a:lnTo>
                  <a:pt x="554533" y="69471"/>
                </a:lnTo>
                <a:lnTo>
                  <a:pt x="518159" y="45390"/>
                </a:lnTo>
                <a:lnTo>
                  <a:pt x="478452" y="26054"/>
                </a:lnTo>
                <a:lnTo>
                  <a:pt x="435768" y="11812"/>
                </a:lnTo>
                <a:lnTo>
                  <a:pt x="390465" y="3011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8686800" y="310007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11"/>
                </a:lnTo>
                <a:lnTo>
                  <a:pt x="435768" y="11812"/>
                </a:lnTo>
                <a:lnTo>
                  <a:pt x="478452" y="26054"/>
                </a:lnTo>
                <a:lnTo>
                  <a:pt x="518159" y="45390"/>
                </a:lnTo>
                <a:lnTo>
                  <a:pt x="554533" y="69471"/>
                </a:lnTo>
                <a:lnTo>
                  <a:pt x="587216" y="97948"/>
                </a:lnTo>
                <a:lnTo>
                  <a:pt x="615850" y="130474"/>
                </a:lnTo>
                <a:lnTo>
                  <a:pt x="640079" y="166699"/>
                </a:lnTo>
                <a:lnTo>
                  <a:pt x="659546" y="206275"/>
                </a:lnTo>
                <a:lnTo>
                  <a:pt x="673893" y="248855"/>
                </a:lnTo>
                <a:lnTo>
                  <a:pt x="682763" y="294089"/>
                </a:lnTo>
                <a:lnTo>
                  <a:pt x="685800" y="341629"/>
                </a:lnTo>
                <a:lnTo>
                  <a:pt x="682763" y="389487"/>
                </a:lnTo>
                <a:lnTo>
                  <a:pt x="673893" y="435033"/>
                </a:lnTo>
                <a:lnTo>
                  <a:pt x="659546" y="477916"/>
                </a:lnTo>
                <a:lnTo>
                  <a:pt x="640079" y="517783"/>
                </a:lnTo>
                <a:lnTo>
                  <a:pt x="615850" y="554281"/>
                </a:lnTo>
                <a:lnTo>
                  <a:pt x="587216" y="587057"/>
                </a:lnTo>
                <a:lnTo>
                  <a:pt x="554533" y="615758"/>
                </a:lnTo>
                <a:lnTo>
                  <a:pt x="518159" y="640032"/>
                </a:lnTo>
                <a:lnTo>
                  <a:pt x="478452" y="659526"/>
                </a:lnTo>
                <a:lnTo>
                  <a:pt x="435768" y="673887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87"/>
                </a:lnTo>
                <a:lnTo>
                  <a:pt x="207347" y="659526"/>
                </a:lnTo>
                <a:lnTo>
                  <a:pt x="167640" y="640032"/>
                </a:lnTo>
                <a:lnTo>
                  <a:pt x="131266" y="615758"/>
                </a:lnTo>
                <a:lnTo>
                  <a:pt x="98583" y="587057"/>
                </a:lnTo>
                <a:lnTo>
                  <a:pt x="69949" y="554281"/>
                </a:lnTo>
                <a:lnTo>
                  <a:pt x="45720" y="517783"/>
                </a:lnTo>
                <a:lnTo>
                  <a:pt x="26253" y="477916"/>
                </a:lnTo>
                <a:lnTo>
                  <a:pt x="11906" y="435033"/>
                </a:lnTo>
                <a:lnTo>
                  <a:pt x="3036" y="389487"/>
                </a:lnTo>
                <a:lnTo>
                  <a:pt x="0" y="341629"/>
                </a:lnTo>
                <a:lnTo>
                  <a:pt x="3036" y="294089"/>
                </a:lnTo>
                <a:lnTo>
                  <a:pt x="11906" y="248855"/>
                </a:lnTo>
                <a:lnTo>
                  <a:pt x="26253" y="206275"/>
                </a:lnTo>
                <a:lnTo>
                  <a:pt x="45720" y="166699"/>
                </a:lnTo>
                <a:lnTo>
                  <a:pt x="69949" y="130474"/>
                </a:lnTo>
                <a:lnTo>
                  <a:pt x="98583" y="97948"/>
                </a:lnTo>
                <a:lnTo>
                  <a:pt x="131266" y="69471"/>
                </a:lnTo>
                <a:lnTo>
                  <a:pt x="167640" y="45390"/>
                </a:lnTo>
                <a:lnTo>
                  <a:pt x="207347" y="26054"/>
                </a:lnTo>
                <a:lnTo>
                  <a:pt x="250031" y="11812"/>
                </a:lnTo>
                <a:lnTo>
                  <a:pt x="295334" y="3011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8686800" y="31000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9372600" y="37858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86868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86868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8686800" y="4800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9372600" y="5486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70866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70866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7086600" y="4800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7772400" y="5486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30300" y="1454150"/>
            <a:ext cx="939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72745" algn="l"/>
                <a:tab pos="926465" algn="l"/>
              </a:tabLst>
            </a:pPr>
            <a:r>
              <a:rPr sz="2400" u="heavy" dirty="0">
                <a:solidFill>
                  <a:srgbClr val="191919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solidFill>
                  <a:srgbClr val="191919"/>
                </a:solidFill>
                <a:uFill>
                  <a:solidFill>
                    <a:srgbClr val="000000"/>
                  </a:solidFill>
                </a:uFill>
                <a:latin typeface="DejaVu Serif"/>
                <a:cs typeface="DejaVu Serif"/>
              </a:rPr>
              <a:t>1	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042669" y="2085339"/>
            <a:ext cx="1115060" cy="1115060"/>
          </a:xfrm>
          <a:custGeom>
            <a:avLst/>
            <a:gdLst/>
            <a:ahLst/>
            <a:cxnLst/>
            <a:rect l="l" t="t" r="r" b="b"/>
            <a:pathLst>
              <a:path w="1115060" h="1115060">
                <a:moveTo>
                  <a:pt x="0" y="0"/>
                </a:moveTo>
                <a:lnTo>
                  <a:pt x="1115060" y="111506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637029" y="22542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800100" y="2185670"/>
            <a:ext cx="0" cy="914400"/>
          </a:xfrm>
          <a:custGeom>
            <a:avLst/>
            <a:gdLst/>
            <a:ahLst/>
            <a:cxnLst/>
            <a:rect l="l" t="t" r="r" b="b"/>
            <a:pathLst>
              <a:path h="914400">
                <a:moveTo>
                  <a:pt x="0" y="0"/>
                </a:moveTo>
                <a:lnTo>
                  <a:pt x="0" y="91440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95300" y="24320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30300" y="3054350"/>
            <a:ext cx="939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72745" algn="l"/>
                <a:tab pos="926465" algn="l"/>
              </a:tabLst>
            </a:pPr>
            <a:r>
              <a:rPr sz="2400" u="heavy" dirty="0">
                <a:solidFill>
                  <a:srgbClr val="191919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solidFill>
                  <a:srgbClr val="191919"/>
                </a:solidFill>
                <a:uFill>
                  <a:solidFill>
                    <a:srgbClr val="000000"/>
                  </a:solidFill>
                </a:uFill>
                <a:latin typeface="DejaVu Serif"/>
                <a:cs typeface="DejaVu Serif"/>
              </a:rPr>
              <a:t>1	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000500" y="3785870"/>
            <a:ext cx="0" cy="1014730"/>
          </a:xfrm>
          <a:custGeom>
            <a:avLst/>
            <a:gdLst/>
            <a:ahLst/>
            <a:cxnLst/>
            <a:rect l="l" t="t" r="r" b="b"/>
            <a:pathLst>
              <a:path h="1014729">
                <a:moveTo>
                  <a:pt x="0" y="0"/>
                </a:moveTo>
                <a:lnTo>
                  <a:pt x="0" y="1014729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4086859" y="4081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000500" y="2185670"/>
            <a:ext cx="0" cy="914400"/>
          </a:xfrm>
          <a:custGeom>
            <a:avLst/>
            <a:gdLst/>
            <a:ahLst/>
            <a:cxnLst/>
            <a:rect l="l" t="t" r="r" b="b"/>
            <a:pathLst>
              <a:path h="914400">
                <a:moveTo>
                  <a:pt x="0" y="0"/>
                </a:moveTo>
                <a:lnTo>
                  <a:pt x="0" y="91440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4183379" y="2430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730500" y="1454150"/>
            <a:ext cx="939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72745" algn="l"/>
                <a:tab pos="926465" algn="l"/>
              </a:tabLst>
            </a:pPr>
            <a:r>
              <a:rPr sz="2400" u="heavy" dirty="0">
                <a:solidFill>
                  <a:srgbClr val="191919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solidFill>
                  <a:srgbClr val="191919"/>
                </a:solidFill>
                <a:uFill>
                  <a:solidFill>
                    <a:srgbClr val="000000"/>
                  </a:solidFill>
                </a:uFill>
                <a:latin typeface="DejaVu Serif"/>
                <a:cs typeface="DejaVu Serif"/>
              </a:rPr>
              <a:t>2	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730500" y="3054350"/>
            <a:ext cx="939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72745" algn="l"/>
                <a:tab pos="926465" algn="l"/>
              </a:tabLst>
            </a:pPr>
            <a:r>
              <a:rPr sz="2400" u="heavy" dirty="0">
                <a:solidFill>
                  <a:srgbClr val="191919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solidFill>
                  <a:srgbClr val="191919"/>
                </a:solidFill>
                <a:uFill>
                  <a:solidFill>
                    <a:srgbClr val="000000"/>
                  </a:solidFill>
                </a:uFill>
                <a:latin typeface="DejaVu Serif"/>
                <a:cs typeface="DejaVu Serif"/>
              </a:rPr>
              <a:t>4	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642870" y="2085339"/>
            <a:ext cx="1115060" cy="1115060"/>
          </a:xfrm>
          <a:custGeom>
            <a:avLst/>
            <a:gdLst/>
            <a:ahLst/>
            <a:cxnLst/>
            <a:rect l="l" t="t" r="r" b="b"/>
            <a:pathLst>
              <a:path w="1115060" h="1115060">
                <a:moveTo>
                  <a:pt x="1115059" y="0"/>
                </a:moveTo>
                <a:lnTo>
                  <a:pt x="0" y="111506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2945129" y="22542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042669" y="3685540"/>
            <a:ext cx="1115060" cy="1215390"/>
          </a:xfrm>
          <a:custGeom>
            <a:avLst/>
            <a:gdLst/>
            <a:ahLst/>
            <a:cxnLst/>
            <a:rect l="l" t="t" r="r" b="b"/>
            <a:pathLst>
              <a:path w="1115060" h="1215389">
                <a:moveTo>
                  <a:pt x="0" y="0"/>
                </a:moveTo>
                <a:lnTo>
                  <a:pt x="1115060" y="121539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1637029" y="39039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2400300" y="3785870"/>
            <a:ext cx="0" cy="1014730"/>
          </a:xfrm>
          <a:custGeom>
            <a:avLst/>
            <a:gdLst/>
            <a:ahLst/>
            <a:cxnLst/>
            <a:rect l="l" t="t" r="r" b="b"/>
            <a:pathLst>
              <a:path h="1014729">
                <a:moveTo>
                  <a:pt x="0" y="0"/>
                </a:moveTo>
                <a:lnTo>
                  <a:pt x="0" y="1014729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2486660" y="4081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2642870" y="3685540"/>
            <a:ext cx="1115060" cy="1215390"/>
          </a:xfrm>
          <a:custGeom>
            <a:avLst/>
            <a:gdLst/>
            <a:ahLst/>
            <a:cxnLst/>
            <a:rect l="l" t="t" r="r" b="b"/>
            <a:pathLst>
              <a:path w="1115060" h="1215389">
                <a:moveTo>
                  <a:pt x="0" y="0"/>
                </a:moveTo>
                <a:lnTo>
                  <a:pt x="1115059" y="121539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3237229" y="39039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730500" y="4754879"/>
            <a:ext cx="939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72745" algn="l"/>
                <a:tab pos="926465" algn="l"/>
              </a:tabLst>
            </a:pPr>
            <a:r>
              <a:rPr sz="2400" u="heavy" dirty="0">
                <a:solidFill>
                  <a:srgbClr val="191919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solidFill>
                  <a:srgbClr val="191919"/>
                </a:solidFill>
                <a:uFill>
                  <a:solidFill>
                    <a:srgbClr val="000000"/>
                  </a:solidFill>
                </a:uFill>
                <a:latin typeface="DejaVu Serif"/>
                <a:cs typeface="DejaVu Serif"/>
              </a:rPr>
              <a:t>1	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2400300" y="2185670"/>
            <a:ext cx="0" cy="914400"/>
          </a:xfrm>
          <a:custGeom>
            <a:avLst/>
            <a:gdLst/>
            <a:ahLst/>
            <a:cxnLst/>
            <a:rect l="l" t="t" r="r" b="b"/>
            <a:pathLst>
              <a:path h="914400">
                <a:moveTo>
                  <a:pt x="0" y="0"/>
                </a:moveTo>
                <a:lnTo>
                  <a:pt x="0" y="91440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2486660" y="24320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6172200" y="1842770"/>
            <a:ext cx="914400" cy="0"/>
          </a:xfrm>
          <a:custGeom>
            <a:avLst/>
            <a:gdLst/>
            <a:ahLst/>
            <a:cxnLst/>
            <a:rect l="l" t="t" r="r" b="b"/>
            <a:pathLst>
              <a:path w="914400">
                <a:moveTo>
                  <a:pt x="0" y="0"/>
                </a:moveTo>
                <a:lnTo>
                  <a:pt x="914400" y="0"/>
                </a:lnTo>
              </a:path>
            </a:pathLst>
          </a:custGeom>
          <a:ln w="912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6520180" y="14541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6071870" y="2085339"/>
            <a:ext cx="1115060" cy="1115060"/>
          </a:xfrm>
          <a:custGeom>
            <a:avLst/>
            <a:gdLst/>
            <a:ahLst/>
            <a:cxnLst/>
            <a:rect l="l" t="t" r="r" b="b"/>
            <a:pathLst>
              <a:path w="1115059" h="1115060">
                <a:moveTo>
                  <a:pt x="0" y="0"/>
                </a:moveTo>
                <a:lnTo>
                  <a:pt x="1115059" y="1115060"/>
                </a:lnTo>
              </a:path>
            </a:pathLst>
          </a:custGeom>
          <a:ln w="1832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6666230" y="22542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5829300" y="2185670"/>
            <a:ext cx="0" cy="914400"/>
          </a:xfrm>
          <a:custGeom>
            <a:avLst/>
            <a:gdLst/>
            <a:ahLst/>
            <a:cxnLst/>
            <a:rect l="l" t="t" r="r" b="b"/>
            <a:pathLst>
              <a:path h="914400">
                <a:moveTo>
                  <a:pt x="0" y="0"/>
                </a:moveTo>
                <a:lnTo>
                  <a:pt x="0" y="914400"/>
                </a:lnTo>
              </a:path>
            </a:pathLst>
          </a:custGeom>
          <a:ln w="912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5524500" y="24320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6172200" y="3442970"/>
            <a:ext cx="914400" cy="0"/>
          </a:xfrm>
          <a:custGeom>
            <a:avLst/>
            <a:gdLst/>
            <a:ahLst/>
            <a:cxnLst/>
            <a:rect l="l" t="t" r="r" b="b"/>
            <a:pathLst>
              <a:path w="914400">
                <a:moveTo>
                  <a:pt x="0" y="0"/>
                </a:moveTo>
                <a:lnTo>
                  <a:pt x="914400" y="0"/>
                </a:lnTo>
              </a:path>
            </a:pathLst>
          </a:custGeom>
          <a:ln w="912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6520180" y="30543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9029700" y="3785870"/>
            <a:ext cx="0" cy="1014730"/>
          </a:xfrm>
          <a:custGeom>
            <a:avLst/>
            <a:gdLst/>
            <a:ahLst/>
            <a:cxnLst/>
            <a:rect l="l" t="t" r="r" b="b"/>
            <a:pathLst>
              <a:path h="1014729">
                <a:moveTo>
                  <a:pt x="0" y="0"/>
                </a:moveTo>
                <a:lnTo>
                  <a:pt x="0" y="1014729"/>
                </a:lnTo>
              </a:path>
            </a:pathLst>
          </a:custGeom>
          <a:ln w="18329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9116059" y="4081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9029700" y="2185670"/>
            <a:ext cx="0" cy="914400"/>
          </a:xfrm>
          <a:custGeom>
            <a:avLst/>
            <a:gdLst/>
            <a:ahLst/>
            <a:cxnLst/>
            <a:rect l="l" t="t" r="r" b="b"/>
            <a:pathLst>
              <a:path h="914400">
                <a:moveTo>
                  <a:pt x="0" y="0"/>
                </a:moveTo>
                <a:lnTo>
                  <a:pt x="0" y="914400"/>
                </a:lnTo>
              </a:path>
            </a:pathLst>
          </a:custGeom>
          <a:ln w="912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9212580" y="2430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7759700" y="1454150"/>
            <a:ext cx="939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72745" algn="l"/>
                <a:tab pos="926465" algn="l"/>
              </a:tabLst>
            </a:pPr>
            <a:r>
              <a:rPr sz="2400" u="heavy" dirty="0">
                <a:solidFill>
                  <a:srgbClr val="999999"/>
                </a:solidFill>
                <a:uFill>
                  <a:solidFill>
                    <a:srgbClr val="B2B2B2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solidFill>
                  <a:srgbClr val="999999"/>
                </a:solidFill>
                <a:uFill>
                  <a:solidFill>
                    <a:srgbClr val="B2B2B2"/>
                  </a:solidFill>
                </a:uFill>
                <a:latin typeface="DejaVu Serif"/>
                <a:cs typeface="DejaVu Serif"/>
              </a:rPr>
              <a:t>2	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7759700" y="3054350"/>
            <a:ext cx="939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72745" algn="l"/>
                <a:tab pos="926465" algn="l"/>
              </a:tabLst>
            </a:pPr>
            <a:r>
              <a:rPr sz="2400" u="heavy" dirty="0">
                <a:solidFill>
                  <a:srgbClr val="999999"/>
                </a:solidFill>
                <a:uFill>
                  <a:solidFill>
                    <a:srgbClr val="B2B2B2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solidFill>
                  <a:srgbClr val="999999"/>
                </a:solidFill>
                <a:uFill>
                  <a:solidFill>
                    <a:srgbClr val="B2B2B2"/>
                  </a:solidFill>
                </a:uFill>
                <a:latin typeface="DejaVu Serif"/>
                <a:cs typeface="DejaVu Serif"/>
              </a:rPr>
              <a:t>4	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7672069" y="2085339"/>
            <a:ext cx="1115060" cy="1115060"/>
          </a:xfrm>
          <a:custGeom>
            <a:avLst/>
            <a:gdLst/>
            <a:ahLst/>
            <a:cxnLst/>
            <a:rect l="l" t="t" r="r" b="b"/>
            <a:pathLst>
              <a:path w="1115059" h="1115060">
                <a:moveTo>
                  <a:pt x="1115059" y="0"/>
                </a:moveTo>
                <a:lnTo>
                  <a:pt x="0" y="1115060"/>
                </a:lnTo>
              </a:path>
            </a:pathLst>
          </a:custGeom>
          <a:ln w="912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7974330" y="22542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6071870" y="3685540"/>
            <a:ext cx="1115060" cy="1215390"/>
          </a:xfrm>
          <a:custGeom>
            <a:avLst/>
            <a:gdLst/>
            <a:ahLst/>
            <a:cxnLst/>
            <a:rect l="l" t="t" r="r" b="b"/>
            <a:pathLst>
              <a:path w="1115059" h="1215389">
                <a:moveTo>
                  <a:pt x="0" y="0"/>
                </a:moveTo>
                <a:lnTo>
                  <a:pt x="1115059" y="1215390"/>
                </a:lnTo>
              </a:path>
            </a:pathLst>
          </a:custGeom>
          <a:ln w="1832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 txBox="1"/>
          <p:nvPr/>
        </p:nvSpPr>
        <p:spPr>
          <a:xfrm>
            <a:off x="6666230" y="39039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7429500" y="3785870"/>
            <a:ext cx="0" cy="1014730"/>
          </a:xfrm>
          <a:custGeom>
            <a:avLst/>
            <a:gdLst/>
            <a:ahLst/>
            <a:cxnLst/>
            <a:rect l="l" t="t" r="r" b="b"/>
            <a:pathLst>
              <a:path h="1014729">
                <a:moveTo>
                  <a:pt x="0" y="0"/>
                </a:moveTo>
                <a:lnTo>
                  <a:pt x="0" y="1014729"/>
                </a:lnTo>
              </a:path>
            </a:pathLst>
          </a:custGeom>
          <a:ln w="912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 txBox="1"/>
          <p:nvPr/>
        </p:nvSpPr>
        <p:spPr>
          <a:xfrm>
            <a:off x="7515859" y="4081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7672069" y="3685540"/>
            <a:ext cx="1115060" cy="1215390"/>
          </a:xfrm>
          <a:custGeom>
            <a:avLst/>
            <a:gdLst/>
            <a:ahLst/>
            <a:cxnLst/>
            <a:rect l="l" t="t" r="r" b="b"/>
            <a:pathLst>
              <a:path w="1115059" h="1215389">
                <a:moveTo>
                  <a:pt x="0" y="0"/>
                </a:moveTo>
                <a:lnTo>
                  <a:pt x="1115059" y="1215390"/>
                </a:lnTo>
              </a:path>
            </a:pathLst>
          </a:custGeom>
          <a:ln w="1832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 txBox="1"/>
          <p:nvPr/>
        </p:nvSpPr>
        <p:spPr>
          <a:xfrm>
            <a:off x="8266430" y="39039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7772400" y="5143500"/>
            <a:ext cx="914400" cy="0"/>
          </a:xfrm>
          <a:custGeom>
            <a:avLst/>
            <a:gdLst/>
            <a:ahLst/>
            <a:cxnLst/>
            <a:rect l="l" t="t" r="r" b="b"/>
            <a:pathLst>
              <a:path w="914400">
                <a:moveTo>
                  <a:pt x="0" y="0"/>
                </a:moveTo>
                <a:lnTo>
                  <a:pt x="914400" y="0"/>
                </a:lnTo>
              </a:path>
            </a:pathLst>
          </a:custGeom>
          <a:ln w="912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 txBox="1"/>
          <p:nvPr/>
        </p:nvSpPr>
        <p:spPr>
          <a:xfrm>
            <a:off x="8120380" y="47548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7429500" y="2185670"/>
            <a:ext cx="0" cy="914400"/>
          </a:xfrm>
          <a:custGeom>
            <a:avLst/>
            <a:gdLst/>
            <a:ahLst/>
            <a:cxnLst/>
            <a:rect l="l" t="t" r="r" b="b"/>
            <a:pathLst>
              <a:path h="914400">
                <a:moveTo>
                  <a:pt x="0" y="0"/>
                </a:moveTo>
                <a:lnTo>
                  <a:pt x="0" y="914400"/>
                </a:lnTo>
              </a:path>
            </a:pathLst>
          </a:custGeom>
          <a:ln w="1832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 txBox="1"/>
          <p:nvPr/>
        </p:nvSpPr>
        <p:spPr>
          <a:xfrm>
            <a:off x="7515859" y="24320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457200" y="149986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457200" y="149986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457200" y="149986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143000" y="21856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2057400" y="149986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2057400" y="149986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2057400" y="149986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2743200" y="21856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2057400" y="310007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2057400" y="310007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2057400" y="31000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2743200" y="37858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457200" y="310007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457200" y="310007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457200" y="31000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1143000" y="37858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3657600" y="149986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11"/>
                </a:lnTo>
                <a:lnTo>
                  <a:pt x="250031" y="11812"/>
                </a:lnTo>
                <a:lnTo>
                  <a:pt x="207347" y="26054"/>
                </a:lnTo>
                <a:lnTo>
                  <a:pt x="167639" y="45390"/>
                </a:lnTo>
                <a:lnTo>
                  <a:pt x="131266" y="69471"/>
                </a:lnTo>
                <a:lnTo>
                  <a:pt x="98583" y="97948"/>
                </a:lnTo>
                <a:lnTo>
                  <a:pt x="69949" y="130474"/>
                </a:lnTo>
                <a:lnTo>
                  <a:pt x="45719" y="166699"/>
                </a:lnTo>
                <a:lnTo>
                  <a:pt x="26253" y="206275"/>
                </a:lnTo>
                <a:lnTo>
                  <a:pt x="11906" y="248855"/>
                </a:lnTo>
                <a:lnTo>
                  <a:pt x="3036" y="294089"/>
                </a:lnTo>
                <a:lnTo>
                  <a:pt x="0" y="341629"/>
                </a:lnTo>
                <a:lnTo>
                  <a:pt x="3036" y="389487"/>
                </a:lnTo>
                <a:lnTo>
                  <a:pt x="11906" y="435033"/>
                </a:lnTo>
                <a:lnTo>
                  <a:pt x="26253" y="477916"/>
                </a:lnTo>
                <a:lnTo>
                  <a:pt x="45720" y="517783"/>
                </a:lnTo>
                <a:lnTo>
                  <a:pt x="69949" y="554281"/>
                </a:lnTo>
                <a:lnTo>
                  <a:pt x="98583" y="587057"/>
                </a:lnTo>
                <a:lnTo>
                  <a:pt x="131266" y="615758"/>
                </a:lnTo>
                <a:lnTo>
                  <a:pt x="167640" y="640032"/>
                </a:lnTo>
                <a:lnTo>
                  <a:pt x="207347" y="659526"/>
                </a:lnTo>
                <a:lnTo>
                  <a:pt x="250031" y="673887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87"/>
                </a:lnTo>
                <a:lnTo>
                  <a:pt x="478452" y="659526"/>
                </a:lnTo>
                <a:lnTo>
                  <a:pt x="518160" y="640032"/>
                </a:lnTo>
                <a:lnTo>
                  <a:pt x="554533" y="615758"/>
                </a:lnTo>
                <a:lnTo>
                  <a:pt x="587216" y="587057"/>
                </a:lnTo>
                <a:lnTo>
                  <a:pt x="615850" y="554281"/>
                </a:lnTo>
                <a:lnTo>
                  <a:pt x="640080" y="517783"/>
                </a:lnTo>
                <a:lnTo>
                  <a:pt x="659546" y="477916"/>
                </a:lnTo>
                <a:lnTo>
                  <a:pt x="673893" y="435033"/>
                </a:lnTo>
                <a:lnTo>
                  <a:pt x="682763" y="389487"/>
                </a:lnTo>
                <a:lnTo>
                  <a:pt x="685800" y="341629"/>
                </a:lnTo>
                <a:lnTo>
                  <a:pt x="682763" y="294089"/>
                </a:lnTo>
                <a:lnTo>
                  <a:pt x="673893" y="248855"/>
                </a:lnTo>
                <a:lnTo>
                  <a:pt x="659546" y="206275"/>
                </a:lnTo>
                <a:lnTo>
                  <a:pt x="640079" y="166699"/>
                </a:lnTo>
                <a:lnTo>
                  <a:pt x="615850" y="130474"/>
                </a:lnTo>
                <a:lnTo>
                  <a:pt x="587216" y="97948"/>
                </a:lnTo>
                <a:lnTo>
                  <a:pt x="554533" y="69471"/>
                </a:lnTo>
                <a:lnTo>
                  <a:pt x="518159" y="45390"/>
                </a:lnTo>
                <a:lnTo>
                  <a:pt x="478452" y="26054"/>
                </a:lnTo>
                <a:lnTo>
                  <a:pt x="435768" y="11812"/>
                </a:lnTo>
                <a:lnTo>
                  <a:pt x="390465" y="3011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3657600" y="149986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11"/>
                </a:lnTo>
                <a:lnTo>
                  <a:pt x="435768" y="11812"/>
                </a:lnTo>
                <a:lnTo>
                  <a:pt x="478452" y="26054"/>
                </a:lnTo>
                <a:lnTo>
                  <a:pt x="518159" y="45390"/>
                </a:lnTo>
                <a:lnTo>
                  <a:pt x="554533" y="69471"/>
                </a:lnTo>
                <a:lnTo>
                  <a:pt x="587216" y="97948"/>
                </a:lnTo>
                <a:lnTo>
                  <a:pt x="615850" y="130474"/>
                </a:lnTo>
                <a:lnTo>
                  <a:pt x="640079" y="166699"/>
                </a:lnTo>
                <a:lnTo>
                  <a:pt x="659546" y="206275"/>
                </a:lnTo>
                <a:lnTo>
                  <a:pt x="673893" y="248855"/>
                </a:lnTo>
                <a:lnTo>
                  <a:pt x="682763" y="294089"/>
                </a:lnTo>
                <a:lnTo>
                  <a:pt x="685800" y="341629"/>
                </a:lnTo>
                <a:lnTo>
                  <a:pt x="682763" y="389487"/>
                </a:lnTo>
                <a:lnTo>
                  <a:pt x="673893" y="435033"/>
                </a:lnTo>
                <a:lnTo>
                  <a:pt x="659546" y="477916"/>
                </a:lnTo>
                <a:lnTo>
                  <a:pt x="640080" y="517783"/>
                </a:lnTo>
                <a:lnTo>
                  <a:pt x="615850" y="554281"/>
                </a:lnTo>
                <a:lnTo>
                  <a:pt x="587216" y="587057"/>
                </a:lnTo>
                <a:lnTo>
                  <a:pt x="554533" y="615758"/>
                </a:lnTo>
                <a:lnTo>
                  <a:pt x="518160" y="640032"/>
                </a:lnTo>
                <a:lnTo>
                  <a:pt x="478452" y="659526"/>
                </a:lnTo>
                <a:lnTo>
                  <a:pt x="435768" y="673887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87"/>
                </a:lnTo>
                <a:lnTo>
                  <a:pt x="207347" y="659526"/>
                </a:lnTo>
                <a:lnTo>
                  <a:pt x="167640" y="640032"/>
                </a:lnTo>
                <a:lnTo>
                  <a:pt x="131266" y="615758"/>
                </a:lnTo>
                <a:lnTo>
                  <a:pt x="98583" y="587057"/>
                </a:lnTo>
                <a:lnTo>
                  <a:pt x="69949" y="554281"/>
                </a:lnTo>
                <a:lnTo>
                  <a:pt x="45720" y="517783"/>
                </a:lnTo>
                <a:lnTo>
                  <a:pt x="26253" y="477916"/>
                </a:lnTo>
                <a:lnTo>
                  <a:pt x="11906" y="435033"/>
                </a:lnTo>
                <a:lnTo>
                  <a:pt x="3036" y="389487"/>
                </a:lnTo>
                <a:lnTo>
                  <a:pt x="0" y="341629"/>
                </a:lnTo>
                <a:lnTo>
                  <a:pt x="3036" y="294089"/>
                </a:lnTo>
                <a:lnTo>
                  <a:pt x="11906" y="248855"/>
                </a:lnTo>
                <a:lnTo>
                  <a:pt x="26253" y="206275"/>
                </a:lnTo>
                <a:lnTo>
                  <a:pt x="45719" y="166699"/>
                </a:lnTo>
                <a:lnTo>
                  <a:pt x="69949" y="130474"/>
                </a:lnTo>
                <a:lnTo>
                  <a:pt x="98583" y="97948"/>
                </a:lnTo>
                <a:lnTo>
                  <a:pt x="131266" y="69471"/>
                </a:lnTo>
                <a:lnTo>
                  <a:pt x="167639" y="45390"/>
                </a:lnTo>
                <a:lnTo>
                  <a:pt x="207347" y="26054"/>
                </a:lnTo>
                <a:lnTo>
                  <a:pt x="250031" y="11812"/>
                </a:lnTo>
                <a:lnTo>
                  <a:pt x="295334" y="3011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3657600" y="149986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4343400" y="21856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3657600" y="310007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11"/>
                </a:lnTo>
                <a:lnTo>
                  <a:pt x="250031" y="11812"/>
                </a:lnTo>
                <a:lnTo>
                  <a:pt x="207347" y="26054"/>
                </a:lnTo>
                <a:lnTo>
                  <a:pt x="167639" y="45390"/>
                </a:lnTo>
                <a:lnTo>
                  <a:pt x="131266" y="69471"/>
                </a:lnTo>
                <a:lnTo>
                  <a:pt x="98583" y="97948"/>
                </a:lnTo>
                <a:lnTo>
                  <a:pt x="69949" y="130474"/>
                </a:lnTo>
                <a:lnTo>
                  <a:pt x="45719" y="166699"/>
                </a:lnTo>
                <a:lnTo>
                  <a:pt x="26253" y="206275"/>
                </a:lnTo>
                <a:lnTo>
                  <a:pt x="11906" y="248855"/>
                </a:lnTo>
                <a:lnTo>
                  <a:pt x="3036" y="294089"/>
                </a:lnTo>
                <a:lnTo>
                  <a:pt x="0" y="341629"/>
                </a:lnTo>
                <a:lnTo>
                  <a:pt x="3036" y="389487"/>
                </a:lnTo>
                <a:lnTo>
                  <a:pt x="11906" y="435033"/>
                </a:lnTo>
                <a:lnTo>
                  <a:pt x="26253" y="477916"/>
                </a:lnTo>
                <a:lnTo>
                  <a:pt x="45720" y="517783"/>
                </a:lnTo>
                <a:lnTo>
                  <a:pt x="69949" y="554281"/>
                </a:lnTo>
                <a:lnTo>
                  <a:pt x="98583" y="587057"/>
                </a:lnTo>
                <a:lnTo>
                  <a:pt x="131266" y="615758"/>
                </a:lnTo>
                <a:lnTo>
                  <a:pt x="167640" y="640032"/>
                </a:lnTo>
                <a:lnTo>
                  <a:pt x="207347" y="659526"/>
                </a:lnTo>
                <a:lnTo>
                  <a:pt x="250031" y="673887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87"/>
                </a:lnTo>
                <a:lnTo>
                  <a:pt x="478452" y="659526"/>
                </a:lnTo>
                <a:lnTo>
                  <a:pt x="518160" y="640032"/>
                </a:lnTo>
                <a:lnTo>
                  <a:pt x="554533" y="615758"/>
                </a:lnTo>
                <a:lnTo>
                  <a:pt x="587216" y="587057"/>
                </a:lnTo>
                <a:lnTo>
                  <a:pt x="615850" y="554281"/>
                </a:lnTo>
                <a:lnTo>
                  <a:pt x="640080" y="517783"/>
                </a:lnTo>
                <a:lnTo>
                  <a:pt x="659546" y="477916"/>
                </a:lnTo>
                <a:lnTo>
                  <a:pt x="673893" y="435033"/>
                </a:lnTo>
                <a:lnTo>
                  <a:pt x="682763" y="389487"/>
                </a:lnTo>
                <a:lnTo>
                  <a:pt x="685800" y="341629"/>
                </a:lnTo>
                <a:lnTo>
                  <a:pt x="682763" y="294089"/>
                </a:lnTo>
                <a:lnTo>
                  <a:pt x="673893" y="248855"/>
                </a:lnTo>
                <a:lnTo>
                  <a:pt x="659546" y="206275"/>
                </a:lnTo>
                <a:lnTo>
                  <a:pt x="640079" y="166699"/>
                </a:lnTo>
                <a:lnTo>
                  <a:pt x="615850" y="130474"/>
                </a:lnTo>
                <a:lnTo>
                  <a:pt x="587216" y="97948"/>
                </a:lnTo>
                <a:lnTo>
                  <a:pt x="554533" y="69471"/>
                </a:lnTo>
                <a:lnTo>
                  <a:pt x="518159" y="45390"/>
                </a:lnTo>
                <a:lnTo>
                  <a:pt x="478452" y="26054"/>
                </a:lnTo>
                <a:lnTo>
                  <a:pt x="435768" y="11812"/>
                </a:lnTo>
                <a:lnTo>
                  <a:pt x="390465" y="3011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3657600" y="310007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11"/>
                </a:lnTo>
                <a:lnTo>
                  <a:pt x="435768" y="11812"/>
                </a:lnTo>
                <a:lnTo>
                  <a:pt x="478452" y="26054"/>
                </a:lnTo>
                <a:lnTo>
                  <a:pt x="518159" y="45390"/>
                </a:lnTo>
                <a:lnTo>
                  <a:pt x="554533" y="69471"/>
                </a:lnTo>
                <a:lnTo>
                  <a:pt x="587216" y="97948"/>
                </a:lnTo>
                <a:lnTo>
                  <a:pt x="615850" y="130474"/>
                </a:lnTo>
                <a:lnTo>
                  <a:pt x="640079" y="166699"/>
                </a:lnTo>
                <a:lnTo>
                  <a:pt x="659546" y="206275"/>
                </a:lnTo>
                <a:lnTo>
                  <a:pt x="673893" y="248855"/>
                </a:lnTo>
                <a:lnTo>
                  <a:pt x="682763" y="294089"/>
                </a:lnTo>
                <a:lnTo>
                  <a:pt x="685800" y="341629"/>
                </a:lnTo>
                <a:lnTo>
                  <a:pt x="682763" y="389487"/>
                </a:lnTo>
                <a:lnTo>
                  <a:pt x="673893" y="435033"/>
                </a:lnTo>
                <a:lnTo>
                  <a:pt x="659546" y="477916"/>
                </a:lnTo>
                <a:lnTo>
                  <a:pt x="640080" y="517783"/>
                </a:lnTo>
                <a:lnTo>
                  <a:pt x="615850" y="554281"/>
                </a:lnTo>
                <a:lnTo>
                  <a:pt x="587216" y="587057"/>
                </a:lnTo>
                <a:lnTo>
                  <a:pt x="554533" y="615758"/>
                </a:lnTo>
                <a:lnTo>
                  <a:pt x="518160" y="640032"/>
                </a:lnTo>
                <a:lnTo>
                  <a:pt x="478452" y="659526"/>
                </a:lnTo>
                <a:lnTo>
                  <a:pt x="435768" y="673887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87"/>
                </a:lnTo>
                <a:lnTo>
                  <a:pt x="207347" y="659526"/>
                </a:lnTo>
                <a:lnTo>
                  <a:pt x="167640" y="640032"/>
                </a:lnTo>
                <a:lnTo>
                  <a:pt x="131266" y="615758"/>
                </a:lnTo>
                <a:lnTo>
                  <a:pt x="98583" y="587057"/>
                </a:lnTo>
                <a:lnTo>
                  <a:pt x="69949" y="554281"/>
                </a:lnTo>
                <a:lnTo>
                  <a:pt x="45720" y="517783"/>
                </a:lnTo>
                <a:lnTo>
                  <a:pt x="26253" y="477916"/>
                </a:lnTo>
                <a:lnTo>
                  <a:pt x="11906" y="435033"/>
                </a:lnTo>
                <a:lnTo>
                  <a:pt x="3036" y="389487"/>
                </a:lnTo>
                <a:lnTo>
                  <a:pt x="0" y="341629"/>
                </a:lnTo>
                <a:lnTo>
                  <a:pt x="3036" y="294089"/>
                </a:lnTo>
                <a:lnTo>
                  <a:pt x="11906" y="248855"/>
                </a:lnTo>
                <a:lnTo>
                  <a:pt x="26253" y="206275"/>
                </a:lnTo>
                <a:lnTo>
                  <a:pt x="45719" y="166699"/>
                </a:lnTo>
                <a:lnTo>
                  <a:pt x="69949" y="130474"/>
                </a:lnTo>
                <a:lnTo>
                  <a:pt x="98583" y="97948"/>
                </a:lnTo>
                <a:lnTo>
                  <a:pt x="131266" y="69471"/>
                </a:lnTo>
                <a:lnTo>
                  <a:pt x="167639" y="45390"/>
                </a:lnTo>
                <a:lnTo>
                  <a:pt x="207347" y="26054"/>
                </a:lnTo>
                <a:lnTo>
                  <a:pt x="250031" y="11812"/>
                </a:lnTo>
                <a:lnTo>
                  <a:pt x="295334" y="3011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3657600" y="31000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4343400" y="37858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36576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36576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3657600" y="4800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4343400" y="5486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20574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20574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2057400" y="4800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2743200" y="5486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5486400" y="149986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5486400" y="149986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5486400" y="149986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6172200" y="21856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7086600" y="149986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7086600" y="149986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7086600" y="149986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7772400" y="21856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7086600" y="310007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7086600" y="310007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7086600" y="31000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7772400" y="37858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5486400" y="310007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5486400" y="310007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5486400" y="31000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6172200" y="37858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8686800" y="149986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11"/>
                </a:lnTo>
                <a:lnTo>
                  <a:pt x="250031" y="11812"/>
                </a:lnTo>
                <a:lnTo>
                  <a:pt x="207347" y="26054"/>
                </a:lnTo>
                <a:lnTo>
                  <a:pt x="167640" y="45390"/>
                </a:lnTo>
                <a:lnTo>
                  <a:pt x="131266" y="69471"/>
                </a:lnTo>
                <a:lnTo>
                  <a:pt x="98583" y="97948"/>
                </a:lnTo>
                <a:lnTo>
                  <a:pt x="69949" y="130474"/>
                </a:lnTo>
                <a:lnTo>
                  <a:pt x="45720" y="166699"/>
                </a:lnTo>
                <a:lnTo>
                  <a:pt x="26253" y="206275"/>
                </a:lnTo>
                <a:lnTo>
                  <a:pt x="11906" y="248855"/>
                </a:lnTo>
                <a:lnTo>
                  <a:pt x="3036" y="294089"/>
                </a:lnTo>
                <a:lnTo>
                  <a:pt x="0" y="341629"/>
                </a:lnTo>
                <a:lnTo>
                  <a:pt x="3036" y="389487"/>
                </a:lnTo>
                <a:lnTo>
                  <a:pt x="11906" y="435033"/>
                </a:lnTo>
                <a:lnTo>
                  <a:pt x="26253" y="477916"/>
                </a:lnTo>
                <a:lnTo>
                  <a:pt x="45720" y="517783"/>
                </a:lnTo>
                <a:lnTo>
                  <a:pt x="69949" y="554281"/>
                </a:lnTo>
                <a:lnTo>
                  <a:pt x="98583" y="587057"/>
                </a:lnTo>
                <a:lnTo>
                  <a:pt x="131266" y="615758"/>
                </a:lnTo>
                <a:lnTo>
                  <a:pt x="167640" y="640032"/>
                </a:lnTo>
                <a:lnTo>
                  <a:pt x="207347" y="659526"/>
                </a:lnTo>
                <a:lnTo>
                  <a:pt x="250031" y="673887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87"/>
                </a:lnTo>
                <a:lnTo>
                  <a:pt x="478452" y="659526"/>
                </a:lnTo>
                <a:lnTo>
                  <a:pt x="518159" y="640032"/>
                </a:lnTo>
                <a:lnTo>
                  <a:pt x="554533" y="615758"/>
                </a:lnTo>
                <a:lnTo>
                  <a:pt x="587216" y="587057"/>
                </a:lnTo>
                <a:lnTo>
                  <a:pt x="615850" y="554281"/>
                </a:lnTo>
                <a:lnTo>
                  <a:pt x="640079" y="517783"/>
                </a:lnTo>
                <a:lnTo>
                  <a:pt x="659546" y="477916"/>
                </a:lnTo>
                <a:lnTo>
                  <a:pt x="673893" y="435033"/>
                </a:lnTo>
                <a:lnTo>
                  <a:pt x="682763" y="389487"/>
                </a:lnTo>
                <a:lnTo>
                  <a:pt x="685800" y="341629"/>
                </a:lnTo>
                <a:lnTo>
                  <a:pt x="682763" y="294089"/>
                </a:lnTo>
                <a:lnTo>
                  <a:pt x="673893" y="248855"/>
                </a:lnTo>
                <a:lnTo>
                  <a:pt x="659546" y="206275"/>
                </a:lnTo>
                <a:lnTo>
                  <a:pt x="640079" y="166699"/>
                </a:lnTo>
                <a:lnTo>
                  <a:pt x="615850" y="130474"/>
                </a:lnTo>
                <a:lnTo>
                  <a:pt x="587216" y="97948"/>
                </a:lnTo>
                <a:lnTo>
                  <a:pt x="554533" y="69471"/>
                </a:lnTo>
                <a:lnTo>
                  <a:pt x="518159" y="45390"/>
                </a:lnTo>
                <a:lnTo>
                  <a:pt x="478452" y="26054"/>
                </a:lnTo>
                <a:lnTo>
                  <a:pt x="435768" y="11812"/>
                </a:lnTo>
                <a:lnTo>
                  <a:pt x="390465" y="3011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8686800" y="149986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11"/>
                </a:lnTo>
                <a:lnTo>
                  <a:pt x="435768" y="11812"/>
                </a:lnTo>
                <a:lnTo>
                  <a:pt x="478452" y="26054"/>
                </a:lnTo>
                <a:lnTo>
                  <a:pt x="518159" y="45390"/>
                </a:lnTo>
                <a:lnTo>
                  <a:pt x="554533" y="69471"/>
                </a:lnTo>
                <a:lnTo>
                  <a:pt x="587216" y="97948"/>
                </a:lnTo>
                <a:lnTo>
                  <a:pt x="615850" y="130474"/>
                </a:lnTo>
                <a:lnTo>
                  <a:pt x="640079" y="166699"/>
                </a:lnTo>
                <a:lnTo>
                  <a:pt x="659546" y="206275"/>
                </a:lnTo>
                <a:lnTo>
                  <a:pt x="673893" y="248855"/>
                </a:lnTo>
                <a:lnTo>
                  <a:pt x="682763" y="294089"/>
                </a:lnTo>
                <a:lnTo>
                  <a:pt x="685800" y="341629"/>
                </a:lnTo>
                <a:lnTo>
                  <a:pt x="682763" y="389487"/>
                </a:lnTo>
                <a:lnTo>
                  <a:pt x="673893" y="435033"/>
                </a:lnTo>
                <a:lnTo>
                  <a:pt x="659546" y="477916"/>
                </a:lnTo>
                <a:lnTo>
                  <a:pt x="640079" y="517783"/>
                </a:lnTo>
                <a:lnTo>
                  <a:pt x="615850" y="554281"/>
                </a:lnTo>
                <a:lnTo>
                  <a:pt x="587216" y="587057"/>
                </a:lnTo>
                <a:lnTo>
                  <a:pt x="554533" y="615758"/>
                </a:lnTo>
                <a:lnTo>
                  <a:pt x="518159" y="640032"/>
                </a:lnTo>
                <a:lnTo>
                  <a:pt x="478452" y="659526"/>
                </a:lnTo>
                <a:lnTo>
                  <a:pt x="435768" y="673887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87"/>
                </a:lnTo>
                <a:lnTo>
                  <a:pt x="207347" y="659526"/>
                </a:lnTo>
                <a:lnTo>
                  <a:pt x="167640" y="640032"/>
                </a:lnTo>
                <a:lnTo>
                  <a:pt x="131266" y="615758"/>
                </a:lnTo>
                <a:lnTo>
                  <a:pt x="98583" y="587057"/>
                </a:lnTo>
                <a:lnTo>
                  <a:pt x="69949" y="554281"/>
                </a:lnTo>
                <a:lnTo>
                  <a:pt x="45720" y="517783"/>
                </a:lnTo>
                <a:lnTo>
                  <a:pt x="26253" y="477916"/>
                </a:lnTo>
                <a:lnTo>
                  <a:pt x="11906" y="435033"/>
                </a:lnTo>
                <a:lnTo>
                  <a:pt x="3036" y="389487"/>
                </a:lnTo>
                <a:lnTo>
                  <a:pt x="0" y="341629"/>
                </a:lnTo>
                <a:lnTo>
                  <a:pt x="3036" y="294089"/>
                </a:lnTo>
                <a:lnTo>
                  <a:pt x="11906" y="248855"/>
                </a:lnTo>
                <a:lnTo>
                  <a:pt x="26253" y="206275"/>
                </a:lnTo>
                <a:lnTo>
                  <a:pt x="45720" y="166699"/>
                </a:lnTo>
                <a:lnTo>
                  <a:pt x="69949" y="130474"/>
                </a:lnTo>
                <a:lnTo>
                  <a:pt x="98583" y="97948"/>
                </a:lnTo>
                <a:lnTo>
                  <a:pt x="131266" y="69471"/>
                </a:lnTo>
                <a:lnTo>
                  <a:pt x="167640" y="45390"/>
                </a:lnTo>
                <a:lnTo>
                  <a:pt x="207347" y="26054"/>
                </a:lnTo>
                <a:lnTo>
                  <a:pt x="250031" y="11812"/>
                </a:lnTo>
                <a:lnTo>
                  <a:pt x="295334" y="3011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8686800" y="149986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9372600" y="21856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8686800" y="310007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11"/>
                </a:lnTo>
                <a:lnTo>
                  <a:pt x="250031" y="11812"/>
                </a:lnTo>
                <a:lnTo>
                  <a:pt x="207347" y="26054"/>
                </a:lnTo>
                <a:lnTo>
                  <a:pt x="167640" y="45390"/>
                </a:lnTo>
                <a:lnTo>
                  <a:pt x="131266" y="69471"/>
                </a:lnTo>
                <a:lnTo>
                  <a:pt x="98583" y="97948"/>
                </a:lnTo>
                <a:lnTo>
                  <a:pt x="69949" y="130474"/>
                </a:lnTo>
                <a:lnTo>
                  <a:pt x="45720" y="166699"/>
                </a:lnTo>
                <a:lnTo>
                  <a:pt x="26253" y="206275"/>
                </a:lnTo>
                <a:lnTo>
                  <a:pt x="11906" y="248855"/>
                </a:lnTo>
                <a:lnTo>
                  <a:pt x="3036" y="294089"/>
                </a:lnTo>
                <a:lnTo>
                  <a:pt x="0" y="341629"/>
                </a:lnTo>
                <a:lnTo>
                  <a:pt x="3036" y="389487"/>
                </a:lnTo>
                <a:lnTo>
                  <a:pt x="11906" y="435033"/>
                </a:lnTo>
                <a:lnTo>
                  <a:pt x="26253" y="477916"/>
                </a:lnTo>
                <a:lnTo>
                  <a:pt x="45720" y="517783"/>
                </a:lnTo>
                <a:lnTo>
                  <a:pt x="69949" y="554281"/>
                </a:lnTo>
                <a:lnTo>
                  <a:pt x="98583" y="587057"/>
                </a:lnTo>
                <a:lnTo>
                  <a:pt x="131266" y="615758"/>
                </a:lnTo>
                <a:lnTo>
                  <a:pt x="167640" y="640032"/>
                </a:lnTo>
                <a:lnTo>
                  <a:pt x="207347" y="659526"/>
                </a:lnTo>
                <a:lnTo>
                  <a:pt x="250031" y="673887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87"/>
                </a:lnTo>
                <a:lnTo>
                  <a:pt x="478452" y="659526"/>
                </a:lnTo>
                <a:lnTo>
                  <a:pt x="518159" y="640032"/>
                </a:lnTo>
                <a:lnTo>
                  <a:pt x="554533" y="615758"/>
                </a:lnTo>
                <a:lnTo>
                  <a:pt x="587216" y="587057"/>
                </a:lnTo>
                <a:lnTo>
                  <a:pt x="615850" y="554281"/>
                </a:lnTo>
                <a:lnTo>
                  <a:pt x="640079" y="517783"/>
                </a:lnTo>
                <a:lnTo>
                  <a:pt x="659546" y="477916"/>
                </a:lnTo>
                <a:lnTo>
                  <a:pt x="673893" y="435033"/>
                </a:lnTo>
                <a:lnTo>
                  <a:pt x="682763" y="389487"/>
                </a:lnTo>
                <a:lnTo>
                  <a:pt x="685800" y="341629"/>
                </a:lnTo>
                <a:lnTo>
                  <a:pt x="682763" y="294089"/>
                </a:lnTo>
                <a:lnTo>
                  <a:pt x="673893" y="248855"/>
                </a:lnTo>
                <a:lnTo>
                  <a:pt x="659546" y="206275"/>
                </a:lnTo>
                <a:lnTo>
                  <a:pt x="640079" y="166699"/>
                </a:lnTo>
                <a:lnTo>
                  <a:pt x="615850" y="130474"/>
                </a:lnTo>
                <a:lnTo>
                  <a:pt x="587216" y="97948"/>
                </a:lnTo>
                <a:lnTo>
                  <a:pt x="554533" y="69471"/>
                </a:lnTo>
                <a:lnTo>
                  <a:pt x="518159" y="45390"/>
                </a:lnTo>
                <a:lnTo>
                  <a:pt x="478452" y="26054"/>
                </a:lnTo>
                <a:lnTo>
                  <a:pt x="435768" y="11812"/>
                </a:lnTo>
                <a:lnTo>
                  <a:pt x="390465" y="3011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8686800" y="310007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11"/>
                </a:lnTo>
                <a:lnTo>
                  <a:pt x="435768" y="11812"/>
                </a:lnTo>
                <a:lnTo>
                  <a:pt x="478452" y="26054"/>
                </a:lnTo>
                <a:lnTo>
                  <a:pt x="518159" y="45390"/>
                </a:lnTo>
                <a:lnTo>
                  <a:pt x="554533" y="69471"/>
                </a:lnTo>
                <a:lnTo>
                  <a:pt x="587216" y="97948"/>
                </a:lnTo>
                <a:lnTo>
                  <a:pt x="615850" y="130474"/>
                </a:lnTo>
                <a:lnTo>
                  <a:pt x="640079" y="166699"/>
                </a:lnTo>
                <a:lnTo>
                  <a:pt x="659546" y="206275"/>
                </a:lnTo>
                <a:lnTo>
                  <a:pt x="673893" y="248855"/>
                </a:lnTo>
                <a:lnTo>
                  <a:pt x="682763" y="294089"/>
                </a:lnTo>
                <a:lnTo>
                  <a:pt x="685800" y="341629"/>
                </a:lnTo>
                <a:lnTo>
                  <a:pt x="682763" y="389487"/>
                </a:lnTo>
                <a:lnTo>
                  <a:pt x="673893" y="435033"/>
                </a:lnTo>
                <a:lnTo>
                  <a:pt x="659546" y="477916"/>
                </a:lnTo>
                <a:lnTo>
                  <a:pt x="640079" y="517783"/>
                </a:lnTo>
                <a:lnTo>
                  <a:pt x="615850" y="554281"/>
                </a:lnTo>
                <a:lnTo>
                  <a:pt x="587216" y="587057"/>
                </a:lnTo>
                <a:lnTo>
                  <a:pt x="554533" y="615758"/>
                </a:lnTo>
                <a:lnTo>
                  <a:pt x="518159" y="640032"/>
                </a:lnTo>
                <a:lnTo>
                  <a:pt x="478452" y="659526"/>
                </a:lnTo>
                <a:lnTo>
                  <a:pt x="435768" y="673887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87"/>
                </a:lnTo>
                <a:lnTo>
                  <a:pt x="207347" y="659526"/>
                </a:lnTo>
                <a:lnTo>
                  <a:pt x="167640" y="640032"/>
                </a:lnTo>
                <a:lnTo>
                  <a:pt x="131266" y="615758"/>
                </a:lnTo>
                <a:lnTo>
                  <a:pt x="98583" y="587057"/>
                </a:lnTo>
                <a:lnTo>
                  <a:pt x="69949" y="554281"/>
                </a:lnTo>
                <a:lnTo>
                  <a:pt x="45720" y="517783"/>
                </a:lnTo>
                <a:lnTo>
                  <a:pt x="26253" y="477916"/>
                </a:lnTo>
                <a:lnTo>
                  <a:pt x="11906" y="435033"/>
                </a:lnTo>
                <a:lnTo>
                  <a:pt x="3036" y="389487"/>
                </a:lnTo>
                <a:lnTo>
                  <a:pt x="0" y="341629"/>
                </a:lnTo>
                <a:lnTo>
                  <a:pt x="3036" y="294089"/>
                </a:lnTo>
                <a:lnTo>
                  <a:pt x="11906" y="248855"/>
                </a:lnTo>
                <a:lnTo>
                  <a:pt x="26253" y="206275"/>
                </a:lnTo>
                <a:lnTo>
                  <a:pt x="45720" y="166699"/>
                </a:lnTo>
                <a:lnTo>
                  <a:pt x="69949" y="130474"/>
                </a:lnTo>
                <a:lnTo>
                  <a:pt x="98583" y="97948"/>
                </a:lnTo>
                <a:lnTo>
                  <a:pt x="131266" y="69471"/>
                </a:lnTo>
                <a:lnTo>
                  <a:pt x="167640" y="45390"/>
                </a:lnTo>
                <a:lnTo>
                  <a:pt x="207347" y="26054"/>
                </a:lnTo>
                <a:lnTo>
                  <a:pt x="250031" y="11812"/>
                </a:lnTo>
                <a:lnTo>
                  <a:pt x="295334" y="3011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8686800" y="31000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9372600" y="37858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86868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86868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8686800" y="4800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9372600" y="5486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70866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70866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7086600" y="4800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7772400" y="5486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19530" y="1842770"/>
            <a:ext cx="109220" cy="0"/>
          </a:xfrm>
          <a:custGeom>
            <a:avLst/>
            <a:gdLst/>
            <a:ahLst/>
            <a:cxnLst/>
            <a:rect l="l" t="t" r="r" b="b"/>
            <a:pathLst>
              <a:path w="109219">
                <a:moveTo>
                  <a:pt x="0" y="0"/>
                </a:moveTo>
                <a:lnTo>
                  <a:pt x="109219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497330" y="184277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675129" y="184277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851660" y="184277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490980" y="14541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637029" y="22542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800100" y="236347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00100" y="25400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00100" y="27178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00100" y="2895600"/>
            <a:ext cx="0" cy="106680"/>
          </a:xfrm>
          <a:custGeom>
            <a:avLst/>
            <a:gdLst/>
            <a:ahLst/>
            <a:cxnLst/>
            <a:rect l="l" t="t" r="r" b="b"/>
            <a:pathLst>
              <a:path h="106680">
                <a:moveTo>
                  <a:pt x="0" y="0"/>
                </a:moveTo>
                <a:lnTo>
                  <a:pt x="0" y="1066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495300" y="24320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319530" y="3442970"/>
            <a:ext cx="109220" cy="0"/>
          </a:xfrm>
          <a:custGeom>
            <a:avLst/>
            <a:gdLst/>
            <a:ahLst/>
            <a:cxnLst/>
            <a:rect l="l" t="t" r="r" b="b"/>
            <a:pathLst>
              <a:path w="109219">
                <a:moveTo>
                  <a:pt x="0" y="0"/>
                </a:moveTo>
                <a:lnTo>
                  <a:pt x="109219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497330" y="344297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675129" y="344297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851660" y="344297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1490980" y="30543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4000500" y="39624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000500" y="41402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000500" y="43180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000500" y="44945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4086859" y="4081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4000500" y="23622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000500" y="25400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000500" y="27178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000500" y="28943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4183379" y="2430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2921000" y="184277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3097529" y="184277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275329" y="184277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453129" y="184277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8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3091179" y="14541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2921000" y="344297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3097529" y="344297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3275329" y="344297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3453129" y="344297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8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3091179" y="30543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2945129" y="22542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1637029" y="39039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2400300" y="396367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2400300" y="41402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2400300" y="43180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2400300" y="4495800"/>
            <a:ext cx="0" cy="106680"/>
          </a:xfrm>
          <a:custGeom>
            <a:avLst/>
            <a:gdLst/>
            <a:ahLst/>
            <a:cxnLst/>
            <a:rect l="l" t="t" r="r" b="b"/>
            <a:pathLst>
              <a:path h="106679">
                <a:moveTo>
                  <a:pt x="0" y="0"/>
                </a:moveTo>
                <a:lnTo>
                  <a:pt x="0" y="10668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 txBox="1"/>
          <p:nvPr/>
        </p:nvSpPr>
        <p:spPr>
          <a:xfrm>
            <a:off x="2486660" y="4081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3237229" y="39039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2919729" y="5143500"/>
            <a:ext cx="109220" cy="0"/>
          </a:xfrm>
          <a:custGeom>
            <a:avLst/>
            <a:gdLst/>
            <a:ahLst/>
            <a:cxnLst/>
            <a:rect l="l" t="t" r="r" b="b"/>
            <a:pathLst>
              <a:path w="109219">
                <a:moveTo>
                  <a:pt x="0" y="0"/>
                </a:moveTo>
                <a:lnTo>
                  <a:pt x="109219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3097529" y="51435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3275329" y="51435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3451859" y="51435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 txBox="1"/>
          <p:nvPr/>
        </p:nvSpPr>
        <p:spPr>
          <a:xfrm>
            <a:off x="3091179" y="47548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2400300" y="236347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2400300" y="25400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2400300" y="27178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2400300" y="2895600"/>
            <a:ext cx="0" cy="106680"/>
          </a:xfrm>
          <a:custGeom>
            <a:avLst/>
            <a:gdLst/>
            <a:ahLst/>
            <a:cxnLst/>
            <a:rect l="l" t="t" r="r" b="b"/>
            <a:pathLst>
              <a:path h="106680">
                <a:moveTo>
                  <a:pt x="0" y="0"/>
                </a:moveTo>
                <a:lnTo>
                  <a:pt x="0" y="1066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 txBox="1"/>
          <p:nvPr/>
        </p:nvSpPr>
        <p:spPr>
          <a:xfrm>
            <a:off x="2486660" y="24320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6172200" y="1842770"/>
            <a:ext cx="914400" cy="0"/>
          </a:xfrm>
          <a:custGeom>
            <a:avLst/>
            <a:gdLst/>
            <a:ahLst/>
            <a:cxnLst/>
            <a:rect l="l" t="t" r="r" b="b"/>
            <a:pathLst>
              <a:path w="914400">
                <a:moveTo>
                  <a:pt x="0" y="0"/>
                </a:moveTo>
                <a:lnTo>
                  <a:pt x="914400" y="0"/>
                </a:lnTo>
              </a:path>
            </a:pathLst>
          </a:custGeom>
          <a:ln w="912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 txBox="1"/>
          <p:nvPr/>
        </p:nvSpPr>
        <p:spPr>
          <a:xfrm>
            <a:off x="6520180" y="14541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6071870" y="2085339"/>
            <a:ext cx="1115060" cy="1115060"/>
          </a:xfrm>
          <a:custGeom>
            <a:avLst/>
            <a:gdLst/>
            <a:ahLst/>
            <a:cxnLst/>
            <a:rect l="l" t="t" r="r" b="b"/>
            <a:pathLst>
              <a:path w="1115059" h="1115060">
                <a:moveTo>
                  <a:pt x="0" y="0"/>
                </a:moveTo>
                <a:lnTo>
                  <a:pt x="1115059" y="1115060"/>
                </a:lnTo>
              </a:path>
            </a:pathLst>
          </a:custGeom>
          <a:ln w="1832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 txBox="1"/>
          <p:nvPr/>
        </p:nvSpPr>
        <p:spPr>
          <a:xfrm>
            <a:off x="6666230" y="22542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5829300" y="2185670"/>
            <a:ext cx="0" cy="914400"/>
          </a:xfrm>
          <a:custGeom>
            <a:avLst/>
            <a:gdLst/>
            <a:ahLst/>
            <a:cxnLst/>
            <a:rect l="l" t="t" r="r" b="b"/>
            <a:pathLst>
              <a:path h="914400">
                <a:moveTo>
                  <a:pt x="0" y="0"/>
                </a:moveTo>
                <a:lnTo>
                  <a:pt x="0" y="914400"/>
                </a:lnTo>
              </a:path>
            </a:pathLst>
          </a:custGeom>
          <a:ln w="912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 txBox="1"/>
          <p:nvPr/>
        </p:nvSpPr>
        <p:spPr>
          <a:xfrm>
            <a:off x="5524500" y="24320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6172200" y="3442970"/>
            <a:ext cx="914400" cy="0"/>
          </a:xfrm>
          <a:custGeom>
            <a:avLst/>
            <a:gdLst/>
            <a:ahLst/>
            <a:cxnLst/>
            <a:rect l="l" t="t" r="r" b="b"/>
            <a:pathLst>
              <a:path w="914400">
                <a:moveTo>
                  <a:pt x="0" y="0"/>
                </a:moveTo>
                <a:lnTo>
                  <a:pt x="914400" y="0"/>
                </a:lnTo>
              </a:path>
            </a:pathLst>
          </a:custGeom>
          <a:ln w="912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 txBox="1"/>
          <p:nvPr/>
        </p:nvSpPr>
        <p:spPr>
          <a:xfrm>
            <a:off x="6520180" y="30543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9029700" y="3785870"/>
            <a:ext cx="0" cy="1014730"/>
          </a:xfrm>
          <a:custGeom>
            <a:avLst/>
            <a:gdLst/>
            <a:ahLst/>
            <a:cxnLst/>
            <a:rect l="l" t="t" r="r" b="b"/>
            <a:pathLst>
              <a:path h="1014729">
                <a:moveTo>
                  <a:pt x="0" y="0"/>
                </a:moveTo>
                <a:lnTo>
                  <a:pt x="0" y="1014729"/>
                </a:lnTo>
              </a:path>
            </a:pathLst>
          </a:custGeom>
          <a:ln w="18329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 txBox="1"/>
          <p:nvPr/>
        </p:nvSpPr>
        <p:spPr>
          <a:xfrm>
            <a:off x="9116059" y="4081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9029700" y="2185670"/>
            <a:ext cx="0" cy="914400"/>
          </a:xfrm>
          <a:custGeom>
            <a:avLst/>
            <a:gdLst/>
            <a:ahLst/>
            <a:cxnLst/>
            <a:rect l="l" t="t" r="r" b="b"/>
            <a:pathLst>
              <a:path h="914400">
                <a:moveTo>
                  <a:pt x="0" y="0"/>
                </a:moveTo>
                <a:lnTo>
                  <a:pt x="0" y="914400"/>
                </a:lnTo>
              </a:path>
            </a:pathLst>
          </a:custGeom>
          <a:ln w="912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 txBox="1"/>
          <p:nvPr/>
        </p:nvSpPr>
        <p:spPr>
          <a:xfrm>
            <a:off x="9212580" y="2430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7759700" y="1454150"/>
            <a:ext cx="939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72745" algn="l"/>
                <a:tab pos="926465" algn="l"/>
              </a:tabLst>
            </a:pPr>
            <a:r>
              <a:rPr sz="2400" u="heavy" dirty="0">
                <a:solidFill>
                  <a:srgbClr val="999999"/>
                </a:solidFill>
                <a:uFill>
                  <a:solidFill>
                    <a:srgbClr val="B2B2B2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solidFill>
                  <a:srgbClr val="999999"/>
                </a:solidFill>
                <a:uFill>
                  <a:solidFill>
                    <a:srgbClr val="B2B2B2"/>
                  </a:solidFill>
                </a:uFill>
                <a:latin typeface="DejaVu Serif"/>
                <a:cs typeface="DejaVu Serif"/>
              </a:rPr>
              <a:t>2	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7759700" y="3054350"/>
            <a:ext cx="939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72745" algn="l"/>
                <a:tab pos="926465" algn="l"/>
              </a:tabLst>
            </a:pPr>
            <a:r>
              <a:rPr sz="2400" u="heavy" dirty="0">
                <a:solidFill>
                  <a:srgbClr val="999999"/>
                </a:solidFill>
                <a:uFill>
                  <a:solidFill>
                    <a:srgbClr val="B2B2B2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solidFill>
                  <a:srgbClr val="999999"/>
                </a:solidFill>
                <a:uFill>
                  <a:solidFill>
                    <a:srgbClr val="B2B2B2"/>
                  </a:solidFill>
                </a:uFill>
                <a:latin typeface="DejaVu Serif"/>
                <a:cs typeface="DejaVu Serif"/>
              </a:rPr>
              <a:t>4	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70" name="object 70"/>
          <p:cNvSpPr/>
          <p:nvPr/>
        </p:nvSpPr>
        <p:spPr>
          <a:xfrm>
            <a:off x="7672069" y="2085339"/>
            <a:ext cx="1115060" cy="1115060"/>
          </a:xfrm>
          <a:custGeom>
            <a:avLst/>
            <a:gdLst/>
            <a:ahLst/>
            <a:cxnLst/>
            <a:rect l="l" t="t" r="r" b="b"/>
            <a:pathLst>
              <a:path w="1115059" h="1115060">
                <a:moveTo>
                  <a:pt x="1115059" y="0"/>
                </a:moveTo>
                <a:lnTo>
                  <a:pt x="0" y="1115060"/>
                </a:lnTo>
              </a:path>
            </a:pathLst>
          </a:custGeom>
          <a:ln w="912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 txBox="1"/>
          <p:nvPr/>
        </p:nvSpPr>
        <p:spPr>
          <a:xfrm>
            <a:off x="7974330" y="22542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72" name="object 72"/>
          <p:cNvSpPr/>
          <p:nvPr/>
        </p:nvSpPr>
        <p:spPr>
          <a:xfrm>
            <a:off x="6071870" y="3685540"/>
            <a:ext cx="1115060" cy="1215390"/>
          </a:xfrm>
          <a:custGeom>
            <a:avLst/>
            <a:gdLst/>
            <a:ahLst/>
            <a:cxnLst/>
            <a:rect l="l" t="t" r="r" b="b"/>
            <a:pathLst>
              <a:path w="1115059" h="1215389">
                <a:moveTo>
                  <a:pt x="0" y="0"/>
                </a:moveTo>
                <a:lnTo>
                  <a:pt x="1115059" y="1215390"/>
                </a:lnTo>
              </a:path>
            </a:pathLst>
          </a:custGeom>
          <a:ln w="1832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 txBox="1"/>
          <p:nvPr/>
        </p:nvSpPr>
        <p:spPr>
          <a:xfrm>
            <a:off x="6666230" y="39039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74" name="object 74"/>
          <p:cNvSpPr/>
          <p:nvPr/>
        </p:nvSpPr>
        <p:spPr>
          <a:xfrm>
            <a:off x="7429500" y="3785870"/>
            <a:ext cx="0" cy="1014730"/>
          </a:xfrm>
          <a:custGeom>
            <a:avLst/>
            <a:gdLst/>
            <a:ahLst/>
            <a:cxnLst/>
            <a:rect l="l" t="t" r="r" b="b"/>
            <a:pathLst>
              <a:path h="1014729">
                <a:moveTo>
                  <a:pt x="0" y="0"/>
                </a:moveTo>
                <a:lnTo>
                  <a:pt x="0" y="1014729"/>
                </a:lnTo>
              </a:path>
            </a:pathLst>
          </a:custGeom>
          <a:ln w="912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 txBox="1"/>
          <p:nvPr/>
        </p:nvSpPr>
        <p:spPr>
          <a:xfrm>
            <a:off x="7515859" y="4081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76" name="object 76"/>
          <p:cNvSpPr/>
          <p:nvPr/>
        </p:nvSpPr>
        <p:spPr>
          <a:xfrm>
            <a:off x="7672069" y="3685540"/>
            <a:ext cx="1115060" cy="1215390"/>
          </a:xfrm>
          <a:custGeom>
            <a:avLst/>
            <a:gdLst/>
            <a:ahLst/>
            <a:cxnLst/>
            <a:rect l="l" t="t" r="r" b="b"/>
            <a:pathLst>
              <a:path w="1115059" h="1215389">
                <a:moveTo>
                  <a:pt x="0" y="0"/>
                </a:moveTo>
                <a:lnTo>
                  <a:pt x="1115059" y="1215390"/>
                </a:lnTo>
              </a:path>
            </a:pathLst>
          </a:custGeom>
          <a:ln w="1832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 txBox="1"/>
          <p:nvPr/>
        </p:nvSpPr>
        <p:spPr>
          <a:xfrm>
            <a:off x="8266430" y="39039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78" name="object 78"/>
          <p:cNvSpPr/>
          <p:nvPr/>
        </p:nvSpPr>
        <p:spPr>
          <a:xfrm>
            <a:off x="7772400" y="5143500"/>
            <a:ext cx="914400" cy="0"/>
          </a:xfrm>
          <a:custGeom>
            <a:avLst/>
            <a:gdLst/>
            <a:ahLst/>
            <a:cxnLst/>
            <a:rect l="l" t="t" r="r" b="b"/>
            <a:pathLst>
              <a:path w="914400">
                <a:moveTo>
                  <a:pt x="0" y="0"/>
                </a:moveTo>
                <a:lnTo>
                  <a:pt x="914400" y="0"/>
                </a:lnTo>
              </a:path>
            </a:pathLst>
          </a:custGeom>
          <a:ln w="912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 txBox="1"/>
          <p:nvPr/>
        </p:nvSpPr>
        <p:spPr>
          <a:xfrm>
            <a:off x="8120380" y="47548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80" name="object 80"/>
          <p:cNvSpPr/>
          <p:nvPr/>
        </p:nvSpPr>
        <p:spPr>
          <a:xfrm>
            <a:off x="7429500" y="2185670"/>
            <a:ext cx="0" cy="914400"/>
          </a:xfrm>
          <a:custGeom>
            <a:avLst/>
            <a:gdLst/>
            <a:ahLst/>
            <a:cxnLst/>
            <a:rect l="l" t="t" r="r" b="b"/>
            <a:pathLst>
              <a:path h="914400">
                <a:moveTo>
                  <a:pt x="0" y="0"/>
                </a:moveTo>
                <a:lnTo>
                  <a:pt x="0" y="914400"/>
                </a:lnTo>
              </a:path>
            </a:pathLst>
          </a:custGeom>
          <a:ln w="1832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 txBox="1"/>
          <p:nvPr/>
        </p:nvSpPr>
        <p:spPr>
          <a:xfrm>
            <a:off x="7515859" y="24320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82" name="object 82"/>
          <p:cNvSpPr/>
          <p:nvPr/>
        </p:nvSpPr>
        <p:spPr>
          <a:xfrm>
            <a:off x="5486400" y="149986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5486400" y="149986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5486400" y="149986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6172200" y="21856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7086600" y="149986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7086600" y="149986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7086600" y="149986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7772400" y="21856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7086600" y="310007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7086600" y="310007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7086600" y="31000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7772400" y="37858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5486400" y="310007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5486400" y="310007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5486400" y="31000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6172200" y="37858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8686800" y="149986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11"/>
                </a:lnTo>
                <a:lnTo>
                  <a:pt x="250031" y="11812"/>
                </a:lnTo>
                <a:lnTo>
                  <a:pt x="207347" y="26054"/>
                </a:lnTo>
                <a:lnTo>
                  <a:pt x="167640" y="45390"/>
                </a:lnTo>
                <a:lnTo>
                  <a:pt x="131266" y="69471"/>
                </a:lnTo>
                <a:lnTo>
                  <a:pt x="98583" y="97948"/>
                </a:lnTo>
                <a:lnTo>
                  <a:pt x="69949" y="130474"/>
                </a:lnTo>
                <a:lnTo>
                  <a:pt x="45720" y="166699"/>
                </a:lnTo>
                <a:lnTo>
                  <a:pt x="26253" y="206275"/>
                </a:lnTo>
                <a:lnTo>
                  <a:pt x="11906" y="248855"/>
                </a:lnTo>
                <a:lnTo>
                  <a:pt x="3036" y="294089"/>
                </a:lnTo>
                <a:lnTo>
                  <a:pt x="0" y="341629"/>
                </a:lnTo>
                <a:lnTo>
                  <a:pt x="3036" y="389487"/>
                </a:lnTo>
                <a:lnTo>
                  <a:pt x="11906" y="435033"/>
                </a:lnTo>
                <a:lnTo>
                  <a:pt x="26253" y="477916"/>
                </a:lnTo>
                <a:lnTo>
                  <a:pt x="45720" y="517783"/>
                </a:lnTo>
                <a:lnTo>
                  <a:pt x="69949" y="554281"/>
                </a:lnTo>
                <a:lnTo>
                  <a:pt x="98583" y="587057"/>
                </a:lnTo>
                <a:lnTo>
                  <a:pt x="131266" y="615758"/>
                </a:lnTo>
                <a:lnTo>
                  <a:pt x="167640" y="640032"/>
                </a:lnTo>
                <a:lnTo>
                  <a:pt x="207347" y="659526"/>
                </a:lnTo>
                <a:lnTo>
                  <a:pt x="250031" y="673887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87"/>
                </a:lnTo>
                <a:lnTo>
                  <a:pt x="478452" y="659526"/>
                </a:lnTo>
                <a:lnTo>
                  <a:pt x="518159" y="640032"/>
                </a:lnTo>
                <a:lnTo>
                  <a:pt x="554533" y="615758"/>
                </a:lnTo>
                <a:lnTo>
                  <a:pt x="587216" y="587057"/>
                </a:lnTo>
                <a:lnTo>
                  <a:pt x="615850" y="554281"/>
                </a:lnTo>
                <a:lnTo>
                  <a:pt x="640079" y="517783"/>
                </a:lnTo>
                <a:lnTo>
                  <a:pt x="659546" y="477916"/>
                </a:lnTo>
                <a:lnTo>
                  <a:pt x="673893" y="435033"/>
                </a:lnTo>
                <a:lnTo>
                  <a:pt x="682763" y="389487"/>
                </a:lnTo>
                <a:lnTo>
                  <a:pt x="685800" y="341629"/>
                </a:lnTo>
                <a:lnTo>
                  <a:pt x="682763" y="294089"/>
                </a:lnTo>
                <a:lnTo>
                  <a:pt x="673893" y="248855"/>
                </a:lnTo>
                <a:lnTo>
                  <a:pt x="659546" y="206275"/>
                </a:lnTo>
                <a:lnTo>
                  <a:pt x="640079" y="166699"/>
                </a:lnTo>
                <a:lnTo>
                  <a:pt x="615850" y="130474"/>
                </a:lnTo>
                <a:lnTo>
                  <a:pt x="587216" y="97948"/>
                </a:lnTo>
                <a:lnTo>
                  <a:pt x="554533" y="69471"/>
                </a:lnTo>
                <a:lnTo>
                  <a:pt x="518159" y="45390"/>
                </a:lnTo>
                <a:lnTo>
                  <a:pt x="478452" y="26054"/>
                </a:lnTo>
                <a:lnTo>
                  <a:pt x="435768" y="11812"/>
                </a:lnTo>
                <a:lnTo>
                  <a:pt x="390465" y="3011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8686800" y="149986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11"/>
                </a:lnTo>
                <a:lnTo>
                  <a:pt x="435768" y="11812"/>
                </a:lnTo>
                <a:lnTo>
                  <a:pt x="478452" y="26054"/>
                </a:lnTo>
                <a:lnTo>
                  <a:pt x="518159" y="45390"/>
                </a:lnTo>
                <a:lnTo>
                  <a:pt x="554533" y="69471"/>
                </a:lnTo>
                <a:lnTo>
                  <a:pt x="587216" y="97948"/>
                </a:lnTo>
                <a:lnTo>
                  <a:pt x="615850" y="130474"/>
                </a:lnTo>
                <a:lnTo>
                  <a:pt x="640079" y="166699"/>
                </a:lnTo>
                <a:lnTo>
                  <a:pt x="659546" y="206275"/>
                </a:lnTo>
                <a:lnTo>
                  <a:pt x="673893" y="248855"/>
                </a:lnTo>
                <a:lnTo>
                  <a:pt x="682763" y="294089"/>
                </a:lnTo>
                <a:lnTo>
                  <a:pt x="685800" y="341629"/>
                </a:lnTo>
                <a:lnTo>
                  <a:pt x="682763" y="389487"/>
                </a:lnTo>
                <a:lnTo>
                  <a:pt x="673893" y="435033"/>
                </a:lnTo>
                <a:lnTo>
                  <a:pt x="659546" y="477916"/>
                </a:lnTo>
                <a:lnTo>
                  <a:pt x="640079" y="517783"/>
                </a:lnTo>
                <a:lnTo>
                  <a:pt x="615850" y="554281"/>
                </a:lnTo>
                <a:lnTo>
                  <a:pt x="587216" y="587057"/>
                </a:lnTo>
                <a:lnTo>
                  <a:pt x="554533" y="615758"/>
                </a:lnTo>
                <a:lnTo>
                  <a:pt x="518159" y="640032"/>
                </a:lnTo>
                <a:lnTo>
                  <a:pt x="478452" y="659526"/>
                </a:lnTo>
                <a:lnTo>
                  <a:pt x="435768" y="673887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87"/>
                </a:lnTo>
                <a:lnTo>
                  <a:pt x="207347" y="659526"/>
                </a:lnTo>
                <a:lnTo>
                  <a:pt x="167640" y="640032"/>
                </a:lnTo>
                <a:lnTo>
                  <a:pt x="131266" y="615758"/>
                </a:lnTo>
                <a:lnTo>
                  <a:pt x="98583" y="587057"/>
                </a:lnTo>
                <a:lnTo>
                  <a:pt x="69949" y="554281"/>
                </a:lnTo>
                <a:lnTo>
                  <a:pt x="45720" y="517783"/>
                </a:lnTo>
                <a:lnTo>
                  <a:pt x="26253" y="477916"/>
                </a:lnTo>
                <a:lnTo>
                  <a:pt x="11906" y="435033"/>
                </a:lnTo>
                <a:lnTo>
                  <a:pt x="3036" y="389487"/>
                </a:lnTo>
                <a:lnTo>
                  <a:pt x="0" y="341629"/>
                </a:lnTo>
                <a:lnTo>
                  <a:pt x="3036" y="294089"/>
                </a:lnTo>
                <a:lnTo>
                  <a:pt x="11906" y="248855"/>
                </a:lnTo>
                <a:lnTo>
                  <a:pt x="26253" y="206275"/>
                </a:lnTo>
                <a:lnTo>
                  <a:pt x="45720" y="166699"/>
                </a:lnTo>
                <a:lnTo>
                  <a:pt x="69949" y="130474"/>
                </a:lnTo>
                <a:lnTo>
                  <a:pt x="98583" y="97948"/>
                </a:lnTo>
                <a:lnTo>
                  <a:pt x="131266" y="69471"/>
                </a:lnTo>
                <a:lnTo>
                  <a:pt x="167640" y="45390"/>
                </a:lnTo>
                <a:lnTo>
                  <a:pt x="207347" y="26054"/>
                </a:lnTo>
                <a:lnTo>
                  <a:pt x="250031" y="11812"/>
                </a:lnTo>
                <a:lnTo>
                  <a:pt x="295334" y="3011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8686800" y="149986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9372600" y="21856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8686800" y="310007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11"/>
                </a:lnTo>
                <a:lnTo>
                  <a:pt x="250031" y="11812"/>
                </a:lnTo>
                <a:lnTo>
                  <a:pt x="207347" y="26054"/>
                </a:lnTo>
                <a:lnTo>
                  <a:pt x="167640" y="45390"/>
                </a:lnTo>
                <a:lnTo>
                  <a:pt x="131266" y="69471"/>
                </a:lnTo>
                <a:lnTo>
                  <a:pt x="98583" y="97948"/>
                </a:lnTo>
                <a:lnTo>
                  <a:pt x="69949" y="130474"/>
                </a:lnTo>
                <a:lnTo>
                  <a:pt x="45720" y="166699"/>
                </a:lnTo>
                <a:lnTo>
                  <a:pt x="26253" y="206275"/>
                </a:lnTo>
                <a:lnTo>
                  <a:pt x="11906" y="248855"/>
                </a:lnTo>
                <a:lnTo>
                  <a:pt x="3036" y="294089"/>
                </a:lnTo>
                <a:lnTo>
                  <a:pt x="0" y="341629"/>
                </a:lnTo>
                <a:lnTo>
                  <a:pt x="3036" y="389487"/>
                </a:lnTo>
                <a:lnTo>
                  <a:pt x="11906" y="435033"/>
                </a:lnTo>
                <a:lnTo>
                  <a:pt x="26253" y="477916"/>
                </a:lnTo>
                <a:lnTo>
                  <a:pt x="45720" y="517783"/>
                </a:lnTo>
                <a:lnTo>
                  <a:pt x="69949" y="554281"/>
                </a:lnTo>
                <a:lnTo>
                  <a:pt x="98583" y="587057"/>
                </a:lnTo>
                <a:lnTo>
                  <a:pt x="131266" y="615758"/>
                </a:lnTo>
                <a:lnTo>
                  <a:pt x="167640" y="640032"/>
                </a:lnTo>
                <a:lnTo>
                  <a:pt x="207347" y="659526"/>
                </a:lnTo>
                <a:lnTo>
                  <a:pt x="250031" y="673887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87"/>
                </a:lnTo>
                <a:lnTo>
                  <a:pt x="478452" y="659526"/>
                </a:lnTo>
                <a:lnTo>
                  <a:pt x="518159" y="640032"/>
                </a:lnTo>
                <a:lnTo>
                  <a:pt x="554533" y="615758"/>
                </a:lnTo>
                <a:lnTo>
                  <a:pt x="587216" y="587057"/>
                </a:lnTo>
                <a:lnTo>
                  <a:pt x="615850" y="554281"/>
                </a:lnTo>
                <a:lnTo>
                  <a:pt x="640079" y="517783"/>
                </a:lnTo>
                <a:lnTo>
                  <a:pt x="659546" y="477916"/>
                </a:lnTo>
                <a:lnTo>
                  <a:pt x="673893" y="435033"/>
                </a:lnTo>
                <a:lnTo>
                  <a:pt x="682763" y="389487"/>
                </a:lnTo>
                <a:lnTo>
                  <a:pt x="685800" y="341629"/>
                </a:lnTo>
                <a:lnTo>
                  <a:pt x="682763" y="294089"/>
                </a:lnTo>
                <a:lnTo>
                  <a:pt x="673893" y="248855"/>
                </a:lnTo>
                <a:lnTo>
                  <a:pt x="659546" y="206275"/>
                </a:lnTo>
                <a:lnTo>
                  <a:pt x="640079" y="166699"/>
                </a:lnTo>
                <a:lnTo>
                  <a:pt x="615850" y="130474"/>
                </a:lnTo>
                <a:lnTo>
                  <a:pt x="587216" y="97948"/>
                </a:lnTo>
                <a:lnTo>
                  <a:pt x="554533" y="69471"/>
                </a:lnTo>
                <a:lnTo>
                  <a:pt x="518159" y="45390"/>
                </a:lnTo>
                <a:lnTo>
                  <a:pt x="478452" y="26054"/>
                </a:lnTo>
                <a:lnTo>
                  <a:pt x="435768" y="11812"/>
                </a:lnTo>
                <a:lnTo>
                  <a:pt x="390465" y="3011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8686800" y="310007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11"/>
                </a:lnTo>
                <a:lnTo>
                  <a:pt x="435768" y="11812"/>
                </a:lnTo>
                <a:lnTo>
                  <a:pt x="478452" y="26054"/>
                </a:lnTo>
                <a:lnTo>
                  <a:pt x="518159" y="45390"/>
                </a:lnTo>
                <a:lnTo>
                  <a:pt x="554533" y="69471"/>
                </a:lnTo>
                <a:lnTo>
                  <a:pt x="587216" y="97948"/>
                </a:lnTo>
                <a:lnTo>
                  <a:pt x="615850" y="130474"/>
                </a:lnTo>
                <a:lnTo>
                  <a:pt x="640079" y="166699"/>
                </a:lnTo>
                <a:lnTo>
                  <a:pt x="659546" y="206275"/>
                </a:lnTo>
                <a:lnTo>
                  <a:pt x="673893" y="248855"/>
                </a:lnTo>
                <a:lnTo>
                  <a:pt x="682763" y="294089"/>
                </a:lnTo>
                <a:lnTo>
                  <a:pt x="685800" y="341629"/>
                </a:lnTo>
                <a:lnTo>
                  <a:pt x="682763" y="389487"/>
                </a:lnTo>
                <a:lnTo>
                  <a:pt x="673893" y="435033"/>
                </a:lnTo>
                <a:lnTo>
                  <a:pt x="659546" y="477916"/>
                </a:lnTo>
                <a:lnTo>
                  <a:pt x="640079" y="517783"/>
                </a:lnTo>
                <a:lnTo>
                  <a:pt x="615850" y="554281"/>
                </a:lnTo>
                <a:lnTo>
                  <a:pt x="587216" y="587057"/>
                </a:lnTo>
                <a:lnTo>
                  <a:pt x="554533" y="615758"/>
                </a:lnTo>
                <a:lnTo>
                  <a:pt x="518159" y="640032"/>
                </a:lnTo>
                <a:lnTo>
                  <a:pt x="478452" y="659526"/>
                </a:lnTo>
                <a:lnTo>
                  <a:pt x="435768" y="673887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87"/>
                </a:lnTo>
                <a:lnTo>
                  <a:pt x="207347" y="659526"/>
                </a:lnTo>
                <a:lnTo>
                  <a:pt x="167640" y="640032"/>
                </a:lnTo>
                <a:lnTo>
                  <a:pt x="131266" y="615758"/>
                </a:lnTo>
                <a:lnTo>
                  <a:pt x="98583" y="587057"/>
                </a:lnTo>
                <a:lnTo>
                  <a:pt x="69949" y="554281"/>
                </a:lnTo>
                <a:lnTo>
                  <a:pt x="45720" y="517783"/>
                </a:lnTo>
                <a:lnTo>
                  <a:pt x="26253" y="477916"/>
                </a:lnTo>
                <a:lnTo>
                  <a:pt x="11906" y="435033"/>
                </a:lnTo>
                <a:lnTo>
                  <a:pt x="3036" y="389487"/>
                </a:lnTo>
                <a:lnTo>
                  <a:pt x="0" y="341629"/>
                </a:lnTo>
                <a:lnTo>
                  <a:pt x="3036" y="294089"/>
                </a:lnTo>
                <a:lnTo>
                  <a:pt x="11906" y="248855"/>
                </a:lnTo>
                <a:lnTo>
                  <a:pt x="26253" y="206275"/>
                </a:lnTo>
                <a:lnTo>
                  <a:pt x="45720" y="166699"/>
                </a:lnTo>
                <a:lnTo>
                  <a:pt x="69949" y="130474"/>
                </a:lnTo>
                <a:lnTo>
                  <a:pt x="98583" y="97948"/>
                </a:lnTo>
                <a:lnTo>
                  <a:pt x="131266" y="69471"/>
                </a:lnTo>
                <a:lnTo>
                  <a:pt x="167640" y="45390"/>
                </a:lnTo>
                <a:lnTo>
                  <a:pt x="207347" y="26054"/>
                </a:lnTo>
                <a:lnTo>
                  <a:pt x="250031" y="11812"/>
                </a:lnTo>
                <a:lnTo>
                  <a:pt x="295334" y="3011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8686800" y="31000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9372600" y="37858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86868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86868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8686800" y="4800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9372600" y="5486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70866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70866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7086600" y="4800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7772400" y="5486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448035" y="1490705"/>
            <a:ext cx="3904529" cy="40048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19530" y="1842770"/>
            <a:ext cx="109220" cy="0"/>
          </a:xfrm>
          <a:custGeom>
            <a:avLst/>
            <a:gdLst/>
            <a:ahLst/>
            <a:cxnLst/>
            <a:rect l="l" t="t" r="r" b="b"/>
            <a:pathLst>
              <a:path w="109219">
                <a:moveTo>
                  <a:pt x="0" y="0"/>
                </a:moveTo>
                <a:lnTo>
                  <a:pt x="109219" y="0"/>
                </a:lnTo>
              </a:path>
            </a:pathLst>
          </a:custGeom>
          <a:ln w="5461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497330" y="184277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675129" y="184277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851660" y="184277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490980" y="14541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637029" y="22542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800100" y="236347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00100" y="25400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00100" y="27178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00100" y="2895600"/>
            <a:ext cx="0" cy="106680"/>
          </a:xfrm>
          <a:custGeom>
            <a:avLst/>
            <a:gdLst/>
            <a:ahLst/>
            <a:cxnLst/>
            <a:rect l="l" t="t" r="r" b="b"/>
            <a:pathLst>
              <a:path h="106680">
                <a:moveTo>
                  <a:pt x="0" y="0"/>
                </a:moveTo>
                <a:lnTo>
                  <a:pt x="0" y="1066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495300" y="24320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319530" y="3442970"/>
            <a:ext cx="109220" cy="0"/>
          </a:xfrm>
          <a:custGeom>
            <a:avLst/>
            <a:gdLst/>
            <a:ahLst/>
            <a:cxnLst/>
            <a:rect l="l" t="t" r="r" b="b"/>
            <a:pathLst>
              <a:path w="109219">
                <a:moveTo>
                  <a:pt x="0" y="0"/>
                </a:moveTo>
                <a:lnTo>
                  <a:pt x="109219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497330" y="344297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675129" y="344297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851660" y="344297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1490980" y="30543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4000500" y="39624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000500" y="41402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000500" y="43180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000500" y="44945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4086859" y="4081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4000500" y="23622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000500" y="25400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000500" y="27178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000500" y="28943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4183379" y="2430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2921000" y="184277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3097529" y="184277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275329" y="184277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453129" y="184277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8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3091179" y="14541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2921000" y="344297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3097529" y="344297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3275329" y="344297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3453129" y="344297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8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3091179" y="30543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2945129" y="22542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1637029" y="39039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2400300" y="396367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2400300" y="41402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2400300" y="43180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2400300" y="4495800"/>
            <a:ext cx="0" cy="106680"/>
          </a:xfrm>
          <a:custGeom>
            <a:avLst/>
            <a:gdLst/>
            <a:ahLst/>
            <a:cxnLst/>
            <a:rect l="l" t="t" r="r" b="b"/>
            <a:pathLst>
              <a:path h="106679">
                <a:moveTo>
                  <a:pt x="0" y="0"/>
                </a:moveTo>
                <a:lnTo>
                  <a:pt x="0" y="10668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 txBox="1"/>
          <p:nvPr/>
        </p:nvSpPr>
        <p:spPr>
          <a:xfrm>
            <a:off x="2486660" y="4081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3237229" y="39039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2919729" y="5143500"/>
            <a:ext cx="109220" cy="0"/>
          </a:xfrm>
          <a:custGeom>
            <a:avLst/>
            <a:gdLst/>
            <a:ahLst/>
            <a:cxnLst/>
            <a:rect l="l" t="t" r="r" b="b"/>
            <a:pathLst>
              <a:path w="109219">
                <a:moveTo>
                  <a:pt x="0" y="0"/>
                </a:moveTo>
                <a:lnTo>
                  <a:pt x="109219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3097529" y="51435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3275329" y="51435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3451859" y="51435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 txBox="1"/>
          <p:nvPr/>
        </p:nvSpPr>
        <p:spPr>
          <a:xfrm>
            <a:off x="3091179" y="47548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2400300" y="236347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2400300" y="25400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2400300" y="27178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2400300" y="2895600"/>
            <a:ext cx="0" cy="106680"/>
          </a:xfrm>
          <a:custGeom>
            <a:avLst/>
            <a:gdLst/>
            <a:ahLst/>
            <a:cxnLst/>
            <a:rect l="l" t="t" r="r" b="b"/>
            <a:pathLst>
              <a:path h="106680">
                <a:moveTo>
                  <a:pt x="0" y="0"/>
                </a:moveTo>
                <a:lnTo>
                  <a:pt x="0" y="1066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 txBox="1"/>
          <p:nvPr/>
        </p:nvSpPr>
        <p:spPr>
          <a:xfrm>
            <a:off x="2486660" y="24320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6172200" y="1842770"/>
            <a:ext cx="914400" cy="0"/>
          </a:xfrm>
          <a:custGeom>
            <a:avLst/>
            <a:gdLst/>
            <a:ahLst/>
            <a:cxnLst/>
            <a:rect l="l" t="t" r="r" b="b"/>
            <a:pathLst>
              <a:path w="914400">
                <a:moveTo>
                  <a:pt x="0" y="0"/>
                </a:moveTo>
                <a:lnTo>
                  <a:pt x="914400" y="0"/>
                </a:lnTo>
              </a:path>
            </a:pathLst>
          </a:custGeom>
          <a:ln w="912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 txBox="1"/>
          <p:nvPr/>
        </p:nvSpPr>
        <p:spPr>
          <a:xfrm>
            <a:off x="6520180" y="14541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6071870" y="2085339"/>
            <a:ext cx="1115060" cy="1115060"/>
          </a:xfrm>
          <a:custGeom>
            <a:avLst/>
            <a:gdLst/>
            <a:ahLst/>
            <a:cxnLst/>
            <a:rect l="l" t="t" r="r" b="b"/>
            <a:pathLst>
              <a:path w="1115059" h="1115060">
                <a:moveTo>
                  <a:pt x="0" y="0"/>
                </a:moveTo>
                <a:lnTo>
                  <a:pt x="1115059" y="1115060"/>
                </a:lnTo>
              </a:path>
            </a:pathLst>
          </a:custGeom>
          <a:ln w="1832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 txBox="1"/>
          <p:nvPr/>
        </p:nvSpPr>
        <p:spPr>
          <a:xfrm>
            <a:off x="6666230" y="22542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5829300" y="2185670"/>
            <a:ext cx="0" cy="914400"/>
          </a:xfrm>
          <a:custGeom>
            <a:avLst/>
            <a:gdLst/>
            <a:ahLst/>
            <a:cxnLst/>
            <a:rect l="l" t="t" r="r" b="b"/>
            <a:pathLst>
              <a:path h="914400">
                <a:moveTo>
                  <a:pt x="0" y="0"/>
                </a:moveTo>
                <a:lnTo>
                  <a:pt x="0" y="914400"/>
                </a:lnTo>
              </a:path>
            </a:pathLst>
          </a:custGeom>
          <a:ln w="912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 txBox="1"/>
          <p:nvPr/>
        </p:nvSpPr>
        <p:spPr>
          <a:xfrm>
            <a:off x="5524500" y="24320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6172200" y="3442970"/>
            <a:ext cx="914400" cy="0"/>
          </a:xfrm>
          <a:custGeom>
            <a:avLst/>
            <a:gdLst/>
            <a:ahLst/>
            <a:cxnLst/>
            <a:rect l="l" t="t" r="r" b="b"/>
            <a:pathLst>
              <a:path w="914400">
                <a:moveTo>
                  <a:pt x="0" y="0"/>
                </a:moveTo>
                <a:lnTo>
                  <a:pt x="914400" y="0"/>
                </a:lnTo>
              </a:path>
            </a:pathLst>
          </a:custGeom>
          <a:ln w="912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 txBox="1"/>
          <p:nvPr/>
        </p:nvSpPr>
        <p:spPr>
          <a:xfrm>
            <a:off x="6520180" y="30543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9029700" y="3785870"/>
            <a:ext cx="0" cy="1014730"/>
          </a:xfrm>
          <a:custGeom>
            <a:avLst/>
            <a:gdLst/>
            <a:ahLst/>
            <a:cxnLst/>
            <a:rect l="l" t="t" r="r" b="b"/>
            <a:pathLst>
              <a:path h="1014729">
                <a:moveTo>
                  <a:pt x="0" y="0"/>
                </a:moveTo>
                <a:lnTo>
                  <a:pt x="0" y="1014729"/>
                </a:lnTo>
              </a:path>
            </a:pathLst>
          </a:custGeom>
          <a:ln w="18329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 txBox="1"/>
          <p:nvPr/>
        </p:nvSpPr>
        <p:spPr>
          <a:xfrm>
            <a:off x="9116059" y="4081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9029700" y="2185670"/>
            <a:ext cx="0" cy="914400"/>
          </a:xfrm>
          <a:custGeom>
            <a:avLst/>
            <a:gdLst/>
            <a:ahLst/>
            <a:cxnLst/>
            <a:rect l="l" t="t" r="r" b="b"/>
            <a:pathLst>
              <a:path h="914400">
                <a:moveTo>
                  <a:pt x="0" y="0"/>
                </a:moveTo>
                <a:lnTo>
                  <a:pt x="0" y="914400"/>
                </a:lnTo>
              </a:path>
            </a:pathLst>
          </a:custGeom>
          <a:ln w="912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 txBox="1"/>
          <p:nvPr/>
        </p:nvSpPr>
        <p:spPr>
          <a:xfrm>
            <a:off x="9212580" y="2430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7759700" y="1454150"/>
            <a:ext cx="939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72745" algn="l"/>
                <a:tab pos="926465" algn="l"/>
              </a:tabLst>
            </a:pPr>
            <a:r>
              <a:rPr sz="2400" u="heavy" dirty="0">
                <a:solidFill>
                  <a:srgbClr val="999999"/>
                </a:solidFill>
                <a:uFill>
                  <a:solidFill>
                    <a:srgbClr val="B2B2B2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solidFill>
                  <a:srgbClr val="999999"/>
                </a:solidFill>
                <a:uFill>
                  <a:solidFill>
                    <a:srgbClr val="B2B2B2"/>
                  </a:solidFill>
                </a:uFill>
                <a:latin typeface="DejaVu Serif"/>
                <a:cs typeface="DejaVu Serif"/>
              </a:rPr>
              <a:t>2	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7759700" y="3054350"/>
            <a:ext cx="939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72745" algn="l"/>
                <a:tab pos="926465" algn="l"/>
              </a:tabLst>
            </a:pPr>
            <a:r>
              <a:rPr sz="2400" u="heavy" dirty="0">
                <a:solidFill>
                  <a:srgbClr val="999999"/>
                </a:solidFill>
                <a:uFill>
                  <a:solidFill>
                    <a:srgbClr val="B2B2B2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solidFill>
                  <a:srgbClr val="999999"/>
                </a:solidFill>
                <a:uFill>
                  <a:solidFill>
                    <a:srgbClr val="B2B2B2"/>
                  </a:solidFill>
                </a:uFill>
                <a:latin typeface="DejaVu Serif"/>
                <a:cs typeface="DejaVu Serif"/>
              </a:rPr>
              <a:t>4	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70" name="object 70"/>
          <p:cNvSpPr/>
          <p:nvPr/>
        </p:nvSpPr>
        <p:spPr>
          <a:xfrm>
            <a:off x="7672069" y="2085339"/>
            <a:ext cx="1115060" cy="1115060"/>
          </a:xfrm>
          <a:custGeom>
            <a:avLst/>
            <a:gdLst/>
            <a:ahLst/>
            <a:cxnLst/>
            <a:rect l="l" t="t" r="r" b="b"/>
            <a:pathLst>
              <a:path w="1115059" h="1115060">
                <a:moveTo>
                  <a:pt x="1115059" y="0"/>
                </a:moveTo>
                <a:lnTo>
                  <a:pt x="0" y="1115060"/>
                </a:lnTo>
              </a:path>
            </a:pathLst>
          </a:custGeom>
          <a:ln w="912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 txBox="1"/>
          <p:nvPr/>
        </p:nvSpPr>
        <p:spPr>
          <a:xfrm>
            <a:off x="7974330" y="22542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72" name="object 72"/>
          <p:cNvSpPr/>
          <p:nvPr/>
        </p:nvSpPr>
        <p:spPr>
          <a:xfrm>
            <a:off x="6071870" y="3685540"/>
            <a:ext cx="1115060" cy="1215390"/>
          </a:xfrm>
          <a:custGeom>
            <a:avLst/>
            <a:gdLst/>
            <a:ahLst/>
            <a:cxnLst/>
            <a:rect l="l" t="t" r="r" b="b"/>
            <a:pathLst>
              <a:path w="1115059" h="1215389">
                <a:moveTo>
                  <a:pt x="0" y="0"/>
                </a:moveTo>
                <a:lnTo>
                  <a:pt x="1115059" y="1215390"/>
                </a:lnTo>
              </a:path>
            </a:pathLst>
          </a:custGeom>
          <a:ln w="1832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 txBox="1"/>
          <p:nvPr/>
        </p:nvSpPr>
        <p:spPr>
          <a:xfrm>
            <a:off x="6666230" y="39039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74" name="object 74"/>
          <p:cNvSpPr/>
          <p:nvPr/>
        </p:nvSpPr>
        <p:spPr>
          <a:xfrm>
            <a:off x="7429500" y="3785870"/>
            <a:ext cx="0" cy="1014730"/>
          </a:xfrm>
          <a:custGeom>
            <a:avLst/>
            <a:gdLst/>
            <a:ahLst/>
            <a:cxnLst/>
            <a:rect l="l" t="t" r="r" b="b"/>
            <a:pathLst>
              <a:path h="1014729">
                <a:moveTo>
                  <a:pt x="0" y="0"/>
                </a:moveTo>
                <a:lnTo>
                  <a:pt x="0" y="1014729"/>
                </a:lnTo>
              </a:path>
            </a:pathLst>
          </a:custGeom>
          <a:ln w="912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 txBox="1"/>
          <p:nvPr/>
        </p:nvSpPr>
        <p:spPr>
          <a:xfrm>
            <a:off x="7515859" y="4081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76" name="object 76"/>
          <p:cNvSpPr/>
          <p:nvPr/>
        </p:nvSpPr>
        <p:spPr>
          <a:xfrm>
            <a:off x="7672069" y="3685540"/>
            <a:ext cx="1115060" cy="1215390"/>
          </a:xfrm>
          <a:custGeom>
            <a:avLst/>
            <a:gdLst/>
            <a:ahLst/>
            <a:cxnLst/>
            <a:rect l="l" t="t" r="r" b="b"/>
            <a:pathLst>
              <a:path w="1115059" h="1215389">
                <a:moveTo>
                  <a:pt x="0" y="0"/>
                </a:moveTo>
                <a:lnTo>
                  <a:pt x="1115059" y="1215390"/>
                </a:lnTo>
              </a:path>
            </a:pathLst>
          </a:custGeom>
          <a:ln w="1832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 txBox="1"/>
          <p:nvPr/>
        </p:nvSpPr>
        <p:spPr>
          <a:xfrm>
            <a:off x="8266430" y="39039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78" name="object 78"/>
          <p:cNvSpPr/>
          <p:nvPr/>
        </p:nvSpPr>
        <p:spPr>
          <a:xfrm>
            <a:off x="7772400" y="5143500"/>
            <a:ext cx="914400" cy="0"/>
          </a:xfrm>
          <a:custGeom>
            <a:avLst/>
            <a:gdLst/>
            <a:ahLst/>
            <a:cxnLst/>
            <a:rect l="l" t="t" r="r" b="b"/>
            <a:pathLst>
              <a:path w="914400">
                <a:moveTo>
                  <a:pt x="0" y="0"/>
                </a:moveTo>
                <a:lnTo>
                  <a:pt x="914400" y="0"/>
                </a:lnTo>
              </a:path>
            </a:pathLst>
          </a:custGeom>
          <a:ln w="912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 txBox="1"/>
          <p:nvPr/>
        </p:nvSpPr>
        <p:spPr>
          <a:xfrm>
            <a:off x="8120380" y="47548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80" name="object 80"/>
          <p:cNvSpPr/>
          <p:nvPr/>
        </p:nvSpPr>
        <p:spPr>
          <a:xfrm>
            <a:off x="7429500" y="2185670"/>
            <a:ext cx="0" cy="914400"/>
          </a:xfrm>
          <a:custGeom>
            <a:avLst/>
            <a:gdLst/>
            <a:ahLst/>
            <a:cxnLst/>
            <a:rect l="l" t="t" r="r" b="b"/>
            <a:pathLst>
              <a:path h="914400">
                <a:moveTo>
                  <a:pt x="0" y="0"/>
                </a:moveTo>
                <a:lnTo>
                  <a:pt x="0" y="914400"/>
                </a:lnTo>
              </a:path>
            </a:pathLst>
          </a:custGeom>
          <a:ln w="1832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 txBox="1"/>
          <p:nvPr/>
        </p:nvSpPr>
        <p:spPr>
          <a:xfrm>
            <a:off x="7515859" y="24320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82" name="object 82"/>
          <p:cNvSpPr/>
          <p:nvPr/>
        </p:nvSpPr>
        <p:spPr>
          <a:xfrm>
            <a:off x="5486400" y="149986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5486400" y="149986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5486400" y="149986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6172200" y="21856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7086600" y="149986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7086600" y="149986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7086600" y="149986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7772400" y="21856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7086600" y="310007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7086600" y="310007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7086600" y="31000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7772400" y="37858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5486400" y="310007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5486400" y="310007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5486400" y="31000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6172200" y="37858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8686800" y="149986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11"/>
                </a:lnTo>
                <a:lnTo>
                  <a:pt x="250031" y="11812"/>
                </a:lnTo>
                <a:lnTo>
                  <a:pt x="207347" y="26054"/>
                </a:lnTo>
                <a:lnTo>
                  <a:pt x="167640" y="45390"/>
                </a:lnTo>
                <a:lnTo>
                  <a:pt x="131266" y="69471"/>
                </a:lnTo>
                <a:lnTo>
                  <a:pt x="98583" y="97948"/>
                </a:lnTo>
                <a:lnTo>
                  <a:pt x="69949" y="130474"/>
                </a:lnTo>
                <a:lnTo>
                  <a:pt x="45720" y="166699"/>
                </a:lnTo>
                <a:lnTo>
                  <a:pt x="26253" y="206275"/>
                </a:lnTo>
                <a:lnTo>
                  <a:pt x="11906" y="248855"/>
                </a:lnTo>
                <a:lnTo>
                  <a:pt x="3036" y="294089"/>
                </a:lnTo>
                <a:lnTo>
                  <a:pt x="0" y="341629"/>
                </a:lnTo>
                <a:lnTo>
                  <a:pt x="3036" y="389487"/>
                </a:lnTo>
                <a:lnTo>
                  <a:pt x="11906" y="435033"/>
                </a:lnTo>
                <a:lnTo>
                  <a:pt x="26253" y="477916"/>
                </a:lnTo>
                <a:lnTo>
                  <a:pt x="45720" y="517783"/>
                </a:lnTo>
                <a:lnTo>
                  <a:pt x="69949" y="554281"/>
                </a:lnTo>
                <a:lnTo>
                  <a:pt x="98583" y="587057"/>
                </a:lnTo>
                <a:lnTo>
                  <a:pt x="131266" y="615758"/>
                </a:lnTo>
                <a:lnTo>
                  <a:pt x="167640" y="640032"/>
                </a:lnTo>
                <a:lnTo>
                  <a:pt x="207347" y="659526"/>
                </a:lnTo>
                <a:lnTo>
                  <a:pt x="250031" y="673887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87"/>
                </a:lnTo>
                <a:lnTo>
                  <a:pt x="478452" y="659526"/>
                </a:lnTo>
                <a:lnTo>
                  <a:pt x="518159" y="640032"/>
                </a:lnTo>
                <a:lnTo>
                  <a:pt x="554533" y="615758"/>
                </a:lnTo>
                <a:lnTo>
                  <a:pt x="587216" y="587057"/>
                </a:lnTo>
                <a:lnTo>
                  <a:pt x="615850" y="554281"/>
                </a:lnTo>
                <a:lnTo>
                  <a:pt x="640079" y="517783"/>
                </a:lnTo>
                <a:lnTo>
                  <a:pt x="659546" y="477916"/>
                </a:lnTo>
                <a:lnTo>
                  <a:pt x="673893" y="435033"/>
                </a:lnTo>
                <a:lnTo>
                  <a:pt x="682763" y="389487"/>
                </a:lnTo>
                <a:lnTo>
                  <a:pt x="685800" y="341629"/>
                </a:lnTo>
                <a:lnTo>
                  <a:pt x="682763" y="294089"/>
                </a:lnTo>
                <a:lnTo>
                  <a:pt x="673893" y="248855"/>
                </a:lnTo>
                <a:lnTo>
                  <a:pt x="659546" y="206275"/>
                </a:lnTo>
                <a:lnTo>
                  <a:pt x="640079" y="166699"/>
                </a:lnTo>
                <a:lnTo>
                  <a:pt x="615850" y="130474"/>
                </a:lnTo>
                <a:lnTo>
                  <a:pt x="587216" y="97948"/>
                </a:lnTo>
                <a:lnTo>
                  <a:pt x="554533" y="69471"/>
                </a:lnTo>
                <a:lnTo>
                  <a:pt x="518159" y="45390"/>
                </a:lnTo>
                <a:lnTo>
                  <a:pt x="478452" y="26054"/>
                </a:lnTo>
                <a:lnTo>
                  <a:pt x="435768" y="11812"/>
                </a:lnTo>
                <a:lnTo>
                  <a:pt x="390465" y="3011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8686800" y="149986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11"/>
                </a:lnTo>
                <a:lnTo>
                  <a:pt x="435768" y="11812"/>
                </a:lnTo>
                <a:lnTo>
                  <a:pt x="478452" y="26054"/>
                </a:lnTo>
                <a:lnTo>
                  <a:pt x="518159" y="45390"/>
                </a:lnTo>
                <a:lnTo>
                  <a:pt x="554533" y="69471"/>
                </a:lnTo>
                <a:lnTo>
                  <a:pt x="587216" y="97948"/>
                </a:lnTo>
                <a:lnTo>
                  <a:pt x="615850" y="130474"/>
                </a:lnTo>
                <a:lnTo>
                  <a:pt x="640079" y="166699"/>
                </a:lnTo>
                <a:lnTo>
                  <a:pt x="659546" y="206275"/>
                </a:lnTo>
                <a:lnTo>
                  <a:pt x="673893" y="248855"/>
                </a:lnTo>
                <a:lnTo>
                  <a:pt x="682763" y="294089"/>
                </a:lnTo>
                <a:lnTo>
                  <a:pt x="685800" y="341629"/>
                </a:lnTo>
                <a:lnTo>
                  <a:pt x="682763" y="389487"/>
                </a:lnTo>
                <a:lnTo>
                  <a:pt x="673893" y="435033"/>
                </a:lnTo>
                <a:lnTo>
                  <a:pt x="659546" y="477916"/>
                </a:lnTo>
                <a:lnTo>
                  <a:pt x="640079" y="517783"/>
                </a:lnTo>
                <a:lnTo>
                  <a:pt x="615850" y="554281"/>
                </a:lnTo>
                <a:lnTo>
                  <a:pt x="587216" y="587057"/>
                </a:lnTo>
                <a:lnTo>
                  <a:pt x="554533" y="615758"/>
                </a:lnTo>
                <a:lnTo>
                  <a:pt x="518159" y="640032"/>
                </a:lnTo>
                <a:lnTo>
                  <a:pt x="478452" y="659526"/>
                </a:lnTo>
                <a:lnTo>
                  <a:pt x="435768" y="673887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87"/>
                </a:lnTo>
                <a:lnTo>
                  <a:pt x="207347" y="659526"/>
                </a:lnTo>
                <a:lnTo>
                  <a:pt x="167640" y="640032"/>
                </a:lnTo>
                <a:lnTo>
                  <a:pt x="131266" y="615758"/>
                </a:lnTo>
                <a:lnTo>
                  <a:pt x="98583" y="587057"/>
                </a:lnTo>
                <a:lnTo>
                  <a:pt x="69949" y="554281"/>
                </a:lnTo>
                <a:lnTo>
                  <a:pt x="45720" y="517783"/>
                </a:lnTo>
                <a:lnTo>
                  <a:pt x="26253" y="477916"/>
                </a:lnTo>
                <a:lnTo>
                  <a:pt x="11906" y="435033"/>
                </a:lnTo>
                <a:lnTo>
                  <a:pt x="3036" y="389487"/>
                </a:lnTo>
                <a:lnTo>
                  <a:pt x="0" y="341629"/>
                </a:lnTo>
                <a:lnTo>
                  <a:pt x="3036" y="294089"/>
                </a:lnTo>
                <a:lnTo>
                  <a:pt x="11906" y="248855"/>
                </a:lnTo>
                <a:lnTo>
                  <a:pt x="26253" y="206275"/>
                </a:lnTo>
                <a:lnTo>
                  <a:pt x="45720" y="166699"/>
                </a:lnTo>
                <a:lnTo>
                  <a:pt x="69949" y="130474"/>
                </a:lnTo>
                <a:lnTo>
                  <a:pt x="98583" y="97948"/>
                </a:lnTo>
                <a:lnTo>
                  <a:pt x="131266" y="69471"/>
                </a:lnTo>
                <a:lnTo>
                  <a:pt x="167640" y="45390"/>
                </a:lnTo>
                <a:lnTo>
                  <a:pt x="207347" y="26054"/>
                </a:lnTo>
                <a:lnTo>
                  <a:pt x="250031" y="11812"/>
                </a:lnTo>
                <a:lnTo>
                  <a:pt x="295334" y="3011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8686800" y="149986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9372600" y="21856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8686800" y="310007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11"/>
                </a:lnTo>
                <a:lnTo>
                  <a:pt x="250031" y="11812"/>
                </a:lnTo>
                <a:lnTo>
                  <a:pt x="207347" y="26054"/>
                </a:lnTo>
                <a:lnTo>
                  <a:pt x="167640" y="45390"/>
                </a:lnTo>
                <a:lnTo>
                  <a:pt x="131266" y="69471"/>
                </a:lnTo>
                <a:lnTo>
                  <a:pt x="98583" y="97948"/>
                </a:lnTo>
                <a:lnTo>
                  <a:pt x="69949" y="130474"/>
                </a:lnTo>
                <a:lnTo>
                  <a:pt x="45720" y="166699"/>
                </a:lnTo>
                <a:lnTo>
                  <a:pt x="26253" y="206275"/>
                </a:lnTo>
                <a:lnTo>
                  <a:pt x="11906" y="248855"/>
                </a:lnTo>
                <a:lnTo>
                  <a:pt x="3036" y="294089"/>
                </a:lnTo>
                <a:lnTo>
                  <a:pt x="0" y="341629"/>
                </a:lnTo>
                <a:lnTo>
                  <a:pt x="3036" y="389487"/>
                </a:lnTo>
                <a:lnTo>
                  <a:pt x="11906" y="435033"/>
                </a:lnTo>
                <a:lnTo>
                  <a:pt x="26253" y="477916"/>
                </a:lnTo>
                <a:lnTo>
                  <a:pt x="45720" y="517783"/>
                </a:lnTo>
                <a:lnTo>
                  <a:pt x="69949" y="554281"/>
                </a:lnTo>
                <a:lnTo>
                  <a:pt x="98583" y="587057"/>
                </a:lnTo>
                <a:lnTo>
                  <a:pt x="131266" y="615758"/>
                </a:lnTo>
                <a:lnTo>
                  <a:pt x="167640" y="640032"/>
                </a:lnTo>
                <a:lnTo>
                  <a:pt x="207347" y="659526"/>
                </a:lnTo>
                <a:lnTo>
                  <a:pt x="250031" y="673887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87"/>
                </a:lnTo>
                <a:lnTo>
                  <a:pt x="478452" y="659526"/>
                </a:lnTo>
                <a:lnTo>
                  <a:pt x="518159" y="640032"/>
                </a:lnTo>
                <a:lnTo>
                  <a:pt x="554533" y="615758"/>
                </a:lnTo>
                <a:lnTo>
                  <a:pt x="587216" y="587057"/>
                </a:lnTo>
                <a:lnTo>
                  <a:pt x="615850" y="554281"/>
                </a:lnTo>
                <a:lnTo>
                  <a:pt x="640079" y="517783"/>
                </a:lnTo>
                <a:lnTo>
                  <a:pt x="659546" y="477916"/>
                </a:lnTo>
                <a:lnTo>
                  <a:pt x="673893" y="435033"/>
                </a:lnTo>
                <a:lnTo>
                  <a:pt x="682763" y="389487"/>
                </a:lnTo>
                <a:lnTo>
                  <a:pt x="685800" y="341629"/>
                </a:lnTo>
                <a:lnTo>
                  <a:pt x="682763" y="294089"/>
                </a:lnTo>
                <a:lnTo>
                  <a:pt x="673893" y="248855"/>
                </a:lnTo>
                <a:lnTo>
                  <a:pt x="659546" y="206275"/>
                </a:lnTo>
                <a:lnTo>
                  <a:pt x="640079" y="166699"/>
                </a:lnTo>
                <a:lnTo>
                  <a:pt x="615850" y="130474"/>
                </a:lnTo>
                <a:lnTo>
                  <a:pt x="587216" y="97948"/>
                </a:lnTo>
                <a:lnTo>
                  <a:pt x="554533" y="69471"/>
                </a:lnTo>
                <a:lnTo>
                  <a:pt x="518159" y="45390"/>
                </a:lnTo>
                <a:lnTo>
                  <a:pt x="478452" y="26054"/>
                </a:lnTo>
                <a:lnTo>
                  <a:pt x="435768" y="11812"/>
                </a:lnTo>
                <a:lnTo>
                  <a:pt x="390465" y="3011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8686800" y="310007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11"/>
                </a:lnTo>
                <a:lnTo>
                  <a:pt x="435768" y="11812"/>
                </a:lnTo>
                <a:lnTo>
                  <a:pt x="478452" y="26054"/>
                </a:lnTo>
                <a:lnTo>
                  <a:pt x="518159" y="45390"/>
                </a:lnTo>
                <a:lnTo>
                  <a:pt x="554533" y="69471"/>
                </a:lnTo>
                <a:lnTo>
                  <a:pt x="587216" y="97948"/>
                </a:lnTo>
                <a:lnTo>
                  <a:pt x="615850" y="130474"/>
                </a:lnTo>
                <a:lnTo>
                  <a:pt x="640079" y="166699"/>
                </a:lnTo>
                <a:lnTo>
                  <a:pt x="659546" y="206275"/>
                </a:lnTo>
                <a:lnTo>
                  <a:pt x="673893" y="248855"/>
                </a:lnTo>
                <a:lnTo>
                  <a:pt x="682763" y="294089"/>
                </a:lnTo>
                <a:lnTo>
                  <a:pt x="685800" y="341629"/>
                </a:lnTo>
                <a:lnTo>
                  <a:pt x="682763" y="389487"/>
                </a:lnTo>
                <a:lnTo>
                  <a:pt x="673893" y="435033"/>
                </a:lnTo>
                <a:lnTo>
                  <a:pt x="659546" y="477916"/>
                </a:lnTo>
                <a:lnTo>
                  <a:pt x="640079" y="517783"/>
                </a:lnTo>
                <a:lnTo>
                  <a:pt x="615850" y="554281"/>
                </a:lnTo>
                <a:lnTo>
                  <a:pt x="587216" y="587057"/>
                </a:lnTo>
                <a:lnTo>
                  <a:pt x="554533" y="615758"/>
                </a:lnTo>
                <a:lnTo>
                  <a:pt x="518159" y="640032"/>
                </a:lnTo>
                <a:lnTo>
                  <a:pt x="478452" y="659526"/>
                </a:lnTo>
                <a:lnTo>
                  <a:pt x="435768" y="673887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87"/>
                </a:lnTo>
                <a:lnTo>
                  <a:pt x="207347" y="659526"/>
                </a:lnTo>
                <a:lnTo>
                  <a:pt x="167640" y="640032"/>
                </a:lnTo>
                <a:lnTo>
                  <a:pt x="131266" y="615758"/>
                </a:lnTo>
                <a:lnTo>
                  <a:pt x="98583" y="587057"/>
                </a:lnTo>
                <a:lnTo>
                  <a:pt x="69949" y="554281"/>
                </a:lnTo>
                <a:lnTo>
                  <a:pt x="45720" y="517783"/>
                </a:lnTo>
                <a:lnTo>
                  <a:pt x="26253" y="477916"/>
                </a:lnTo>
                <a:lnTo>
                  <a:pt x="11906" y="435033"/>
                </a:lnTo>
                <a:lnTo>
                  <a:pt x="3036" y="389487"/>
                </a:lnTo>
                <a:lnTo>
                  <a:pt x="0" y="341629"/>
                </a:lnTo>
                <a:lnTo>
                  <a:pt x="3036" y="294089"/>
                </a:lnTo>
                <a:lnTo>
                  <a:pt x="11906" y="248855"/>
                </a:lnTo>
                <a:lnTo>
                  <a:pt x="26253" y="206275"/>
                </a:lnTo>
                <a:lnTo>
                  <a:pt x="45720" y="166699"/>
                </a:lnTo>
                <a:lnTo>
                  <a:pt x="69949" y="130474"/>
                </a:lnTo>
                <a:lnTo>
                  <a:pt x="98583" y="97948"/>
                </a:lnTo>
                <a:lnTo>
                  <a:pt x="131266" y="69471"/>
                </a:lnTo>
                <a:lnTo>
                  <a:pt x="167640" y="45390"/>
                </a:lnTo>
                <a:lnTo>
                  <a:pt x="207347" y="26054"/>
                </a:lnTo>
                <a:lnTo>
                  <a:pt x="250031" y="11812"/>
                </a:lnTo>
                <a:lnTo>
                  <a:pt x="295334" y="3011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8686800" y="31000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9372600" y="37858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86868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86868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8686800" y="4800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9372600" y="5486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70866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70866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7086600" y="4800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7772400" y="5486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448035" y="1490705"/>
            <a:ext cx="3904529" cy="40048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90980" y="14541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637029" y="22542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00100" y="236347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00100" y="25400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00100" y="27178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00100" y="2895600"/>
            <a:ext cx="0" cy="106680"/>
          </a:xfrm>
          <a:custGeom>
            <a:avLst/>
            <a:gdLst/>
            <a:ahLst/>
            <a:cxnLst/>
            <a:rect l="l" t="t" r="r" b="b"/>
            <a:pathLst>
              <a:path h="106680">
                <a:moveTo>
                  <a:pt x="0" y="0"/>
                </a:moveTo>
                <a:lnTo>
                  <a:pt x="0" y="1066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95300" y="24320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319530" y="3442970"/>
            <a:ext cx="109220" cy="0"/>
          </a:xfrm>
          <a:custGeom>
            <a:avLst/>
            <a:gdLst/>
            <a:ahLst/>
            <a:cxnLst/>
            <a:rect l="l" t="t" r="r" b="b"/>
            <a:pathLst>
              <a:path w="109219">
                <a:moveTo>
                  <a:pt x="0" y="0"/>
                </a:moveTo>
                <a:lnTo>
                  <a:pt x="109219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497330" y="344297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675129" y="344297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851660" y="344297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490980" y="30543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4000500" y="39624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000500" y="41402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000500" y="43180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000500" y="44945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4086859" y="4081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4000500" y="23622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000500" y="25400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000500" y="27178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000500" y="28943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4183379" y="2430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2921000" y="184277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097529" y="184277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275329" y="184277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453129" y="184277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8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3091179" y="14541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2921000" y="344297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097529" y="344297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275329" y="344297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453129" y="344297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8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3091179" y="30543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2945129" y="22542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637029" y="39039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2400300" y="396367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2400300" y="41402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2400300" y="43180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2400300" y="4495800"/>
            <a:ext cx="0" cy="106680"/>
          </a:xfrm>
          <a:custGeom>
            <a:avLst/>
            <a:gdLst/>
            <a:ahLst/>
            <a:cxnLst/>
            <a:rect l="l" t="t" r="r" b="b"/>
            <a:pathLst>
              <a:path h="106679">
                <a:moveTo>
                  <a:pt x="0" y="0"/>
                </a:moveTo>
                <a:lnTo>
                  <a:pt x="0" y="10668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2486660" y="4081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3237229" y="39039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2919729" y="5143500"/>
            <a:ext cx="109220" cy="0"/>
          </a:xfrm>
          <a:custGeom>
            <a:avLst/>
            <a:gdLst/>
            <a:ahLst/>
            <a:cxnLst/>
            <a:rect l="l" t="t" r="r" b="b"/>
            <a:pathLst>
              <a:path w="109219">
                <a:moveTo>
                  <a:pt x="0" y="0"/>
                </a:moveTo>
                <a:lnTo>
                  <a:pt x="109219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3097529" y="51435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3275329" y="51435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3451859" y="51435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 txBox="1"/>
          <p:nvPr/>
        </p:nvSpPr>
        <p:spPr>
          <a:xfrm>
            <a:off x="3091179" y="47548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2400300" y="236347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2400300" y="25400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2400300" y="27178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2400300" y="2895600"/>
            <a:ext cx="0" cy="106680"/>
          </a:xfrm>
          <a:custGeom>
            <a:avLst/>
            <a:gdLst/>
            <a:ahLst/>
            <a:cxnLst/>
            <a:rect l="l" t="t" r="r" b="b"/>
            <a:pathLst>
              <a:path h="106680">
                <a:moveTo>
                  <a:pt x="0" y="0"/>
                </a:moveTo>
                <a:lnTo>
                  <a:pt x="0" y="1066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 txBox="1"/>
          <p:nvPr/>
        </p:nvSpPr>
        <p:spPr>
          <a:xfrm>
            <a:off x="2486660" y="24320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6172200" y="1842770"/>
            <a:ext cx="914400" cy="0"/>
          </a:xfrm>
          <a:custGeom>
            <a:avLst/>
            <a:gdLst/>
            <a:ahLst/>
            <a:cxnLst/>
            <a:rect l="l" t="t" r="r" b="b"/>
            <a:pathLst>
              <a:path w="914400">
                <a:moveTo>
                  <a:pt x="0" y="0"/>
                </a:moveTo>
                <a:lnTo>
                  <a:pt x="914400" y="0"/>
                </a:lnTo>
              </a:path>
            </a:pathLst>
          </a:custGeom>
          <a:ln w="912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 txBox="1"/>
          <p:nvPr/>
        </p:nvSpPr>
        <p:spPr>
          <a:xfrm>
            <a:off x="6520180" y="14541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6071870" y="2085339"/>
            <a:ext cx="1115060" cy="1115060"/>
          </a:xfrm>
          <a:custGeom>
            <a:avLst/>
            <a:gdLst/>
            <a:ahLst/>
            <a:cxnLst/>
            <a:rect l="l" t="t" r="r" b="b"/>
            <a:pathLst>
              <a:path w="1115059" h="1115060">
                <a:moveTo>
                  <a:pt x="0" y="0"/>
                </a:moveTo>
                <a:lnTo>
                  <a:pt x="1115059" y="1115060"/>
                </a:lnTo>
              </a:path>
            </a:pathLst>
          </a:custGeom>
          <a:ln w="1832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 txBox="1"/>
          <p:nvPr/>
        </p:nvSpPr>
        <p:spPr>
          <a:xfrm>
            <a:off x="6666230" y="22542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5829300" y="2185670"/>
            <a:ext cx="0" cy="914400"/>
          </a:xfrm>
          <a:custGeom>
            <a:avLst/>
            <a:gdLst/>
            <a:ahLst/>
            <a:cxnLst/>
            <a:rect l="l" t="t" r="r" b="b"/>
            <a:pathLst>
              <a:path h="914400">
                <a:moveTo>
                  <a:pt x="0" y="0"/>
                </a:moveTo>
                <a:lnTo>
                  <a:pt x="0" y="914400"/>
                </a:lnTo>
              </a:path>
            </a:pathLst>
          </a:custGeom>
          <a:ln w="912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 txBox="1"/>
          <p:nvPr/>
        </p:nvSpPr>
        <p:spPr>
          <a:xfrm>
            <a:off x="5524500" y="24320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6172200" y="3442970"/>
            <a:ext cx="914400" cy="0"/>
          </a:xfrm>
          <a:custGeom>
            <a:avLst/>
            <a:gdLst/>
            <a:ahLst/>
            <a:cxnLst/>
            <a:rect l="l" t="t" r="r" b="b"/>
            <a:pathLst>
              <a:path w="914400">
                <a:moveTo>
                  <a:pt x="0" y="0"/>
                </a:moveTo>
                <a:lnTo>
                  <a:pt x="914400" y="0"/>
                </a:lnTo>
              </a:path>
            </a:pathLst>
          </a:custGeom>
          <a:ln w="912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 txBox="1"/>
          <p:nvPr/>
        </p:nvSpPr>
        <p:spPr>
          <a:xfrm>
            <a:off x="6520180" y="30543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9029700" y="3785870"/>
            <a:ext cx="0" cy="1014730"/>
          </a:xfrm>
          <a:custGeom>
            <a:avLst/>
            <a:gdLst/>
            <a:ahLst/>
            <a:cxnLst/>
            <a:rect l="l" t="t" r="r" b="b"/>
            <a:pathLst>
              <a:path h="1014729">
                <a:moveTo>
                  <a:pt x="0" y="0"/>
                </a:moveTo>
                <a:lnTo>
                  <a:pt x="0" y="1014729"/>
                </a:lnTo>
              </a:path>
            </a:pathLst>
          </a:custGeom>
          <a:ln w="18329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 txBox="1"/>
          <p:nvPr/>
        </p:nvSpPr>
        <p:spPr>
          <a:xfrm>
            <a:off x="9116059" y="4081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9029700" y="2185670"/>
            <a:ext cx="0" cy="914400"/>
          </a:xfrm>
          <a:custGeom>
            <a:avLst/>
            <a:gdLst/>
            <a:ahLst/>
            <a:cxnLst/>
            <a:rect l="l" t="t" r="r" b="b"/>
            <a:pathLst>
              <a:path h="914400">
                <a:moveTo>
                  <a:pt x="0" y="0"/>
                </a:moveTo>
                <a:lnTo>
                  <a:pt x="0" y="914400"/>
                </a:lnTo>
              </a:path>
            </a:pathLst>
          </a:custGeom>
          <a:ln w="912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 txBox="1"/>
          <p:nvPr/>
        </p:nvSpPr>
        <p:spPr>
          <a:xfrm>
            <a:off x="9212580" y="2430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7759700" y="1454150"/>
            <a:ext cx="939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72745" algn="l"/>
                <a:tab pos="926465" algn="l"/>
              </a:tabLst>
            </a:pPr>
            <a:r>
              <a:rPr sz="2400" u="heavy" dirty="0">
                <a:solidFill>
                  <a:srgbClr val="999999"/>
                </a:solidFill>
                <a:uFill>
                  <a:solidFill>
                    <a:srgbClr val="B2B2B2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solidFill>
                  <a:srgbClr val="999999"/>
                </a:solidFill>
                <a:uFill>
                  <a:solidFill>
                    <a:srgbClr val="B2B2B2"/>
                  </a:solidFill>
                </a:uFill>
                <a:latin typeface="DejaVu Serif"/>
                <a:cs typeface="DejaVu Serif"/>
              </a:rPr>
              <a:t>2	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7759700" y="3054350"/>
            <a:ext cx="939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72745" algn="l"/>
                <a:tab pos="926465" algn="l"/>
              </a:tabLst>
            </a:pPr>
            <a:r>
              <a:rPr sz="2400" u="heavy" dirty="0">
                <a:solidFill>
                  <a:srgbClr val="999999"/>
                </a:solidFill>
                <a:uFill>
                  <a:solidFill>
                    <a:srgbClr val="B2B2B2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solidFill>
                  <a:srgbClr val="999999"/>
                </a:solidFill>
                <a:uFill>
                  <a:solidFill>
                    <a:srgbClr val="B2B2B2"/>
                  </a:solidFill>
                </a:uFill>
                <a:latin typeface="DejaVu Serif"/>
                <a:cs typeface="DejaVu Serif"/>
              </a:rPr>
              <a:t>4	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7672069" y="2085339"/>
            <a:ext cx="1115060" cy="1115060"/>
          </a:xfrm>
          <a:custGeom>
            <a:avLst/>
            <a:gdLst/>
            <a:ahLst/>
            <a:cxnLst/>
            <a:rect l="l" t="t" r="r" b="b"/>
            <a:pathLst>
              <a:path w="1115059" h="1115060">
                <a:moveTo>
                  <a:pt x="1115059" y="0"/>
                </a:moveTo>
                <a:lnTo>
                  <a:pt x="0" y="1115060"/>
                </a:lnTo>
              </a:path>
            </a:pathLst>
          </a:custGeom>
          <a:ln w="912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 txBox="1"/>
          <p:nvPr/>
        </p:nvSpPr>
        <p:spPr>
          <a:xfrm>
            <a:off x="7974330" y="22542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68" name="object 68"/>
          <p:cNvSpPr/>
          <p:nvPr/>
        </p:nvSpPr>
        <p:spPr>
          <a:xfrm>
            <a:off x="6071870" y="3685540"/>
            <a:ext cx="1115060" cy="1215390"/>
          </a:xfrm>
          <a:custGeom>
            <a:avLst/>
            <a:gdLst/>
            <a:ahLst/>
            <a:cxnLst/>
            <a:rect l="l" t="t" r="r" b="b"/>
            <a:pathLst>
              <a:path w="1115059" h="1215389">
                <a:moveTo>
                  <a:pt x="0" y="0"/>
                </a:moveTo>
                <a:lnTo>
                  <a:pt x="1115059" y="1215390"/>
                </a:lnTo>
              </a:path>
            </a:pathLst>
          </a:custGeom>
          <a:ln w="1832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 txBox="1"/>
          <p:nvPr/>
        </p:nvSpPr>
        <p:spPr>
          <a:xfrm>
            <a:off x="6666230" y="39039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70" name="object 70"/>
          <p:cNvSpPr/>
          <p:nvPr/>
        </p:nvSpPr>
        <p:spPr>
          <a:xfrm>
            <a:off x="7429500" y="3785870"/>
            <a:ext cx="0" cy="1014730"/>
          </a:xfrm>
          <a:custGeom>
            <a:avLst/>
            <a:gdLst/>
            <a:ahLst/>
            <a:cxnLst/>
            <a:rect l="l" t="t" r="r" b="b"/>
            <a:pathLst>
              <a:path h="1014729">
                <a:moveTo>
                  <a:pt x="0" y="0"/>
                </a:moveTo>
                <a:lnTo>
                  <a:pt x="0" y="1014729"/>
                </a:lnTo>
              </a:path>
            </a:pathLst>
          </a:custGeom>
          <a:ln w="912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 txBox="1"/>
          <p:nvPr/>
        </p:nvSpPr>
        <p:spPr>
          <a:xfrm>
            <a:off x="7515859" y="4081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72" name="object 72"/>
          <p:cNvSpPr/>
          <p:nvPr/>
        </p:nvSpPr>
        <p:spPr>
          <a:xfrm>
            <a:off x="7672069" y="3685540"/>
            <a:ext cx="1115060" cy="1215390"/>
          </a:xfrm>
          <a:custGeom>
            <a:avLst/>
            <a:gdLst/>
            <a:ahLst/>
            <a:cxnLst/>
            <a:rect l="l" t="t" r="r" b="b"/>
            <a:pathLst>
              <a:path w="1115059" h="1215389">
                <a:moveTo>
                  <a:pt x="0" y="0"/>
                </a:moveTo>
                <a:lnTo>
                  <a:pt x="1115059" y="1215390"/>
                </a:lnTo>
              </a:path>
            </a:pathLst>
          </a:custGeom>
          <a:ln w="1832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 txBox="1"/>
          <p:nvPr/>
        </p:nvSpPr>
        <p:spPr>
          <a:xfrm>
            <a:off x="8266430" y="39039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74" name="object 74"/>
          <p:cNvSpPr/>
          <p:nvPr/>
        </p:nvSpPr>
        <p:spPr>
          <a:xfrm>
            <a:off x="7772400" y="5143500"/>
            <a:ext cx="914400" cy="0"/>
          </a:xfrm>
          <a:custGeom>
            <a:avLst/>
            <a:gdLst/>
            <a:ahLst/>
            <a:cxnLst/>
            <a:rect l="l" t="t" r="r" b="b"/>
            <a:pathLst>
              <a:path w="914400">
                <a:moveTo>
                  <a:pt x="0" y="0"/>
                </a:moveTo>
                <a:lnTo>
                  <a:pt x="914400" y="0"/>
                </a:lnTo>
              </a:path>
            </a:pathLst>
          </a:custGeom>
          <a:ln w="912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 txBox="1"/>
          <p:nvPr/>
        </p:nvSpPr>
        <p:spPr>
          <a:xfrm>
            <a:off x="8120380" y="47548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76" name="object 76"/>
          <p:cNvSpPr/>
          <p:nvPr/>
        </p:nvSpPr>
        <p:spPr>
          <a:xfrm>
            <a:off x="7429500" y="2185670"/>
            <a:ext cx="0" cy="914400"/>
          </a:xfrm>
          <a:custGeom>
            <a:avLst/>
            <a:gdLst/>
            <a:ahLst/>
            <a:cxnLst/>
            <a:rect l="l" t="t" r="r" b="b"/>
            <a:pathLst>
              <a:path h="914400">
                <a:moveTo>
                  <a:pt x="0" y="0"/>
                </a:moveTo>
                <a:lnTo>
                  <a:pt x="0" y="914400"/>
                </a:lnTo>
              </a:path>
            </a:pathLst>
          </a:custGeom>
          <a:ln w="1832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 txBox="1"/>
          <p:nvPr/>
        </p:nvSpPr>
        <p:spPr>
          <a:xfrm>
            <a:off x="7515859" y="24320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78" name="object 78"/>
          <p:cNvSpPr/>
          <p:nvPr/>
        </p:nvSpPr>
        <p:spPr>
          <a:xfrm>
            <a:off x="5486400" y="149986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5486400" y="149986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5486400" y="149986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6172200" y="21856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7086600" y="149986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7086600" y="149986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7086600" y="149986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7772400" y="21856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7086600" y="310007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7086600" y="310007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7086600" y="31000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7772400" y="37858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5486400" y="310007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5486400" y="310007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5486400" y="31000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6172200" y="37858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8686800" y="149986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11"/>
                </a:lnTo>
                <a:lnTo>
                  <a:pt x="250031" y="11812"/>
                </a:lnTo>
                <a:lnTo>
                  <a:pt x="207347" y="26054"/>
                </a:lnTo>
                <a:lnTo>
                  <a:pt x="167640" y="45390"/>
                </a:lnTo>
                <a:lnTo>
                  <a:pt x="131266" y="69471"/>
                </a:lnTo>
                <a:lnTo>
                  <a:pt x="98583" y="97948"/>
                </a:lnTo>
                <a:lnTo>
                  <a:pt x="69949" y="130474"/>
                </a:lnTo>
                <a:lnTo>
                  <a:pt x="45720" y="166699"/>
                </a:lnTo>
                <a:lnTo>
                  <a:pt x="26253" y="206275"/>
                </a:lnTo>
                <a:lnTo>
                  <a:pt x="11906" y="248855"/>
                </a:lnTo>
                <a:lnTo>
                  <a:pt x="3036" y="294089"/>
                </a:lnTo>
                <a:lnTo>
                  <a:pt x="0" y="341629"/>
                </a:lnTo>
                <a:lnTo>
                  <a:pt x="3036" y="389487"/>
                </a:lnTo>
                <a:lnTo>
                  <a:pt x="11906" y="435033"/>
                </a:lnTo>
                <a:lnTo>
                  <a:pt x="26253" y="477916"/>
                </a:lnTo>
                <a:lnTo>
                  <a:pt x="45720" y="517783"/>
                </a:lnTo>
                <a:lnTo>
                  <a:pt x="69949" y="554281"/>
                </a:lnTo>
                <a:lnTo>
                  <a:pt x="98583" y="587057"/>
                </a:lnTo>
                <a:lnTo>
                  <a:pt x="131266" y="615758"/>
                </a:lnTo>
                <a:lnTo>
                  <a:pt x="167640" y="640032"/>
                </a:lnTo>
                <a:lnTo>
                  <a:pt x="207347" y="659526"/>
                </a:lnTo>
                <a:lnTo>
                  <a:pt x="250031" y="673887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87"/>
                </a:lnTo>
                <a:lnTo>
                  <a:pt x="478452" y="659526"/>
                </a:lnTo>
                <a:lnTo>
                  <a:pt x="518159" y="640032"/>
                </a:lnTo>
                <a:lnTo>
                  <a:pt x="554533" y="615758"/>
                </a:lnTo>
                <a:lnTo>
                  <a:pt x="587216" y="587057"/>
                </a:lnTo>
                <a:lnTo>
                  <a:pt x="615850" y="554281"/>
                </a:lnTo>
                <a:lnTo>
                  <a:pt x="640079" y="517783"/>
                </a:lnTo>
                <a:lnTo>
                  <a:pt x="659546" y="477916"/>
                </a:lnTo>
                <a:lnTo>
                  <a:pt x="673893" y="435033"/>
                </a:lnTo>
                <a:lnTo>
                  <a:pt x="682763" y="389487"/>
                </a:lnTo>
                <a:lnTo>
                  <a:pt x="685800" y="341629"/>
                </a:lnTo>
                <a:lnTo>
                  <a:pt x="682763" y="294089"/>
                </a:lnTo>
                <a:lnTo>
                  <a:pt x="673893" y="248855"/>
                </a:lnTo>
                <a:lnTo>
                  <a:pt x="659546" y="206275"/>
                </a:lnTo>
                <a:lnTo>
                  <a:pt x="640079" y="166699"/>
                </a:lnTo>
                <a:lnTo>
                  <a:pt x="615850" y="130474"/>
                </a:lnTo>
                <a:lnTo>
                  <a:pt x="587216" y="97948"/>
                </a:lnTo>
                <a:lnTo>
                  <a:pt x="554533" y="69471"/>
                </a:lnTo>
                <a:lnTo>
                  <a:pt x="518159" y="45390"/>
                </a:lnTo>
                <a:lnTo>
                  <a:pt x="478452" y="26054"/>
                </a:lnTo>
                <a:lnTo>
                  <a:pt x="435768" y="11812"/>
                </a:lnTo>
                <a:lnTo>
                  <a:pt x="390465" y="3011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8686800" y="149986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11"/>
                </a:lnTo>
                <a:lnTo>
                  <a:pt x="435768" y="11812"/>
                </a:lnTo>
                <a:lnTo>
                  <a:pt x="478452" y="26054"/>
                </a:lnTo>
                <a:lnTo>
                  <a:pt x="518159" y="45390"/>
                </a:lnTo>
                <a:lnTo>
                  <a:pt x="554533" y="69471"/>
                </a:lnTo>
                <a:lnTo>
                  <a:pt x="587216" y="97948"/>
                </a:lnTo>
                <a:lnTo>
                  <a:pt x="615850" y="130474"/>
                </a:lnTo>
                <a:lnTo>
                  <a:pt x="640079" y="166699"/>
                </a:lnTo>
                <a:lnTo>
                  <a:pt x="659546" y="206275"/>
                </a:lnTo>
                <a:lnTo>
                  <a:pt x="673893" y="248855"/>
                </a:lnTo>
                <a:lnTo>
                  <a:pt x="682763" y="294089"/>
                </a:lnTo>
                <a:lnTo>
                  <a:pt x="685800" y="341629"/>
                </a:lnTo>
                <a:lnTo>
                  <a:pt x="682763" y="389487"/>
                </a:lnTo>
                <a:lnTo>
                  <a:pt x="673893" y="435033"/>
                </a:lnTo>
                <a:lnTo>
                  <a:pt x="659546" y="477916"/>
                </a:lnTo>
                <a:lnTo>
                  <a:pt x="640079" y="517783"/>
                </a:lnTo>
                <a:lnTo>
                  <a:pt x="615850" y="554281"/>
                </a:lnTo>
                <a:lnTo>
                  <a:pt x="587216" y="587057"/>
                </a:lnTo>
                <a:lnTo>
                  <a:pt x="554533" y="615758"/>
                </a:lnTo>
                <a:lnTo>
                  <a:pt x="518159" y="640032"/>
                </a:lnTo>
                <a:lnTo>
                  <a:pt x="478452" y="659526"/>
                </a:lnTo>
                <a:lnTo>
                  <a:pt x="435768" y="673887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87"/>
                </a:lnTo>
                <a:lnTo>
                  <a:pt x="207347" y="659526"/>
                </a:lnTo>
                <a:lnTo>
                  <a:pt x="167640" y="640032"/>
                </a:lnTo>
                <a:lnTo>
                  <a:pt x="131266" y="615758"/>
                </a:lnTo>
                <a:lnTo>
                  <a:pt x="98583" y="587057"/>
                </a:lnTo>
                <a:lnTo>
                  <a:pt x="69949" y="554281"/>
                </a:lnTo>
                <a:lnTo>
                  <a:pt x="45720" y="517783"/>
                </a:lnTo>
                <a:lnTo>
                  <a:pt x="26253" y="477916"/>
                </a:lnTo>
                <a:lnTo>
                  <a:pt x="11906" y="435033"/>
                </a:lnTo>
                <a:lnTo>
                  <a:pt x="3036" y="389487"/>
                </a:lnTo>
                <a:lnTo>
                  <a:pt x="0" y="341629"/>
                </a:lnTo>
                <a:lnTo>
                  <a:pt x="3036" y="294089"/>
                </a:lnTo>
                <a:lnTo>
                  <a:pt x="11906" y="248855"/>
                </a:lnTo>
                <a:lnTo>
                  <a:pt x="26253" y="206275"/>
                </a:lnTo>
                <a:lnTo>
                  <a:pt x="45720" y="166699"/>
                </a:lnTo>
                <a:lnTo>
                  <a:pt x="69949" y="130474"/>
                </a:lnTo>
                <a:lnTo>
                  <a:pt x="98583" y="97948"/>
                </a:lnTo>
                <a:lnTo>
                  <a:pt x="131266" y="69471"/>
                </a:lnTo>
                <a:lnTo>
                  <a:pt x="167640" y="45390"/>
                </a:lnTo>
                <a:lnTo>
                  <a:pt x="207347" y="26054"/>
                </a:lnTo>
                <a:lnTo>
                  <a:pt x="250031" y="11812"/>
                </a:lnTo>
                <a:lnTo>
                  <a:pt x="295334" y="3011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8686800" y="149986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9372600" y="21856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8686800" y="310007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11"/>
                </a:lnTo>
                <a:lnTo>
                  <a:pt x="250031" y="11812"/>
                </a:lnTo>
                <a:lnTo>
                  <a:pt x="207347" y="26054"/>
                </a:lnTo>
                <a:lnTo>
                  <a:pt x="167640" y="45390"/>
                </a:lnTo>
                <a:lnTo>
                  <a:pt x="131266" y="69471"/>
                </a:lnTo>
                <a:lnTo>
                  <a:pt x="98583" y="97948"/>
                </a:lnTo>
                <a:lnTo>
                  <a:pt x="69949" y="130474"/>
                </a:lnTo>
                <a:lnTo>
                  <a:pt x="45720" y="166699"/>
                </a:lnTo>
                <a:lnTo>
                  <a:pt x="26253" y="206275"/>
                </a:lnTo>
                <a:lnTo>
                  <a:pt x="11906" y="248855"/>
                </a:lnTo>
                <a:lnTo>
                  <a:pt x="3036" y="294089"/>
                </a:lnTo>
                <a:lnTo>
                  <a:pt x="0" y="341629"/>
                </a:lnTo>
                <a:lnTo>
                  <a:pt x="3036" y="389487"/>
                </a:lnTo>
                <a:lnTo>
                  <a:pt x="11906" y="435033"/>
                </a:lnTo>
                <a:lnTo>
                  <a:pt x="26253" y="477916"/>
                </a:lnTo>
                <a:lnTo>
                  <a:pt x="45720" y="517783"/>
                </a:lnTo>
                <a:lnTo>
                  <a:pt x="69949" y="554281"/>
                </a:lnTo>
                <a:lnTo>
                  <a:pt x="98583" y="587057"/>
                </a:lnTo>
                <a:lnTo>
                  <a:pt x="131266" y="615758"/>
                </a:lnTo>
                <a:lnTo>
                  <a:pt x="167640" y="640032"/>
                </a:lnTo>
                <a:lnTo>
                  <a:pt x="207347" y="659526"/>
                </a:lnTo>
                <a:lnTo>
                  <a:pt x="250031" y="673887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87"/>
                </a:lnTo>
                <a:lnTo>
                  <a:pt x="478452" y="659526"/>
                </a:lnTo>
                <a:lnTo>
                  <a:pt x="518159" y="640032"/>
                </a:lnTo>
                <a:lnTo>
                  <a:pt x="554533" y="615758"/>
                </a:lnTo>
                <a:lnTo>
                  <a:pt x="587216" y="587057"/>
                </a:lnTo>
                <a:lnTo>
                  <a:pt x="615850" y="554281"/>
                </a:lnTo>
                <a:lnTo>
                  <a:pt x="640079" y="517783"/>
                </a:lnTo>
                <a:lnTo>
                  <a:pt x="659546" y="477916"/>
                </a:lnTo>
                <a:lnTo>
                  <a:pt x="673893" y="435033"/>
                </a:lnTo>
                <a:lnTo>
                  <a:pt x="682763" y="389487"/>
                </a:lnTo>
                <a:lnTo>
                  <a:pt x="685800" y="341629"/>
                </a:lnTo>
                <a:lnTo>
                  <a:pt x="682763" y="294089"/>
                </a:lnTo>
                <a:lnTo>
                  <a:pt x="673893" y="248855"/>
                </a:lnTo>
                <a:lnTo>
                  <a:pt x="659546" y="206275"/>
                </a:lnTo>
                <a:lnTo>
                  <a:pt x="640079" y="166699"/>
                </a:lnTo>
                <a:lnTo>
                  <a:pt x="615850" y="130474"/>
                </a:lnTo>
                <a:lnTo>
                  <a:pt x="587216" y="97948"/>
                </a:lnTo>
                <a:lnTo>
                  <a:pt x="554533" y="69471"/>
                </a:lnTo>
                <a:lnTo>
                  <a:pt x="518159" y="45390"/>
                </a:lnTo>
                <a:lnTo>
                  <a:pt x="478452" y="26054"/>
                </a:lnTo>
                <a:lnTo>
                  <a:pt x="435768" y="11812"/>
                </a:lnTo>
                <a:lnTo>
                  <a:pt x="390465" y="3011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8686800" y="310007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11"/>
                </a:lnTo>
                <a:lnTo>
                  <a:pt x="435768" y="11812"/>
                </a:lnTo>
                <a:lnTo>
                  <a:pt x="478452" y="26054"/>
                </a:lnTo>
                <a:lnTo>
                  <a:pt x="518159" y="45390"/>
                </a:lnTo>
                <a:lnTo>
                  <a:pt x="554533" y="69471"/>
                </a:lnTo>
                <a:lnTo>
                  <a:pt x="587216" y="97948"/>
                </a:lnTo>
                <a:lnTo>
                  <a:pt x="615850" y="130474"/>
                </a:lnTo>
                <a:lnTo>
                  <a:pt x="640079" y="166699"/>
                </a:lnTo>
                <a:lnTo>
                  <a:pt x="659546" y="206275"/>
                </a:lnTo>
                <a:lnTo>
                  <a:pt x="673893" y="248855"/>
                </a:lnTo>
                <a:lnTo>
                  <a:pt x="682763" y="294089"/>
                </a:lnTo>
                <a:lnTo>
                  <a:pt x="685800" y="341629"/>
                </a:lnTo>
                <a:lnTo>
                  <a:pt x="682763" y="389487"/>
                </a:lnTo>
                <a:lnTo>
                  <a:pt x="673893" y="435033"/>
                </a:lnTo>
                <a:lnTo>
                  <a:pt x="659546" y="477916"/>
                </a:lnTo>
                <a:lnTo>
                  <a:pt x="640079" y="517783"/>
                </a:lnTo>
                <a:lnTo>
                  <a:pt x="615850" y="554281"/>
                </a:lnTo>
                <a:lnTo>
                  <a:pt x="587216" y="587057"/>
                </a:lnTo>
                <a:lnTo>
                  <a:pt x="554533" y="615758"/>
                </a:lnTo>
                <a:lnTo>
                  <a:pt x="518159" y="640032"/>
                </a:lnTo>
                <a:lnTo>
                  <a:pt x="478452" y="659526"/>
                </a:lnTo>
                <a:lnTo>
                  <a:pt x="435768" y="673887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87"/>
                </a:lnTo>
                <a:lnTo>
                  <a:pt x="207347" y="659526"/>
                </a:lnTo>
                <a:lnTo>
                  <a:pt x="167640" y="640032"/>
                </a:lnTo>
                <a:lnTo>
                  <a:pt x="131266" y="615758"/>
                </a:lnTo>
                <a:lnTo>
                  <a:pt x="98583" y="587057"/>
                </a:lnTo>
                <a:lnTo>
                  <a:pt x="69949" y="554281"/>
                </a:lnTo>
                <a:lnTo>
                  <a:pt x="45720" y="517783"/>
                </a:lnTo>
                <a:lnTo>
                  <a:pt x="26253" y="477916"/>
                </a:lnTo>
                <a:lnTo>
                  <a:pt x="11906" y="435033"/>
                </a:lnTo>
                <a:lnTo>
                  <a:pt x="3036" y="389487"/>
                </a:lnTo>
                <a:lnTo>
                  <a:pt x="0" y="341629"/>
                </a:lnTo>
                <a:lnTo>
                  <a:pt x="3036" y="294089"/>
                </a:lnTo>
                <a:lnTo>
                  <a:pt x="11906" y="248855"/>
                </a:lnTo>
                <a:lnTo>
                  <a:pt x="26253" y="206275"/>
                </a:lnTo>
                <a:lnTo>
                  <a:pt x="45720" y="166699"/>
                </a:lnTo>
                <a:lnTo>
                  <a:pt x="69949" y="130474"/>
                </a:lnTo>
                <a:lnTo>
                  <a:pt x="98583" y="97948"/>
                </a:lnTo>
                <a:lnTo>
                  <a:pt x="131266" y="69471"/>
                </a:lnTo>
                <a:lnTo>
                  <a:pt x="167640" y="45390"/>
                </a:lnTo>
                <a:lnTo>
                  <a:pt x="207347" y="26054"/>
                </a:lnTo>
                <a:lnTo>
                  <a:pt x="250031" y="11812"/>
                </a:lnTo>
                <a:lnTo>
                  <a:pt x="295334" y="3011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8686800" y="31000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9372600" y="37858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86868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86868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8686800" y="4800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9372600" y="5486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70866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70866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7086600" y="4800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7772400" y="5486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448035" y="1490705"/>
            <a:ext cx="3904529" cy="40048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90980" y="14541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637029" y="22542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00100" y="236347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00100" y="25400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00100" y="27178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00100" y="2895600"/>
            <a:ext cx="0" cy="106680"/>
          </a:xfrm>
          <a:custGeom>
            <a:avLst/>
            <a:gdLst/>
            <a:ahLst/>
            <a:cxnLst/>
            <a:rect l="l" t="t" r="r" b="b"/>
            <a:pathLst>
              <a:path h="106680">
                <a:moveTo>
                  <a:pt x="0" y="0"/>
                </a:moveTo>
                <a:lnTo>
                  <a:pt x="0" y="1066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95300" y="24320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319530" y="3442970"/>
            <a:ext cx="109220" cy="0"/>
          </a:xfrm>
          <a:custGeom>
            <a:avLst/>
            <a:gdLst/>
            <a:ahLst/>
            <a:cxnLst/>
            <a:rect l="l" t="t" r="r" b="b"/>
            <a:pathLst>
              <a:path w="109219">
                <a:moveTo>
                  <a:pt x="0" y="0"/>
                </a:moveTo>
                <a:lnTo>
                  <a:pt x="109219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497330" y="344297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675129" y="344297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851660" y="344297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490980" y="30543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4000500" y="39624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000500" y="41402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000500" y="43180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000500" y="44945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4086859" y="4081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4000500" y="23622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000500" y="25400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000500" y="27178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000500" y="28943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4183379" y="2430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2921000" y="184277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097529" y="184277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275329" y="184277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453129" y="184277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8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3091179" y="14541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2921000" y="344297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097529" y="344297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275329" y="344297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453129" y="344297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8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3091179" y="30543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2945129" y="22542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637029" y="39039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2400300" y="396367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2400300" y="41402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2400300" y="43180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2400300" y="4495800"/>
            <a:ext cx="0" cy="106680"/>
          </a:xfrm>
          <a:custGeom>
            <a:avLst/>
            <a:gdLst/>
            <a:ahLst/>
            <a:cxnLst/>
            <a:rect l="l" t="t" r="r" b="b"/>
            <a:pathLst>
              <a:path h="106679">
                <a:moveTo>
                  <a:pt x="0" y="0"/>
                </a:moveTo>
                <a:lnTo>
                  <a:pt x="0" y="10668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2486660" y="4081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3237229" y="39039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2919729" y="5143500"/>
            <a:ext cx="109220" cy="0"/>
          </a:xfrm>
          <a:custGeom>
            <a:avLst/>
            <a:gdLst/>
            <a:ahLst/>
            <a:cxnLst/>
            <a:rect l="l" t="t" r="r" b="b"/>
            <a:pathLst>
              <a:path w="109219">
                <a:moveTo>
                  <a:pt x="0" y="0"/>
                </a:moveTo>
                <a:lnTo>
                  <a:pt x="109219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3097529" y="51435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3275329" y="51435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3451859" y="51435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 txBox="1"/>
          <p:nvPr/>
        </p:nvSpPr>
        <p:spPr>
          <a:xfrm>
            <a:off x="3091179" y="47548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2400300" y="236347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2400300" y="25400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2400300" y="27178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2400300" y="2895600"/>
            <a:ext cx="0" cy="106680"/>
          </a:xfrm>
          <a:custGeom>
            <a:avLst/>
            <a:gdLst/>
            <a:ahLst/>
            <a:cxnLst/>
            <a:rect l="l" t="t" r="r" b="b"/>
            <a:pathLst>
              <a:path h="106680">
                <a:moveTo>
                  <a:pt x="0" y="0"/>
                </a:moveTo>
                <a:lnTo>
                  <a:pt x="0" y="1066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 txBox="1"/>
          <p:nvPr/>
        </p:nvSpPr>
        <p:spPr>
          <a:xfrm>
            <a:off x="2486660" y="24320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6172200" y="1842770"/>
            <a:ext cx="914400" cy="0"/>
          </a:xfrm>
          <a:custGeom>
            <a:avLst/>
            <a:gdLst/>
            <a:ahLst/>
            <a:cxnLst/>
            <a:rect l="l" t="t" r="r" b="b"/>
            <a:pathLst>
              <a:path w="914400">
                <a:moveTo>
                  <a:pt x="0" y="0"/>
                </a:moveTo>
                <a:lnTo>
                  <a:pt x="914400" y="0"/>
                </a:lnTo>
              </a:path>
            </a:pathLst>
          </a:custGeom>
          <a:ln w="9129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 txBox="1"/>
          <p:nvPr/>
        </p:nvSpPr>
        <p:spPr>
          <a:xfrm>
            <a:off x="6520180" y="14541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6071870" y="2085339"/>
            <a:ext cx="1115060" cy="1115060"/>
          </a:xfrm>
          <a:custGeom>
            <a:avLst/>
            <a:gdLst/>
            <a:ahLst/>
            <a:cxnLst/>
            <a:rect l="l" t="t" r="r" b="b"/>
            <a:pathLst>
              <a:path w="1115059" h="1115060">
                <a:moveTo>
                  <a:pt x="0" y="0"/>
                </a:moveTo>
                <a:lnTo>
                  <a:pt x="1115059" y="1115060"/>
                </a:lnTo>
              </a:path>
            </a:pathLst>
          </a:custGeom>
          <a:ln w="1832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 txBox="1"/>
          <p:nvPr/>
        </p:nvSpPr>
        <p:spPr>
          <a:xfrm>
            <a:off x="6666230" y="22542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5829300" y="2185670"/>
            <a:ext cx="0" cy="914400"/>
          </a:xfrm>
          <a:custGeom>
            <a:avLst/>
            <a:gdLst/>
            <a:ahLst/>
            <a:cxnLst/>
            <a:rect l="l" t="t" r="r" b="b"/>
            <a:pathLst>
              <a:path h="914400">
                <a:moveTo>
                  <a:pt x="0" y="0"/>
                </a:moveTo>
                <a:lnTo>
                  <a:pt x="0" y="914400"/>
                </a:lnTo>
              </a:path>
            </a:pathLst>
          </a:custGeom>
          <a:ln w="912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 txBox="1"/>
          <p:nvPr/>
        </p:nvSpPr>
        <p:spPr>
          <a:xfrm>
            <a:off x="5524500" y="24320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6172200" y="3442970"/>
            <a:ext cx="914400" cy="0"/>
          </a:xfrm>
          <a:custGeom>
            <a:avLst/>
            <a:gdLst/>
            <a:ahLst/>
            <a:cxnLst/>
            <a:rect l="l" t="t" r="r" b="b"/>
            <a:pathLst>
              <a:path w="914400">
                <a:moveTo>
                  <a:pt x="0" y="0"/>
                </a:moveTo>
                <a:lnTo>
                  <a:pt x="914400" y="0"/>
                </a:lnTo>
              </a:path>
            </a:pathLst>
          </a:custGeom>
          <a:ln w="912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 txBox="1"/>
          <p:nvPr/>
        </p:nvSpPr>
        <p:spPr>
          <a:xfrm>
            <a:off x="6520180" y="30543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9029700" y="3785870"/>
            <a:ext cx="0" cy="1014730"/>
          </a:xfrm>
          <a:custGeom>
            <a:avLst/>
            <a:gdLst/>
            <a:ahLst/>
            <a:cxnLst/>
            <a:rect l="l" t="t" r="r" b="b"/>
            <a:pathLst>
              <a:path h="1014729">
                <a:moveTo>
                  <a:pt x="0" y="0"/>
                </a:moveTo>
                <a:lnTo>
                  <a:pt x="0" y="1014729"/>
                </a:lnTo>
              </a:path>
            </a:pathLst>
          </a:custGeom>
          <a:ln w="18329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 txBox="1"/>
          <p:nvPr/>
        </p:nvSpPr>
        <p:spPr>
          <a:xfrm>
            <a:off x="9116059" y="4081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9029700" y="2185670"/>
            <a:ext cx="0" cy="914400"/>
          </a:xfrm>
          <a:custGeom>
            <a:avLst/>
            <a:gdLst/>
            <a:ahLst/>
            <a:cxnLst/>
            <a:rect l="l" t="t" r="r" b="b"/>
            <a:pathLst>
              <a:path h="914400">
                <a:moveTo>
                  <a:pt x="0" y="0"/>
                </a:moveTo>
                <a:lnTo>
                  <a:pt x="0" y="914400"/>
                </a:lnTo>
              </a:path>
            </a:pathLst>
          </a:custGeom>
          <a:ln w="912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 txBox="1"/>
          <p:nvPr/>
        </p:nvSpPr>
        <p:spPr>
          <a:xfrm>
            <a:off x="9212580" y="2430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7759700" y="1454150"/>
            <a:ext cx="939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72745" algn="l"/>
                <a:tab pos="926465" algn="l"/>
              </a:tabLst>
            </a:pPr>
            <a:r>
              <a:rPr sz="2400" u="heavy" dirty="0">
                <a:solidFill>
                  <a:srgbClr val="999999"/>
                </a:solidFill>
                <a:uFill>
                  <a:solidFill>
                    <a:srgbClr val="B2B2B2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solidFill>
                  <a:srgbClr val="999999"/>
                </a:solidFill>
                <a:uFill>
                  <a:solidFill>
                    <a:srgbClr val="B2B2B2"/>
                  </a:solidFill>
                </a:uFill>
                <a:latin typeface="DejaVu Serif"/>
                <a:cs typeface="DejaVu Serif"/>
              </a:rPr>
              <a:t>2	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7759700" y="3054350"/>
            <a:ext cx="939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72745" algn="l"/>
                <a:tab pos="926465" algn="l"/>
              </a:tabLst>
            </a:pPr>
            <a:r>
              <a:rPr sz="2400" u="heavy" dirty="0">
                <a:solidFill>
                  <a:srgbClr val="999999"/>
                </a:solidFill>
                <a:uFill>
                  <a:solidFill>
                    <a:srgbClr val="B2B2B2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solidFill>
                  <a:srgbClr val="999999"/>
                </a:solidFill>
                <a:uFill>
                  <a:solidFill>
                    <a:srgbClr val="B2B2B2"/>
                  </a:solidFill>
                </a:uFill>
                <a:latin typeface="DejaVu Serif"/>
                <a:cs typeface="DejaVu Serif"/>
              </a:rPr>
              <a:t>4	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7672069" y="2085339"/>
            <a:ext cx="1115060" cy="1115060"/>
          </a:xfrm>
          <a:custGeom>
            <a:avLst/>
            <a:gdLst/>
            <a:ahLst/>
            <a:cxnLst/>
            <a:rect l="l" t="t" r="r" b="b"/>
            <a:pathLst>
              <a:path w="1115059" h="1115060">
                <a:moveTo>
                  <a:pt x="1115059" y="0"/>
                </a:moveTo>
                <a:lnTo>
                  <a:pt x="0" y="1115060"/>
                </a:lnTo>
              </a:path>
            </a:pathLst>
          </a:custGeom>
          <a:ln w="912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 txBox="1"/>
          <p:nvPr/>
        </p:nvSpPr>
        <p:spPr>
          <a:xfrm>
            <a:off x="7974330" y="22542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68" name="object 68"/>
          <p:cNvSpPr/>
          <p:nvPr/>
        </p:nvSpPr>
        <p:spPr>
          <a:xfrm>
            <a:off x="6071870" y="3685540"/>
            <a:ext cx="1115060" cy="1215390"/>
          </a:xfrm>
          <a:custGeom>
            <a:avLst/>
            <a:gdLst/>
            <a:ahLst/>
            <a:cxnLst/>
            <a:rect l="l" t="t" r="r" b="b"/>
            <a:pathLst>
              <a:path w="1115059" h="1215389">
                <a:moveTo>
                  <a:pt x="0" y="0"/>
                </a:moveTo>
                <a:lnTo>
                  <a:pt x="1115059" y="1215390"/>
                </a:lnTo>
              </a:path>
            </a:pathLst>
          </a:custGeom>
          <a:ln w="1832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 txBox="1"/>
          <p:nvPr/>
        </p:nvSpPr>
        <p:spPr>
          <a:xfrm>
            <a:off x="6666230" y="39039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70" name="object 70"/>
          <p:cNvSpPr/>
          <p:nvPr/>
        </p:nvSpPr>
        <p:spPr>
          <a:xfrm>
            <a:off x="7429500" y="3785870"/>
            <a:ext cx="0" cy="1014730"/>
          </a:xfrm>
          <a:custGeom>
            <a:avLst/>
            <a:gdLst/>
            <a:ahLst/>
            <a:cxnLst/>
            <a:rect l="l" t="t" r="r" b="b"/>
            <a:pathLst>
              <a:path h="1014729">
                <a:moveTo>
                  <a:pt x="0" y="0"/>
                </a:moveTo>
                <a:lnTo>
                  <a:pt x="0" y="1014729"/>
                </a:lnTo>
              </a:path>
            </a:pathLst>
          </a:custGeom>
          <a:ln w="912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 txBox="1"/>
          <p:nvPr/>
        </p:nvSpPr>
        <p:spPr>
          <a:xfrm>
            <a:off x="7515859" y="4081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72" name="object 72"/>
          <p:cNvSpPr/>
          <p:nvPr/>
        </p:nvSpPr>
        <p:spPr>
          <a:xfrm>
            <a:off x="7672069" y="3685540"/>
            <a:ext cx="1115060" cy="1215390"/>
          </a:xfrm>
          <a:custGeom>
            <a:avLst/>
            <a:gdLst/>
            <a:ahLst/>
            <a:cxnLst/>
            <a:rect l="l" t="t" r="r" b="b"/>
            <a:pathLst>
              <a:path w="1115059" h="1215389">
                <a:moveTo>
                  <a:pt x="0" y="0"/>
                </a:moveTo>
                <a:lnTo>
                  <a:pt x="1115059" y="1215390"/>
                </a:lnTo>
              </a:path>
            </a:pathLst>
          </a:custGeom>
          <a:ln w="1832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 txBox="1"/>
          <p:nvPr/>
        </p:nvSpPr>
        <p:spPr>
          <a:xfrm>
            <a:off x="8266430" y="39039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74" name="object 74"/>
          <p:cNvSpPr/>
          <p:nvPr/>
        </p:nvSpPr>
        <p:spPr>
          <a:xfrm>
            <a:off x="7772400" y="5143500"/>
            <a:ext cx="914400" cy="0"/>
          </a:xfrm>
          <a:custGeom>
            <a:avLst/>
            <a:gdLst/>
            <a:ahLst/>
            <a:cxnLst/>
            <a:rect l="l" t="t" r="r" b="b"/>
            <a:pathLst>
              <a:path w="914400">
                <a:moveTo>
                  <a:pt x="0" y="0"/>
                </a:moveTo>
                <a:lnTo>
                  <a:pt x="914400" y="0"/>
                </a:lnTo>
              </a:path>
            </a:pathLst>
          </a:custGeom>
          <a:ln w="912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 txBox="1"/>
          <p:nvPr/>
        </p:nvSpPr>
        <p:spPr>
          <a:xfrm>
            <a:off x="8120380" y="47548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76" name="object 76"/>
          <p:cNvSpPr/>
          <p:nvPr/>
        </p:nvSpPr>
        <p:spPr>
          <a:xfrm>
            <a:off x="7429500" y="2185670"/>
            <a:ext cx="0" cy="914400"/>
          </a:xfrm>
          <a:custGeom>
            <a:avLst/>
            <a:gdLst/>
            <a:ahLst/>
            <a:cxnLst/>
            <a:rect l="l" t="t" r="r" b="b"/>
            <a:pathLst>
              <a:path h="914400">
                <a:moveTo>
                  <a:pt x="0" y="0"/>
                </a:moveTo>
                <a:lnTo>
                  <a:pt x="0" y="914400"/>
                </a:lnTo>
              </a:path>
            </a:pathLst>
          </a:custGeom>
          <a:ln w="1832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 txBox="1"/>
          <p:nvPr/>
        </p:nvSpPr>
        <p:spPr>
          <a:xfrm>
            <a:off x="7515859" y="24320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78" name="object 78"/>
          <p:cNvSpPr/>
          <p:nvPr/>
        </p:nvSpPr>
        <p:spPr>
          <a:xfrm>
            <a:off x="5486400" y="149986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5486400" y="149986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5486400" y="149986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6172200" y="21856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7086600" y="149986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7086600" y="149986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7086600" y="149986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7772400" y="21856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7086600" y="310007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7086600" y="310007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7086600" y="31000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7772400" y="37858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5486400" y="310007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5486400" y="310007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5486400" y="31000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6172200" y="37858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8686800" y="149986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11"/>
                </a:lnTo>
                <a:lnTo>
                  <a:pt x="250031" y="11812"/>
                </a:lnTo>
                <a:lnTo>
                  <a:pt x="207347" y="26054"/>
                </a:lnTo>
                <a:lnTo>
                  <a:pt x="167640" y="45390"/>
                </a:lnTo>
                <a:lnTo>
                  <a:pt x="131266" y="69471"/>
                </a:lnTo>
                <a:lnTo>
                  <a:pt x="98583" y="97948"/>
                </a:lnTo>
                <a:lnTo>
                  <a:pt x="69949" y="130474"/>
                </a:lnTo>
                <a:lnTo>
                  <a:pt x="45720" y="166699"/>
                </a:lnTo>
                <a:lnTo>
                  <a:pt x="26253" y="206275"/>
                </a:lnTo>
                <a:lnTo>
                  <a:pt x="11906" y="248855"/>
                </a:lnTo>
                <a:lnTo>
                  <a:pt x="3036" y="294089"/>
                </a:lnTo>
                <a:lnTo>
                  <a:pt x="0" y="341629"/>
                </a:lnTo>
                <a:lnTo>
                  <a:pt x="3036" y="389487"/>
                </a:lnTo>
                <a:lnTo>
                  <a:pt x="11906" y="435033"/>
                </a:lnTo>
                <a:lnTo>
                  <a:pt x="26253" y="477916"/>
                </a:lnTo>
                <a:lnTo>
                  <a:pt x="45720" y="517783"/>
                </a:lnTo>
                <a:lnTo>
                  <a:pt x="69949" y="554281"/>
                </a:lnTo>
                <a:lnTo>
                  <a:pt x="98583" y="587057"/>
                </a:lnTo>
                <a:lnTo>
                  <a:pt x="131266" y="615758"/>
                </a:lnTo>
                <a:lnTo>
                  <a:pt x="167640" y="640032"/>
                </a:lnTo>
                <a:lnTo>
                  <a:pt x="207347" y="659526"/>
                </a:lnTo>
                <a:lnTo>
                  <a:pt x="250031" y="673887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87"/>
                </a:lnTo>
                <a:lnTo>
                  <a:pt x="478452" y="659526"/>
                </a:lnTo>
                <a:lnTo>
                  <a:pt x="518159" y="640032"/>
                </a:lnTo>
                <a:lnTo>
                  <a:pt x="554533" y="615758"/>
                </a:lnTo>
                <a:lnTo>
                  <a:pt x="587216" y="587057"/>
                </a:lnTo>
                <a:lnTo>
                  <a:pt x="615850" y="554281"/>
                </a:lnTo>
                <a:lnTo>
                  <a:pt x="640079" y="517783"/>
                </a:lnTo>
                <a:lnTo>
                  <a:pt x="659546" y="477916"/>
                </a:lnTo>
                <a:lnTo>
                  <a:pt x="673893" y="435033"/>
                </a:lnTo>
                <a:lnTo>
                  <a:pt x="682763" y="389487"/>
                </a:lnTo>
                <a:lnTo>
                  <a:pt x="685800" y="341629"/>
                </a:lnTo>
                <a:lnTo>
                  <a:pt x="682763" y="294089"/>
                </a:lnTo>
                <a:lnTo>
                  <a:pt x="673893" y="248855"/>
                </a:lnTo>
                <a:lnTo>
                  <a:pt x="659546" y="206275"/>
                </a:lnTo>
                <a:lnTo>
                  <a:pt x="640079" y="166699"/>
                </a:lnTo>
                <a:lnTo>
                  <a:pt x="615850" y="130474"/>
                </a:lnTo>
                <a:lnTo>
                  <a:pt x="587216" y="97948"/>
                </a:lnTo>
                <a:lnTo>
                  <a:pt x="554533" y="69471"/>
                </a:lnTo>
                <a:lnTo>
                  <a:pt x="518159" y="45390"/>
                </a:lnTo>
                <a:lnTo>
                  <a:pt x="478452" y="26054"/>
                </a:lnTo>
                <a:lnTo>
                  <a:pt x="435768" y="11812"/>
                </a:lnTo>
                <a:lnTo>
                  <a:pt x="390465" y="3011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8686800" y="149986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11"/>
                </a:lnTo>
                <a:lnTo>
                  <a:pt x="435768" y="11812"/>
                </a:lnTo>
                <a:lnTo>
                  <a:pt x="478452" y="26054"/>
                </a:lnTo>
                <a:lnTo>
                  <a:pt x="518159" y="45390"/>
                </a:lnTo>
                <a:lnTo>
                  <a:pt x="554533" y="69471"/>
                </a:lnTo>
                <a:lnTo>
                  <a:pt x="587216" y="97948"/>
                </a:lnTo>
                <a:lnTo>
                  <a:pt x="615850" y="130474"/>
                </a:lnTo>
                <a:lnTo>
                  <a:pt x="640079" y="166699"/>
                </a:lnTo>
                <a:lnTo>
                  <a:pt x="659546" y="206275"/>
                </a:lnTo>
                <a:lnTo>
                  <a:pt x="673893" y="248855"/>
                </a:lnTo>
                <a:lnTo>
                  <a:pt x="682763" y="294089"/>
                </a:lnTo>
                <a:lnTo>
                  <a:pt x="685800" y="341629"/>
                </a:lnTo>
                <a:lnTo>
                  <a:pt x="682763" y="389487"/>
                </a:lnTo>
                <a:lnTo>
                  <a:pt x="673893" y="435033"/>
                </a:lnTo>
                <a:lnTo>
                  <a:pt x="659546" y="477916"/>
                </a:lnTo>
                <a:lnTo>
                  <a:pt x="640079" y="517783"/>
                </a:lnTo>
                <a:lnTo>
                  <a:pt x="615850" y="554281"/>
                </a:lnTo>
                <a:lnTo>
                  <a:pt x="587216" y="587057"/>
                </a:lnTo>
                <a:lnTo>
                  <a:pt x="554533" y="615758"/>
                </a:lnTo>
                <a:lnTo>
                  <a:pt x="518159" y="640032"/>
                </a:lnTo>
                <a:lnTo>
                  <a:pt x="478452" y="659526"/>
                </a:lnTo>
                <a:lnTo>
                  <a:pt x="435768" y="673887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87"/>
                </a:lnTo>
                <a:lnTo>
                  <a:pt x="207347" y="659526"/>
                </a:lnTo>
                <a:lnTo>
                  <a:pt x="167640" y="640032"/>
                </a:lnTo>
                <a:lnTo>
                  <a:pt x="131266" y="615758"/>
                </a:lnTo>
                <a:lnTo>
                  <a:pt x="98583" y="587057"/>
                </a:lnTo>
                <a:lnTo>
                  <a:pt x="69949" y="554281"/>
                </a:lnTo>
                <a:lnTo>
                  <a:pt x="45720" y="517783"/>
                </a:lnTo>
                <a:lnTo>
                  <a:pt x="26253" y="477916"/>
                </a:lnTo>
                <a:lnTo>
                  <a:pt x="11906" y="435033"/>
                </a:lnTo>
                <a:lnTo>
                  <a:pt x="3036" y="389487"/>
                </a:lnTo>
                <a:lnTo>
                  <a:pt x="0" y="341629"/>
                </a:lnTo>
                <a:lnTo>
                  <a:pt x="3036" y="294089"/>
                </a:lnTo>
                <a:lnTo>
                  <a:pt x="11906" y="248855"/>
                </a:lnTo>
                <a:lnTo>
                  <a:pt x="26253" y="206275"/>
                </a:lnTo>
                <a:lnTo>
                  <a:pt x="45720" y="166699"/>
                </a:lnTo>
                <a:lnTo>
                  <a:pt x="69949" y="130474"/>
                </a:lnTo>
                <a:lnTo>
                  <a:pt x="98583" y="97948"/>
                </a:lnTo>
                <a:lnTo>
                  <a:pt x="131266" y="69471"/>
                </a:lnTo>
                <a:lnTo>
                  <a:pt x="167640" y="45390"/>
                </a:lnTo>
                <a:lnTo>
                  <a:pt x="207347" y="26054"/>
                </a:lnTo>
                <a:lnTo>
                  <a:pt x="250031" y="11812"/>
                </a:lnTo>
                <a:lnTo>
                  <a:pt x="295334" y="3011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8686800" y="149986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9372600" y="21856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8686800" y="310007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11"/>
                </a:lnTo>
                <a:lnTo>
                  <a:pt x="250031" y="11812"/>
                </a:lnTo>
                <a:lnTo>
                  <a:pt x="207347" y="26054"/>
                </a:lnTo>
                <a:lnTo>
                  <a:pt x="167640" y="45390"/>
                </a:lnTo>
                <a:lnTo>
                  <a:pt x="131266" y="69471"/>
                </a:lnTo>
                <a:lnTo>
                  <a:pt x="98583" y="97948"/>
                </a:lnTo>
                <a:lnTo>
                  <a:pt x="69949" y="130474"/>
                </a:lnTo>
                <a:lnTo>
                  <a:pt x="45720" y="166699"/>
                </a:lnTo>
                <a:lnTo>
                  <a:pt x="26253" y="206275"/>
                </a:lnTo>
                <a:lnTo>
                  <a:pt x="11906" y="248855"/>
                </a:lnTo>
                <a:lnTo>
                  <a:pt x="3036" y="294089"/>
                </a:lnTo>
                <a:lnTo>
                  <a:pt x="0" y="341629"/>
                </a:lnTo>
                <a:lnTo>
                  <a:pt x="3036" y="389487"/>
                </a:lnTo>
                <a:lnTo>
                  <a:pt x="11906" y="435033"/>
                </a:lnTo>
                <a:lnTo>
                  <a:pt x="26253" y="477916"/>
                </a:lnTo>
                <a:lnTo>
                  <a:pt x="45720" y="517783"/>
                </a:lnTo>
                <a:lnTo>
                  <a:pt x="69949" y="554281"/>
                </a:lnTo>
                <a:lnTo>
                  <a:pt x="98583" y="587057"/>
                </a:lnTo>
                <a:lnTo>
                  <a:pt x="131266" y="615758"/>
                </a:lnTo>
                <a:lnTo>
                  <a:pt x="167640" y="640032"/>
                </a:lnTo>
                <a:lnTo>
                  <a:pt x="207347" y="659526"/>
                </a:lnTo>
                <a:lnTo>
                  <a:pt x="250031" y="673887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87"/>
                </a:lnTo>
                <a:lnTo>
                  <a:pt x="478452" y="659526"/>
                </a:lnTo>
                <a:lnTo>
                  <a:pt x="518159" y="640032"/>
                </a:lnTo>
                <a:lnTo>
                  <a:pt x="554533" y="615758"/>
                </a:lnTo>
                <a:lnTo>
                  <a:pt x="587216" y="587057"/>
                </a:lnTo>
                <a:lnTo>
                  <a:pt x="615850" y="554281"/>
                </a:lnTo>
                <a:lnTo>
                  <a:pt x="640079" y="517783"/>
                </a:lnTo>
                <a:lnTo>
                  <a:pt x="659546" y="477916"/>
                </a:lnTo>
                <a:lnTo>
                  <a:pt x="673893" y="435033"/>
                </a:lnTo>
                <a:lnTo>
                  <a:pt x="682763" y="389487"/>
                </a:lnTo>
                <a:lnTo>
                  <a:pt x="685800" y="341629"/>
                </a:lnTo>
                <a:lnTo>
                  <a:pt x="682763" y="294089"/>
                </a:lnTo>
                <a:lnTo>
                  <a:pt x="673893" y="248855"/>
                </a:lnTo>
                <a:lnTo>
                  <a:pt x="659546" y="206275"/>
                </a:lnTo>
                <a:lnTo>
                  <a:pt x="640079" y="166699"/>
                </a:lnTo>
                <a:lnTo>
                  <a:pt x="615850" y="130474"/>
                </a:lnTo>
                <a:lnTo>
                  <a:pt x="587216" y="97948"/>
                </a:lnTo>
                <a:lnTo>
                  <a:pt x="554533" y="69471"/>
                </a:lnTo>
                <a:lnTo>
                  <a:pt x="518159" y="45390"/>
                </a:lnTo>
                <a:lnTo>
                  <a:pt x="478452" y="26054"/>
                </a:lnTo>
                <a:lnTo>
                  <a:pt x="435768" y="11812"/>
                </a:lnTo>
                <a:lnTo>
                  <a:pt x="390465" y="3011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8686800" y="310007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11"/>
                </a:lnTo>
                <a:lnTo>
                  <a:pt x="435768" y="11812"/>
                </a:lnTo>
                <a:lnTo>
                  <a:pt x="478452" y="26054"/>
                </a:lnTo>
                <a:lnTo>
                  <a:pt x="518159" y="45390"/>
                </a:lnTo>
                <a:lnTo>
                  <a:pt x="554533" y="69471"/>
                </a:lnTo>
                <a:lnTo>
                  <a:pt x="587216" y="97948"/>
                </a:lnTo>
                <a:lnTo>
                  <a:pt x="615850" y="130474"/>
                </a:lnTo>
                <a:lnTo>
                  <a:pt x="640079" y="166699"/>
                </a:lnTo>
                <a:lnTo>
                  <a:pt x="659546" y="206275"/>
                </a:lnTo>
                <a:lnTo>
                  <a:pt x="673893" y="248855"/>
                </a:lnTo>
                <a:lnTo>
                  <a:pt x="682763" y="294089"/>
                </a:lnTo>
                <a:lnTo>
                  <a:pt x="685800" y="341629"/>
                </a:lnTo>
                <a:lnTo>
                  <a:pt x="682763" y="389487"/>
                </a:lnTo>
                <a:lnTo>
                  <a:pt x="673893" y="435033"/>
                </a:lnTo>
                <a:lnTo>
                  <a:pt x="659546" y="477916"/>
                </a:lnTo>
                <a:lnTo>
                  <a:pt x="640079" y="517783"/>
                </a:lnTo>
                <a:lnTo>
                  <a:pt x="615850" y="554281"/>
                </a:lnTo>
                <a:lnTo>
                  <a:pt x="587216" y="587057"/>
                </a:lnTo>
                <a:lnTo>
                  <a:pt x="554533" y="615758"/>
                </a:lnTo>
                <a:lnTo>
                  <a:pt x="518159" y="640032"/>
                </a:lnTo>
                <a:lnTo>
                  <a:pt x="478452" y="659526"/>
                </a:lnTo>
                <a:lnTo>
                  <a:pt x="435768" y="673887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87"/>
                </a:lnTo>
                <a:lnTo>
                  <a:pt x="207347" y="659526"/>
                </a:lnTo>
                <a:lnTo>
                  <a:pt x="167640" y="640032"/>
                </a:lnTo>
                <a:lnTo>
                  <a:pt x="131266" y="615758"/>
                </a:lnTo>
                <a:lnTo>
                  <a:pt x="98583" y="587057"/>
                </a:lnTo>
                <a:lnTo>
                  <a:pt x="69949" y="554281"/>
                </a:lnTo>
                <a:lnTo>
                  <a:pt x="45720" y="517783"/>
                </a:lnTo>
                <a:lnTo>
                  <a:pt x="26253" y="477916"/>
                </a:lnTo>
                <a:lnTo>
                  <a:pt x="11906" y="435033"/>
                </a:lnTo>
                <a:lnTo>
                  <a:pt x="3036" y="389487"/>
                </a:lnTo>
                <a:lnTo>
                  <a:pt x="0" y="341629"/>
                </a:lnTo>
                <a:lnTo>
                  <a:pt x="3036" y="294089"/>
                </a:lnTo>
                <a:lnTo>
                  <a:pt x="11906" y="248855"/>
                </a:lnTo>
                <a:lnTo>
                  <a:pt x="26253" y="206275"/>
                </a:lnTo>
                <a:lnTo>
                  <a:pt x="45720" y="166699"/>
                </a:lnTo>
                <a:lnTo>
                  <a:pt x="69949" y="130474"/>
                </a:lnTo>
                <a:lnTo>
                  <a:pt x="98583" y="97948"/>
                </a:lnTo>
                <a:lnTo>
                  <a:pt x="131266" y="69471"/>
                </a:lnTo>
                <a:lnTo>
                  <a:pt x="167640" y="45390"/>
                </a:lnTo>
                <a:lnTo>
                  <a:pt x="207347" y="26054"/>
                </a:lnTo>
                <a:lnTo>
                  <a:pt x="250031" y="11812"/>
                </a:lnTo>
                <a:lnTo>
                  <a:pt x="295334" y="3011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8686800" y="31000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9372600" y="37858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86868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86868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8686800" y="4800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9372600" y="5486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70866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70866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7086600" y="4800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7772400" y="5486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448035" y="1490705"/>
            <a:ext cx="3904529" cy="40048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771900" y="6115050"/>
            <a:ext cx="0" cy="109220"/>
          </a:xfrm>
          <a:custGeom>
            <a:avLst/>
            <a:gdLst/>
            <a:ahLst/>
            <a:cxnLst/>
            <a:rect l="l" t="t" r="r" b="b"/>
            <a:pathLst>
              <a:path h="109220">
                <a:moveTo>
                  <a:pt x="0" y="109219"/>
                </a:moveTo>
                <a:lnTo>
                  <a:pt x="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771900" y="593852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107949"/>
                </a:moveTo>
                <a:lnTo>
                  <a:pt x="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771900" y="576072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107949"/>
                </a:moveTo>
                <a:lnTo>
                  <a:pt x="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771900" y="558419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107950"/>
                </a:moveTo>
                <a:lnTo>
                  <a:pt x="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771900" y="540639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107950"/>
                </a:moveTo>
                <a:lnTo>
                  <a:pt x="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771900" y="5229859"/>
            <a:ext cx="0" cy="106680"/>
          </a:xfrm>
          <a:custGeom>
            <a:avLst/>
            <a:gdLst/>
            <a:ahLst/>
            <a:cxnLst/>
            <a:rect l="l" t="t" r="r" b="b"/>
            <a:pathLst>
              <a:path h="106679">
                <a:moveTo>
                  <a:pt x="0" y="106679"/>
                </a:moveTo>
                <a:lnTo>
                  <a:pt x="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3858259" y="55029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633979" y="51485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291329" y="4686300"/>
            <a:ext cx="109220" cy="0"/>
          </a:xfrm>
          <a:custGeom>
            <a:avLst/>
            <a:gdLst/>
            <a:ahLst/>
            <a:cxnLst/>
            <a:rect l="l" t="t" r="r" b="b"/>
            <a:pathLst>
              <a:path w="109220">
                <a:moveTo>
                  <a:pt x="0" y="0"/>
                </a:moveTo>
                <a:lnTo>
                  <a:pt x="10922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469129" y="46863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646929" y="46863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823459" y="46863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001259" y="46863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179059" y="468630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79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4691379" y="41198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4291329" y="6743700"/>
            <a:ext cx="109220" cy="0"/>
          </a:xfrm>
          <a:custGeom>
            <a:avLst/>
            <a:gdLst/>
            <a:ahLst/>
            <a:cxnLst/>
            <a:rect l="l" t="t" r="r" b="b"/>
            <a:pathLst>
              <a:path w="109220">
                <a:moveTo>
                  <a:pt x="0" y="0"/>
                </a:moveTo>
                <a:lnTo>
                  <a:pt x="10922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469129" y="67437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646929" y="67437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823459" y="67437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001259" y="67437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179059" y="674370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79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829300" y="5205729"/>
            <a:ext cx="0" cy="109220"/>
          </a:xfrm>
          <a:custGeom>
            <a:avLst/>
            <a:gdLst/>
            <a:ahLst/>
            <a:cxnLst/>
            <a:rect l="l" t="t" r="r" b="b"/>
            <a:pathLst>
              <a:path h="109220">
                <a:moveTo>
                  <a:pt x="0" y="0"/>
                </a:moveTo>
                <a:lnTo>
                  <a:pt x="0" y="10922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829300" y="53835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829300" y="55613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829300" y="573785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829300" y="591565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4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829300" y="6093459"/>
            <a:ext cx="0" cy="106680"/>
          </a:xfrm>
          <a:custGeom>
            <a:avLst/>
            <a:gdLst/>
            <a:ahLst/>
            <a:cxnLst/>
            <a:rect l="l" t="t" r="r" b="b"/>
            <a:pathLst>
              <a:path h="106679">
                <a:moveTo>
                  <a:pt x="0" y="0"/>
                </a:moveTo>
                <a:lnTo>
                  <a:pt x="0" y="1066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5915659" y="55029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4885690" y="53263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6553200" y="53263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6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6348729" y="4686300"/>
            <a:ext cx="109220" cy="0"/>
          </a:xfrm>
          <a:custGeom>
            <a:avLst/>
            <a:gdLst/>
            <a:ahLst/>
            <a:cxnLst/>
            <a:rect l="l" t="t" r="r" b="b"/>
            <a:pathLst>
              <a:path w="109220">
                <a:moveTo>
                  <a:pt x="0" y="0"/>
                </a:moveTo>
                <a:lnTo>
                  <a:pt x="10922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6526530" y="46863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6704330" y="46863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880859" y="46863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7058659" y="46863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7236459" y="468630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8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6748780" y="41198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7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6348729" y="6743700"/>
            <a:ext cx="109220" cy="0"/>
          </a:xfrm>
          <a:custGeom>
            <a:avLst/>
            <a:gdLst/>
            <a:ahLst/>
            <a:cxnLst/>
            <a:rect l="l" t="t" r="r" b="b"/>
            <a:pathLst>
              <a:path w="109220">
                <a:moveTo>
                  <a:pt x="0" y="0"/>
                </a:moveTo>
                <a:lnTo>
                  <a:pt x="10922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6526530" y="67437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6704330" y="67437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6880859" y="67437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7058659" y="67437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7236459" y="674370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8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7886700" y="5205729"/>
            <a:ext cx="0" cy="109220"/>
          </a:xfrm>
          <a:custGeom>
            <a:avLst/>
            <a:gdLst/>
            <a:ahLst/>
            <a:cxnLst/>
            <a:rect l="l" t="t" r="r" b="b"/>
            <a:pathLst>
              <a:path h="109220">
                <a:moveTo>
                  <a:pt x="0" y="0"/>
                </a:moveTo>
                <a:lnTo>
                  <a:pt x="0" y="10922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7886700" y="53835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7886700" y="55613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7886700" y="573785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7886700" y="591565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4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7886700" y="6093459"/>
            <a:ext cx="0" cy="106680"/>
          </a:xfrm>
          <a:custGeom>
            <a:avLst/>
            <a:gdLst/>
            <a:ahLst/>
            <a:cxnLst/>
            <a:rect l="l" t="t" r="r" b="b"/>
            <a:pathLst>
              <a:path h="106679">
                <a:moveTo>
                  <a:pt x="0" y="0"/>
                </a:moveTo>
                <a:lnTo>
                  <a:pt x="0" y="1066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 txBox="1"/>
          <p:nvPr/>
        </p:nvSpPr>
        <p:spPr>
          <a:xfrm>
            <a:off x="8021319" y="55029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2233929" y="6743700"/>
            <a:ext cx="109220" cy="0"/>
          </a:xfrm>
          <a:custGeom>
            <a:avLst/>
            <a:gdLst/>
            <a:ahLst/>
            <a:cxnLst/>
            <a:rect l="l" t="t" r="r" b="b"/>
            <a:pathLst>
              <a:path w="109219">
                <a:moveTo>
                  <a:pt x="0" y="0"/>
                </a:moveTo>
                <a:lnTo>
                  <a:pt x="109219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2411729" y="67437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2589529" y="67437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2766060" y="67437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2943860" y="67437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3121660" y="674370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80">
                <a:moveTo>
                  <a:pt x="0" y="0"/>
                </a:moveTo>
                <a:lnTo>
                  <a:pt x="106679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5829300" y="3148329"/>
            <a:ext cx="0" cy="109220"/>
          </a:xfrm>
          <a:custGeom>
            <a:avLst/>
            <a:gdLst/>
            <a:ahLst/>
            <a:cxnLst/>
            <a:rect l="l" t="t" r="r" b="b"/>
            <a:pathLst>
              <a:path h="109220">
                <a:moveTo>
                  <a:pt x="0" y="0"/>
                </a:moveTo>
                <a:lnTo>
                  <a:pt x="0" y="10922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5829300" y="33261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5829300" y="35039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5829300" y="368045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5829300" y="385825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5829300" y="4036059"/>
            <a:ext cx="0" cy="106680"/>
          </a:xfrm>
          <a:custGeom>
            <a:avLst/>
            <a:gdLst/>
            <a:ahLst/>
            <a:cxnLst/>
            <a:rect l="l" t="t" r="r" b="b"/>
            <a:pathLst>
              <a:path h="106679">
                <a:moveTo>
                  <a:pt x="0" y="0"/>
                </a:moveTo>
                <a:lnTo>
                  <a:pt x="0" y="1066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 txBox="1"/>
          <p:nvPr/>
        </p:nvSpPr>
        <p:spPr>
          <a:xfrm>
            <a:off x="5915659" y="34455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5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65" name="object 65"/>
          <p:cNvSpPr/>
          <p:nvPr/>
        </p:nvSpPr>
        <p:spPr>
          <a:xfrm>
            <a:off x="7886700" y="3148329"/>
            <a:ext cx="0" cy="109220"/>
          </a:xfrm>
          <a:custGeom>
            <a:avLst/>
            <a:gdLst/>
            <a:ahLst/>
            <a:cxnLst/>
            <a:rect l="l" t="t" r="r" b="b"/>
            <a:pathLst>
              <a:path h="109220">
                <a:moveTo>
                  <a:pt x="0" y="0"/>
                </a:moveTo>
                <a:lnTo>
                  <a:pt x="0" y="10922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7886700" y="33261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7886700" y="35039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7886700" y="368045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7886700" y="385825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7886700" y="4036059"/>
            <a:ext cx="0" cy="106680"/>
          </a:xfrm>
          <a:custGeom>
            <a:avLst/>
            <a:gdLst/>
            <a:ahLst/>
            <a:cxnLst/>
            <a:rect l="l" t="t" r="r" b="b"/>
            <a:pathLst>
              <a:path h="106679">
                <a:moveTo>
                  <a:pt x="0" y="0"/>
                </a:moveTo>
                <a:lnTo>
                  <a:pt x="0" y="1066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 txBox="1"/>
          <p:nvPr/>
        </p:nvSpPr>
        <p:spPr>
          <a:xfrm>
            <a:off x="8021319" y="34455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6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72" name="object 72"/>
          <p:cNvSpPr/>
          <p:nvPr/>
        </p:nvSpPr>
        <p:spPr>
          <a:xfrm>
            <a:off x="7886700" y="1090930"/>
            <a:ext cx="0" cy="109220"/>
          </a:xfrm>
          <a:custGeom>
            <a:avLst/>
            <a:gdLst/>
            <a:ahLst/>
            <a:cxnLst/>
            <a:rect l="l" t="t" r="r" b="b"/>
            <a:pathLst>
              <a:path h="109219">
                <a:moveTo>
                  <a:pt x="0" y="0"/>
                </a:moveTo>
                <a:lnTo>
                  <a:pt x="0" y="10922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7886700" y="126873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7886700" y="144653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7886700" y="162306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7886700" y="180086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7886700" y="1978660"/>
            <a:ext cx="0" cy="106680"/>
          </a:xfrm>
          <a:custGeom>
            <a:avLst/>
            <a:gdLst/>
            <a:ahLst/>
            <a:cxnLst/>
            <a:rect l="l" t="t" r="r" b="b"/>
            <a:pathLst>
              <a:path h="106680">
                <a:moveTo>
                  <a:pt x="0" y="0"/>
                </a:moveTo>
                <a:lnTo>
                  <a:pt x="0" y="1066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 txBox="1"/>
          <p:nvPr/>
        </p:nvSpPr>
        <p:spPr>
          <a:xfrm>
            <a:off x="4691379" y="30911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5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79" name="object 79"/>
          <p:cNvSpPr/>
          <p:nvPr/>
        </p:nvSpPr>
        <p:spPr>
          <a:xfrm>
            <a:off x="6348729" y="2628900"/>
            <a:ext cx="109220" cy="0"/>
          </a:xfrm>
          <a:custGeom>
            <a:avLst/>
            <a:gdLst/>
            <a:ahLst/>
            <a:cxnLst/>
            <a:rect l="l" t="t" r="r" b="b"/>
            <a:pathLst>
              <a:path w="109220">
                <a:moveTo>
                  <a:pt x="0" y="0"/>
                </a:moveTo>
                <a:lnTo>
                  <a:pt x="10922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6526530" y="2628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6704330" y="2628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6880859" y="2628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7058659" y="2628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7236459" y="262890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8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 txBox="1"/>
          <p:nvPr/>
        </p:nvSpPr>
        <p:spPr>
          <a:xfrm>
            <a:off x="6553200" y="1033779"/>
            <a:ext cx="1687830" cy="1419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835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7</a:t>
            </a:r>
            <a:endParaRPr sz="2400">
              <a:latin typeface="DejaVu Serif"/>
              <a:cs typeface="DejaVu Serif"/>
            </a:endParaRPr>
          </a:p>
          <a:p>
            <a:pPr marL="1480820">
              <a:lnSpc>
                <a:spcPts val="2835"/>
              </a:lnSpc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7</a:t>
            </a:r>
            <a:endParaRPr sz="2400">
              <a:latin typeface="DejaVu Serif"/>
              <a:cs typeface="DejaVu Serif"/>
            </a:endParaRPr>
          </a:p>
          <a:p>
            <a:pPr marL="207645">
              <a:lnSpc>
                <a:spcPct val="100000"/>
              </a:lnSpc>
              <a:spcBef>
                <a:spcPts val="243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5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86" name="object 86"/>
          <p:cNvSpPr txBox="1"/>
          <p:nvPr/>
        </p:nvSpPr>
        <p:spPr>
          <a:xfrm>
            <a:off x="6943090" y="32689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6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87" name="object 87"/>
          <p:cNvSpPr/>
          <p:nvPr/>
        </p:nvSpPr>
        <p:spPr>
          <a:xfrm>
            <a:off x="1353270" y="210270"/>
            <a:ext cx="6894659" cy="68946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 txBox="1"/>
          <p:nvPr/>
        </p:nvSpPr>
        <p:spPr>
          <a:xfrm>
            <a:off x="2633979" y="6199157"/>
            <a:ext cx="219710" cy="380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10"/>
              </a:lnSpc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89" name="object 89"/>
          <p:cNvSpPr txBox="1"/>
          <p:nvPr/>
        </p:nvSpPr>
        <p:spPr>
          <a:xfrm>
            <a:off x="4691379" y="6199157"/>
            <a:ext cx="219710" cy="380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10"/>
              </a:lnSpc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6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90" name="object 90"/>
          <p:cNvSpPr txBox="1"/>
          <p:nvPr/>
        </p:nvSpPr>
        <p:spPr>
          <a:xfrm>
            <a:off x="6748780" y="6199157"/>
            <a:ext cx="219710" cy="380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10"/>
              </a:lnSpc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90980" y="14541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637029" y="22542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00100" y="236347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00100" y="25400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00100" y="27178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00100" y="2895600"/>
            <a:ext cx="0" cy="106680"/>
          </a:xfrm>
          <a:custGeom>
            <a:avLst/>
            <a:gdLst/>
            <a:ahLst/>
            <a:cxnLst/>
            <a:rect l="l" t="t" r="r" b="b"/>
            <a:pathLst>
              <a:path h="106680">
                <a:moveTo>
                  <a:pt x="0" y="0"/>
                </a:moveTo>
                <a:lnTo>
                  <a:pt x="0" y="1066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95300" y="24320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319530" y="3442970"/>
            <a:ext cx="109220" cy="0"/>
          </a:xfrm>
          <a:custGeom>
            <a:avLst/>
            <a:gdLst/>
            <a:ahLst/>
            <a:cxnLst/>
            <a:rect l="l" t="t" r="r" b="b"/>
            <a:pathLst>
              <a:path w="109219">
                <a:moveTo>
                  <a:pt x="0" y="0"/>
                </a:moveTo>
                <a:lnTo>
                  <a:pt x="109219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497330" y="344297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675129" y="344297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851660" y="344297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490980" y="30543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4000500" y="39624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000500" y="41402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000500" y="43180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000500" y="44945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4086859" y="4081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4000500" y="23622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000500" y="25400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000500" y="27178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000500" y="28943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4183379" y="2430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2921000" y="184277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097529" y="184277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275329" y="184277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453129" y="184277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8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3091179" y="14541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2921000" y="344297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097529" y="344297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275329" y="344297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453129" y="344297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8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3091179" y="30543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2945129" y="22542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637029" y="39039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2400300" y="396367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2400300" y="41402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2400300" y="43180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2400300" y="4495800"/>
            <a:ext cx="0" cy="106680"/>
          </a:xfrm>
          <a:custGeom>
            <a:avLst/>
            <a:gdLst/>
            <a:ahLst/>
            <a:cxnLst/>
            <a:rect l="l" t="t" r="r" b="b"/>
            <a:pathLst>
              <a:path h="106679">
                <a:moveTo>
                  <a:pt x="0" y="0"/>
                </a:moveTo>
                <a:lnTo>
                  <a:pt x="0" y="10668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2486660" y="4081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3237229" y="39039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2919729" y="5143500"/>
            <a:ext cx="109220" cy="0"/>
          </a:xfrm>
          <a:custGeom>
            <a:avLst/>
            <a:gdLst/>
            <a:ahLst/>
            <a:cxnLst/>
            <a:rect l="l" t="t" r="r" b="b"/>
            <a:pathLst>
              <a:path w="109219">
                <a:moveTo>
                  <a:pt x="0" y="0"/>
                </a:moveTo>
                <a:lnTo>
                  <a:pt x="109219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3097529" y="51435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3275329" y="51435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3451859" y="51435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 txBox="1"/>
          <p:nvPr/>
        </p:nvSpPr>
        <p:spPr>
          <a:xfrm>
            <a:off x="3091179" y="47548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2400300" y="236347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2400300" y="25400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2400300" y="27178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2400300" y="2895600"/>
            <a:ext cx="0" cy="106680"/>
          </a:xfrm>
          <a:custGeom>
            <a:avLst/>
            <a:gdLst/>
            <a:ahLst/>
            <a:cxnLst/>
            <a:rect l="l" t="t" r="r" b="b"/>
            <a:pathLst>
              <a:path h="106680">
                <a:moveTo>
                  <a:pt x="0" y="0"/>
                </a:moveTo>
                <a:lnTo>
                  <a:pt x="0" y="1066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 txBox="1"/>
          <p:nvPr/>
        </p:nvSpPr>
        <p:spPr>
          <a:xfrm>
            <a:off x="2486660" y="24320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6172200" y="1842770"/>
            <a:ext cx="914400" cy="0"/>
          </a:xfrm>
          <a:custGeom>
            <a:avLst/>
            <a:gdLst/>
            <a:ahLst/>
            <a:cxnLst/>
            <a:rect l="l" t="t" r="r" b="b"/>
            <a:pathLst>
              <a:path w="914400">
                <a:moveTo>
                  <a:pt x="0" y="0"/>
                </a:moveTo>
                <a:lnTo>
                  <a:pt x="914400" y="0"/>
                </a:lnTo>
              </a:path>
            </a:pathLst>
          </a:custGeom>
          <a:ln w="9129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 txBox="1"/>
          <p:nvPr/>
        </p:nvSpPr>
        <p:spPr>
          <a:xfrm>
            <a:off x="6520180" y="14541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6071870" y="2085339"/>
            <a:ext cx="1115060" cy="1115060"/>
          </a:xfrm>
          <a:custGeom>
            <a:avLst/>
            <a:gdLst/>
            <a:ahLst/>
            <a:cxnLst/>
            <a:rect l="l" t="t" r="r" b="b"/>
            <a:pathLst>
              <a:path w="1115059" h="1115060">
                <a:moveTo>
                  <a:pt x="0" y="0"/>
                </a:moveTo>
                <a:lnTo>
                  <a:pt x="1115059" y="1115060"/>
                </a:lnTo>
              </a:path>
            </a:pathLst>
          </a:custGeom>
          <a:ln w="1832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 txBox="1"/>
          <p:nvPr/>
        </p:nvSpPr>
        <p:spPr>
          <a:xfrm>
            <a:off x="6666230" y="22542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5829300" y="2185670"/>
            <a:ext cx="0" cy="914400"/>
          </a:xfrm>
          <a:custGeom>
            <a:avLst/>
            <a:gdLst/>
            <a:ahLst/>
            <a:cxnLst/>
            <a:rect l="l" t="t" r="r" b="b"/>
            <a:pathLst>
              <a:path h="914400">
                <a:moveTo>
                  <a:pt x="0" y="0"/>
                </a:moveTo>
                <a:lnTo>
                  <a:pt x="0" y="914400"/>
                </a:lnTo>
              </a:path>
            </a:pathLst>
          </a:custGeom>
          <a:ln w="912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 txBox="1"/>
          <p:nvPr/>
        </p:nvSpPr>
        <p:spPr>
          <a:xfrm>
            <a:off x="5524500" y="24320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6172200" y="3442970"/>
            <a:ext cx="914400" cy="0"/>
          </a:xfrm>
          <a:custGeom>
            <a:avLst/>
            <a:gdLst/>
            <a:ahLst/>
            <a:cxnLst/>
            <a:rect l="l" t="t" r="r" b="b"/>
            <a:pathLst>
              <a:path w="914400">
                <a:moveTo>
                  <a:pt x="0" y="0"/>
                </a:moveTo>
                <a:lnTo>
                  <a:pt x="914400" y="0"/>
                </a:lnTo>
              </a:path>
            </a:pathLst>
          </a:custGeom>
          <a:ln w="912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 txBox="1"/>
          <p:nvPr/>
        </p:nvSpPr>
        <p:spPr>
          <a:xfrm>
            <a:off x="6520180" y="30543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9029700" y="3785870"/>
            <a:ext cx="0" cy="1014730"/>
          </a:xfrm>
          <a:custGeom>
            <a:avLst/>
            <a:gdLst/>
            <a:ahLst/>
            <a:cxnLst/>
            <a:rect l="l" t="t" r="r" b="b"/>
            <a:pathLst>
              <a:path h="1014729">
                <a:moveTo>
                  <a:pt x="0" y="0"/>
                </a:moveTo>
                <a:lnTo>
                  <a:pt x="0" y="1014729"/>
                </a:lnTo>
              </a:path>
            </a:pathLst>
          </a:custGeom>
          <a:ln w="18329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 txBox="1"/>
          <p:nvPr/>
        </p:nvSpPr>
        <p:spPr>
          <a:xfrm>
            <a:off x="9116059" y="4081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9029700" y="2185670"/>
            <a:ext cx="0" cy="914400"/>
          </a:xfrm>
          <a:custGeom>
            <a:avLst/>
            <a:gdLst/>
            <a:ahLst/>
            <a:cxnLst/>
            <a:rect l="l" t="t" r="r" b="b"/>
            <a:pathLst>
              <a:path h="914400">
                <a:moveTo>
                  <a:pt x="0" y="0"/>
                </a:moveTo>
                <a:lnTo>
                  <a:pt x="0" y="914400"/>
                </a:lnTo>
              </a:path>
            </a:pathLst>
          </a:custGeom>
          <a:ln w="912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 txBox="1"/>
          <p:nvPr/>
        </p:nvSpPr>
        <p:spPr>
          <a:xfrm>
            <a:off x="9212580" y="2430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7759700" y="1454150"/>
            <a:ext cx="939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72745" algn="l"/>
                <a:tab pos="926465" algn="l"/>
              </a:tabLst>
            </a:pPr>
            <a:r>
              <a:rPr sz="2400" u="heavy" dirty="0">
                <a:solidFill>
                  <a:srgbClr val="999999"/>
                </a:solidFill>
                <a:uFill>
                  <a:solidFill>
                    <a:srgbClr val="B2B2B2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solidFill>
                  <a:srgbClr val="999999"/>
                </a:solidFill>
                <a:uFill>
                  <a:solidFill>
                    <a:srgbClr val="B2B2B2"/>
                  </a:solidFill>
                </a:uFill>
                <a:latin typeface="DejaVu Serif"/>
                <a:cs typeface="DejaVu Serif"/>
              </a:rPr>
              <a:t>2	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7759700" y="3054350"/>
            <a:ext cx="939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72745" algn="l"/>
                <a:tab pos="926465" algn="l"/>
              </a:tabLst>
            </a:pPr>
            <a:r>
              <a:rPr sz="2400" u="heavy" dirty="0">
                <a:solidFill>
                  <a:srgbClr val="999999"/>
                </a:solidFill>
                <a:uFill>
                  <a:solidFill>
                    <a:srgbClr val="B2B2B2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solidFill>
                  <a:srgbClr val="999999"/>
                </a:solidFill>
                <a:uFill>
                  <a:solidFill>
                    <a:srgbClr val="B2B2B2"/>
                  </a:solidFill>
                </a:uFill>
                <a:latin typeface="DejaVu Serif"/>
                <a:cs typeface="DejaVu Serif"/>
              </a:rPr>
              <a:t>4	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7672069" y="2085339"/>
            <a:ext cx="1115060" cy="1115060"/>
          </a:xfrm>
          <a:custGeom>
            <a:avLst/>
            <a:gdLst/>
            <a:ahLst/>
            <a:cxnLst/>
            <a:rect l="l" t="t" r="r" b="b"/>
            <a:pathLst>
              <a:path w="1115059" h="1115060">
                <a:moveTo>
                  <a:pt x="1115059" y="0"/>
                </a:moveTo>
                <a:lnTo>
                  <a:pt x="0" y="1115060"/>
                </a:lnTo>
              </a:path>
            </a:pathLst>
          </a:custGeom>
          <a:ln w="912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 txBox="1"/>
          <p:nvPr/>
        </p:nvSpPr>
        <p:spPr>
          <a:xfrm>
            <a:off x="7974330" y="22542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68" name="object 68"/>
          <p:cNvSpPr/>
          <p:nvPr/>
        </p:nvSpPr>
        <p:spPr>
          <a:xfrm>
            <a:off x="6071870" y="3685540"/>
            <a:ext cx="1115060" cy="1215390"/>
          </a:xfrm>
          <a:custGeom>
            <a:avLst/>
            <a:gdLst/>
            <a:ahLst/>
            <a:cxnLst/>
            <a:rect l="l" t="t" r="r" b="b"/>
            <a:pathLst>
              <a:path w="1115059" h="1215389">
                <a:moveTo>
                  <a:pt x="0" y="0"/>
                </a:moveTo>
                <a:lnTo>
                  <a:pt x="1115059" y="1215390"/>
                </a:lnTo>
              </a:path>
            </a:pathLst>
          </a:custGeom>
          <a:ln w="1832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 txBox="1"/>
          <p:nvPr/>
        </p:nvSpPr>
        <p:spPr>
          <a:xfrm>
            <a:off x="6666230" y="39039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70" name="object 70"/>
          <p:cNvSpPr/>
          <p:nvPr/>
        </p:nvSpPr>
        <p:spPr>
          <a:xfrm>
            <a:off x="7429500" y="3785870"/>
            <a:ext cx="0" cy="1014730"/>
          </a:xfrm>
          <a:custGeom>
            <a:avLst/>
            <a:gdLst/>
            <a:ahLst/>
            <a:cxnLst/>
            <a:rect l="l" t="t" r="r" b="b"/>
            <a:pathLst>
              <a:path h="1014729">
                <a:moveTo>
                  <a:pt x="0" y="0"/>
                </a:moveTo>
                <a:lnTo>
                  <a:pt x="0" y="1014729"/>
                </a:lnTo>
              </a:path>
            </a:pathLst>
          </a:custGeom>
          <a:ln w="912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 txBox="1"/>
          <p:nvPr/>
        </p:nvSpPr>
        <p:spPr>
          <a:xfrm>
            <a:off x="7515859" y="4081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72" name="object 72"/>
          <p:cNvSpPr/>
          <p:nvPr/>
        </p:nvSpPr>
        <p:spPr>
          <a:xfrm>
            <a:off x="7672069" y="3685540"/>
            <a:ext cx="1115060" cy="1215390"/>
          </a:xfrm>
          <a:custGeom>
            <a:avLst/>
            <a:gdLst/>
            <a:ahLst/>
            <a:cxnLst/>
            <a:rect l="l" t="t" r="r" b="b"/>
            <a:pathLst>
              <a:path w="1115059" h="1215389">
                <a:moveTo>
                  <a:pt x="0" y="0"/>
                </a:moveTo>
                <a:lnTo>
                  <a:pt x="1115059" y="1215390"/>
                </a:lnTo>
              </a:path>
            </a:pathLst>
          </a:custGeom>
          <a:ln w="1832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 txBox="1"/>
          <p:nvPr/>
        </p:nvSpPr>
        <p:spPr>
          <a:xfrm>
            <a:off x="8266430" y="39039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74" name="object 74"/>
          <p:cNvSpPr/>
          <p:nvPr/>
        </p:nvSpPr>
        <p:spPr>
          <a:xfrm>
            <a:off x="7772400" y="5143500"/>
            <a:ext cx="914400" cy="0"/>
          </a:xfrm>
          <a:custGeom>
            <a:avLst/>
            <a:gdLst/>
            <a:ahLst/>
            <a:cxnLst/>
            <a:rect l="l" t="t" r="r" b="b"/>
            <a:pathLst>
              <a:path w="914400">
                <a:moveTo>
                  <a:pt x="0" y="0"/>
                </a:moveTo>
                <a:lnTo>
                  <a:pt x="914400" y="0"/>
                </a:lnTo>
              </a:path>
            </a:pathLst>
          </a:custGeom>
          <a:ln w="912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 txBox="1"/>
          <p:nvPr/>
        </p:nvSpPr>
        <p:spPr>
          <a:xfrm>
            <a:off x="8120380" y="47548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76" name="object 76"/>
          <p:cNvSpPr/>
          <p:nvPr/>
        </p:nvSpPr>
        <p:spPr>
          <a:xfrm>
            <a:off x="7429500" y="2185670"/>
            <a:ext cx="0" cy="914400"/>
          </a:xfrm>
          <a:custGeom>
            <a:avLst/>
            <a:gdLst/>
            <a:ahLst/>
            <a:cxnLst/>
            <a:rect l="l" t="t" r="r" b="b"/>
            <a:pathLst>
              <a:path h="914400">
                <a:moveTo>
                  <a:pt x="0" y="0"/>
                </a:moveTo>
                <a:lnTo>
                  <a:pt x="0" y="914400"/>
                </a:lnTo>
              </a:path>
            </a:pathLst>
          </a:custGeom>
          <a:ln w="1832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 txBox="1"/>
          <p:nvPr/>
        </p:nvSpPr>
        <p:spPr>
          <a:xfrm>
            <a:off x="7515859" y="24320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78" name="object 78"/>
          <p:cNvSpPr/>
          <p:nvPr/>
        </p:nvSpPr>
        <p:spPr>
          <a:xfrm>
            <a:off x="5486400" y="149986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5486400" y="149986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5486400" y="149986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6172200" y="21856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7086600" y="149986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7086600" y="149986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7086600" y="149986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7772400" y="21856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7086600" y="310007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7086600" y="310007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7086600" y="31000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7772400" y="37858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5486400" y="310007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5486400" y="310007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5486400" y="31000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6172200" y="37858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8686800" y="149986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11"/>
                </a:lnTo>
                <a:lnTo>
                  <a:pt x="250031" y="11812"/>
                </a:lnTo>
                <a:lnTo>
                  <a:pt x="207347" y="26054"/>
                </a:lnTo>
                <a:lnTo>
                  <a:pt x="167640" y="45390"/>
                </a:lnTo>
                <a:lnTo>
                  <a:pt x="131266" y="69471"/>
                </a:lnTo>
                <a:lnTo>
                  <a:pt x="98583" y="97948"/>
                </a:lnTo>
                <a:lnTo>
                  <a:pt x="69949" y="130474"/>
                </a:lnTo>
                <a:lnTo>
                  <a:pt x="45720" y="166699"/>
                </a:lnTo>
                <a:lnTo>
                  <a:pt x="26253" y="206275"/>
                </a:lnTo>
                <a:lnTo>
                  <a:pt x="11906" y="248855"/>
                </a:lnTo>
                <a:lnTo>
                  <a:pt x="3036" y="294089"/>
                </a:lnTo>
                <a:lnTo>
                  <a:pt x="0" y="341629"/>
                </a:lnTo>
                <a:lnTo>
                  <a:pt x="3036" y="389487"/>
                </a:lnTo>
                <a:lnTo>
                  <a:pt x="11906" y="435033"/>
                </a:lnTo>
                <a:lnTo>
                  <a:pt x="26253" y="477916"/>
                </a:lnTo>
                <a:lnTo>
                  <a:pt x="45720" y="517783"/>
                </a:lnTo>
                <a:lnTo>
                  <a:pt x="69949" y="554281"/>
                </a:lnTo>
                <a:lnTo>
                  <a:pt x="98583" y="587057"/>
                </a:lnTo>
                <a:lnTo>
                  <a:pt x="131266" y="615758"/>
                </a:lnTo>
                <a:lnTo>
                  <a:pt x="167640" y="640032"/>
                </a:lnTo>
                <a:lnTo>
                  <a:pt x="207347" y="659526"/>
                </a:lnTo>
                <a:lnTo>
                  <a:pt x="250031" y="673887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87"/>
                </a:lnTo>
                <a:lnTo>
                  <a:pt x="478452" y="659526"/>
                </a:lnTo>
                <a:lnTo>
                  <a:pt x="518159" y="640032"/>
                </a:lnTo>
                <a:lnTo>
                  <a:pt x="554533" y="615758"/>
                </a:lnTo>
                <a:lnTo>
                  <a:pt x="587216" y="587057"/>
                </a:lnTo>
                <a:lnTo>
                  <a:pt x="615850" y="554281"/>
                </a:lnTo>
                <a:lnTo>
                  <a:pt x="640079" y="517783"/>
                </a:lnTo>
                <a:lnTo>
                  <a:pt x="659546" y="477916"/>
                </a:lnTo>
                <a:lnTo>
                  <a:pt x="673893" y="435033"/>
                </a:lnTo>
                <a:lnTo>
                  <a:pt x="682763" y="389487"/>
                </a:lnTo>
                <a:lnTo>
                  <a:pt x="685800" y="341629"/>
                </a:lnTo>
                <a:lnTo>
                  <a:pt x="682763" y="294089"/>
                </a:lnTo>
                <a:lnTo>
                  <a:pt x="673893" y="248855"/>
                </a:lnTo>
                <a:lnTo>
                  <a:pt x="659546" y="206275"/>
                </a:lnTo>
                <a:lnTo>
                  <a:pt x="640079" y="166699"/>
                </a:lnTo>
                <a:lnTo>
                  <a:pt x="615850" y="130474"/>
                </a:lnTo>
                <a:lnTo>
                  <a:pt x="587216" y="97948"/>
                </a:lnTo>
                <a:lnTo>
                  <a:pt x="554533" y="69471"/>
                </a:lnTo>
                <a:lnTo>
                  <a:pt x="518159" y="45390"/>
                </a:lnTo>
                <a:lnTo>
                  <a:pt x="478452" y="26054"/>
                </a:lnTo>
                <a:lnTo>
                  <a:pt x="435768" y="11812"/>
                </a:lnTo>
                <a:lnTo>
                  <a:pt x="390465" y="3011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8686800" y="149986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11"/>
                </a:lnTo>
                <a:lnTo>
                  <a:pt x="435768" y="11812"/>
                </a:lnTo>
                <a:lnTo>
                  <a:pt x="478452" y="26054"/>
                </a:lnTo>
                <a:lnTo>
                  <a:pt x="518159" y="45390"/>
                </a:lnTo>
                <a:lnTo>
                  <a:pt x="554533" y="69471"/>
                </a:lnTo>
                <a:lnTo>
                  <a:pt x="587216" y="97948"/>
                </a:lnTo>
                <a:lnTo>
                  <a:pt x="615850" y="130474"/>
                </a:lnTo>
                <a:lnTo>
                  <a:pt x="640079" y="166699"/>
                </a:lnTo>
                <a:lnTo>
                  <a:pt x="659546" y="206275"/>
                </a:lnTo>
                <a:lnTo>
                  <a:pt x="673893" y="248855"/>
                </a:lnTo>
                <a:lnTo>
                  <a:pt x="682763" y="294089"/>
                </a:lnTo>
                <a:lnTo>
                  <a:pt x="685800" y="341629"/>
                </a:lnTo>
                <a:lnTo>
                  <a:pt x="682763" y="389487"/>
                </a:lnTo>
                <a:lnTo>
                  <a:pt x="673893" y="435033"/>
                </a:lnTo>
                <a:lnTo>
                  <a:pt x="659546" y="477916"/>
                </a:lnTo>
                <a:lnTo>
                  <a:pt x="640079" y="517783"/>
                </a:lnTo>
                <a:lnTo>
                  <a:pt x="615850" y="554281"/>
                </a:lnTo>
                <a:lnTo>
                  <a:pt x="587216" y="587057"/>
                </a:lnTo>
                <a:lnTo>
                  <a:pt x="554533" y="615758"/>
                </a:lnTo>
                <a:lnTo>
                  <a:pt x="518159" y="640032"/>
                </a:lnTo>
                <a:lnTo>
                  <a:pt x="478452" y="659526"/>
                </a:lnTo>
                <a:lnTo>
                  <a:pt x="435768" y="673887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87"/>
                </a:lnTo>
                <a:lnTo>
                  <a:pt x="207347" y="659526"/>
                </a:lnTo>
                <a:lnTo>
                  <a:pt x="167640" y="640032"/>
                </a:lnTo>
                <a:lnTo>
                  <a:pt x="131266" y="615758"/>
                </a:lnTo>
                <a:lnTo>
                  <a:pt x="98583" y="587057"/>
                </a:lnTo>
                <a:lnTo>
                  <a:pt x="69949" y="554281"/>
                </a:lnTo>
                <a:lnTo>
                  <a:pt x="45720" y="517783"/>
                </a:lnTo>
                <a:lnTo>
                  <a:pt x="26253" y="477916"/>
                </a:lnTo>
                <a:lnTo>
                  <a:pt x="11906" y="435033"/>
                </a:lnTo>
                <a:lnTo>
                  <a:pt x="3036" y="389487"/>
                </a:lnTo>
                <a:lnTo>
                  <a:pt x="0" y="341629"/>
                </a:lnTo>
                <a:lnTo>
                  <a:pt x="3036" y="294089"/>
                </a:lnTo>
                <a:lnTo>
                  <a:pt x="11906" y="248855"/>
                </a:lnTo>
                <a:lnTo>
                  <a:pt x="26253" y="206275"/>
                </a:lnTo>
                <a:lnTo>
                  <a:pt x="45720" y="166699"/>
                </a:lnTo>
                <a:lnTo>
                  <a:pt x="69949" y="130474"/>
                </a:lnTo>
                <a:lnTo>
                  <a:pt x="98583" y="97948"/>
                </a:lnTo>
                <a:lnTo>
                  <a:pt x="131266" y="69471"/>
                </a:lnTo>
                <a:lnTo>
                  <a:pt x="167640" y="45390"/>
                </a:lnTo>
                <a:lnTo>
                  <a:pt x="207347" y="26054"/>
                </a:lnTo>
                <a:lnTo>
                  <a:pt x="250031" y="11812"/>
                </a:lnTo>
                <a:lnTo>
                  <a:pt x="295334" y="3011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8686800" y="149986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9372600" y="21856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8686800" y="310007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11"/>
                </a:lnTo>
                <a:lnTo>
                  <a:pt x="250031" y="11812"/>
                </a:lnTo>
                <a:lnTo>
                  <a:pt x="207347" y="26054"/>
                </a:lnTo>
                <a:lnTo>
                  <a:pt x="167640" y="45390"/>
                </a:lnTo>
                <a:lnTo>
                  <a:pt x="131266" y="69471"/>
                </a:lnTo>
                <a:lnTo>
                  <a:pt x="98583" y="97948"/>
                </a:lnTo>
                <a:lnTo>
                  <a:pt x="69949" y="130474"/>
                </a:lnTo>
                <a:lnTo>
                  <a:pt x="45720" y="166699"/>
                </a:lnTo>
                <a:lnTo>
                  <a:pt x="26253" y="206275"/>
                </a:lnTo>
                <a:lnTo>
                  <a:pt x="11906" y="248855"/>
                </a:lnTo>
                <a:lnTo>
                  <a:pt x="3036" y="294089"/>
                </a:lnTo>
                <a:lnTo>
                  <a:pt x="0" y="341629"/>
                </a:lnTo>
                <a:lnTo>
                  <a:pt x="3036" y="389487"/>
                </a:lnTo>
                <a:lnTo>
                  <a:pt x="11906" y="435033"/>
                </a:lnTo>
                <a:lnTo>
                  <a:pt x="26253" y="477916"/>
                </a:lnTo>
                <a:lnTo>
                  <a:pt x="45720" y="517783"/>
                </a:lnTo>
                <a:lnTo>
                  <a:pt x="69949" y="554281"/>
                </a:lnTo>
                <a:lnTo>
                  <a:pt x="98583" y="587057"/>
                </a:lnTo>
                <a:lnTo>
                  <a:pt x="131266" y="615758"/>
                </a:lnTo>
                <a:lnTo>
                  <a:pt x="167640" y="640032"/>
                </a:lnTo>
                <a:lnTo>
                  <a:pt x="207347" y="659526"/>
                </a:lnTo>
                <a:lnTo>
                  <a:pt x="250031" y="673887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87"/>
                </a:lnTo>
                <a:lnTo>
                  <a:pt x="478452" y="659526"/>
                </a:lnTo>
                <a:lnTo>
                  <a:pt x="518159" y="640032"/>
                </a:lnTo>
                <a:lnTo>
                  <a:pt x="554533" y="615758"/>
                </a:lnTo>
                <a:lnTo>
                  <a:pt x="587216" y="587057"/>
                </a:lnTo>
                <a:lnTo>
                  <a:pt x="615850" y="554281"/>
                </a:lnTo>
                <a:lnTo>
                  <a:pt x="640079" y="517783"/>
                </a:lnTo>
                <a:lnTo>
                  <a:pt x="659546" y="477916"/>
                </a:lnTo>
                <a:lnTo>
                  <a:pt x="673893" y="435033"/>
                </a:lnTo>
                <a:lnTo>
                  <a:pt x="682763" y="389487"/>
                </a:lnTo>
                <a:lnTo>
                  <a:pt x="685800" y="341629"/>
                </a:lnTo>
                <a:lnTo>
                  <a:pt x="682763" y="294089"/>
                </a:lnTo>
                <a:lnTo>
                  <a:pt x="673893" y="248855"/>
                </a:lnTo>
                <a:lnTo>
                  <a:pt x="659546" y="206275"/>
                </a:lnTo>
                <a:lnTo>
                  <a:pt x="640079" y="166699"/>
                </a:lnTo>
                <a:lnTo>
                  <a:pt x="615850" y="130474"/>
                </a:lnTo>
                <a:lnTo>
                  <a:pt x="587216" y="97948"/>
                </a:lnTo>
                <a:lnTo>
                  <a:pt x="554533" y="69471"/>
                </a:lnTo>
                <a:lnTo>
                  <a:pt x="518159" y="45390"/>
                </a:lnTo>
                <a:lnTo>
                  <a:pt x="478452" y="26054"/>
                </a:lnTo>
                <a:lnTo>
                  <a:pt x="435768" y="11812"/>
                </a:lnTo>
                <a:lnTo>
                  <a:pt x="390465" y="3011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8686800" y="310007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11"/>
                </a:lnTo>
                <a:lnTo>
                  <a:pt x="435768" y="11812"/>
                </a:lnTo>
                <a:lnTo>
                  <a:pt x="478452" y="26054"/>
                </a:lnTo>
                <a:lnTo>
                  <a:pt x="518159" y="45390"/>
                </a:lnTo>
                <a:lnTo>
                  <a:pt x="554533" y="69471"/>
                </a:lnTo>
                <a:lnTo>
                  <a:pt x="587216" y="97948"/>
                </a:lnTo>
                <a:lnTo>
                  <a:pt x="615850" y="130474"/>
                </a:lnTo>
                <a:lnTo>
                  <a:pt x="640079" y="166699"/>
                </a:lnTo>
                <a:lnTo>
                  <a:pt x="659546" y="206275"/>
                </a:lnTo>
                <a:lnTo>
                  <a:pt x="673893" y="248855"/>
                </a:lnTo>
                <a:lnTo>
                  <a:pt x="682763" y="294089"/>
                </a:lnTo>
                <a:lnTo>
                  <a:pt x="685800" y="341629"/>
                </a:lnTo>
                <a:lnTo>
                  <a:pt x="682763" y="389487"/>
                </a:lnTo>
                <a:lnTo>
                  <a:pt x="673893" y="435033"/>
                </a:lnTo>
                <a:lnTo>
                  <a:pt x="659546" y="477916"/>
                </a:lnTo>
                <a:lnTo>
                  <a:pt x="640079" y="517783"/>
                </a:lnTo>
                <a:lnTo>
                  <a:pt x="615850" y="554281"/>
                </a:lnTo>
                <a:lnTo>
                  <a:pt x="587216" y="587057"/>
                </a:lnTo>
                <a:lnTo>
                  <a:pt x="554533" y="615758"/>
                </a:lnTo>
                <a:lnTo>
                  <a:pt x="518159" y="640032"/>
                </a:lnTo>
                <a:lnTo>
                  <a:pt x="478452" y="659526"/>
                </a:lnTo>
                <a:lnTo>
                  <a:pt x="435768" y="673887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87"/>
                </a:lnTo>
                <a:lnTo>
                  <a:pt x="207347" y="659526"/>
                </a:lnTo>
                <a:lnTo>
                  <a:pt x="167640" y="640032"/>
                </a:lnTo>
                <a:lnTo>
                  <a:pt x="131266" y="615758"/>
                </a:lnTo>
                <a:lnTo>
                  <a:pt x="98583" y="587057"/>
                </a:lnTo>
                <a:lnTo>
                  <a:pt x="69949" y="554281"/>
                </a:lnTo>
                <a:lnTo>
                  <a:pt x="45720" y="517783"/>
                </a:lnTo>
                <a:lnTo>
                  <a:pt x="26253" y="477916"/>
                </a:lnTo>
                <a:lnTo>
                  <a:pt x="11906" y="435033"/>
                </a:lnTo>
                <a:lnTo>
                  <a:pt x="3036" y="389487"/>
                </a:lnTo>
                <a:lnTo>
                  <a:pt x="0" y="341629"/>
                </a:lnTo>
                <a:lnTo>
                  <a:pt x="3036" y="294089"/>
                </a:lnTo>
                <a:lnTo>
                  <a:pt x="11906" y="248855"/>
                </a:lnTo>
                <a:lnTo>
                  <a:pt x="26253" y="206275"/>
                </a:lnTo>
                <a:lnTo>
                  <a:pt x="45720" y="166699"/>
                </a:lnTo>
                <a:lnTo>
                  <a:pt x="69949" y="130474"/>
                </a:lnTo>
                <a:lnTo>
                  <a:pt x="98583" y="97948"/>
                </a:lnTo>
                <a:lnTo>
                  <a:pt x="131266" y="69471"/>
                </a:lnTo>
                <a:lnTo>
                  <a:pt x="167640" y="45390"/>
                </a:lnTo>
                <a:lnTo>
                  <a:pt x="207347" y="26054"/>
                </a:lnTo>
                <a:lnTo>
                  <a:pt x="250031" y="11812"/>
                </a:lnTo>
                <a:lnTo>
                  <a:pt x="295334" y="3011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8686800" y="31000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9372600" y="37858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86868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86868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8686800" y="4800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9372600" y="5486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70866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70866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7086600" y="4800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7772400" y="5486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448035" y="1490705"/>
            <a:ext cx="3904529" cy="40048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90980" y="14541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637029" y="22542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00100" y="236347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00100" y="25400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00100" y="27178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00100" y="2895600"/>
            <a:ext cx="0" cy="106680"/>
          </a:xfrm>
          <a:custGeom>
            <a:avLst/>
            <a:gdLst/>
            <a:ahLst/>
            <a:cxnLst/>
            <a:rect l="l" t="t" r="r" b="b"/>
            <a:pathLst>
              <a:path h="106680">
                <a:moveTo>
                  <a:pt x="0" y="0"/>
                </a:moveTo>
                <a:lnTo>
                  <a:pt x="0" y="1066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95300" y="24320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319530" y="3442970"/>
            <a:ext cx="109220" cy="0"/>
          </a:xfrm>
          <a:custGeom>
            <a:avLst/>
            <a:gdLst/>
            <a:ahLst/>
            <a:cxnLst/>
            <a:rect l="l" t="t" r="r" b="b"/>
            <a:pathLst>
              <a:path w="109219">
                <a:moveTo>
                  <a:pt x="0" y="0"/>
                </a:moveTo>
                <a:lnTo>
                  <a:pt x="109219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497330" y="344297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675129" y="344297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851660" y="344297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490980" y="30543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4000500" y="39624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000500" y="41402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000500" y="43180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000500" y="44945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4086859" y="4081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4000500" y="23622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000500" y="25400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000500" y="27178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000500" y="28943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4183379" y="2430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2921000" y="184277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097529" y="184277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275329" y="184277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453129" y="184277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8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3091179" y="14541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2921000" y="344297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097529" y="344297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275329" y="344297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453129" y="344297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8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3091179" y="30543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2945129" y="22542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637029" y="39039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2400300" y="396367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2400300" y="41402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2400300" y="43180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2400300" y="4495800"/>
            <a:ext cx="0" cy="106680"/>
          </a:xfrm>
          <a:custGeom>
            <a:avLst/>
            <a:gdLst/>
            <a:ahLst/>
            <a:cxnLst/>
            <a:rect l="l" t="t" r="r" b="b"/>
            <a:pathLst>
              <a:path h="106679">
                <a:moveTo>
                  <a:pt x="0" y="0"/>
                </a:moveTo>
                <a:lnTo>
                  <a:pt x="0" y="10668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2486660" y="4081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3237229" y="39039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2919729" y="5143500"/>
            <a:ext cx="109220" cy="0"/>
          </a:xfrm>
          <a:custGeom>
            <a:avLst/>
            <a:gdLst/>
            <a:ahLst/>
            <a:cxnLst/>
            <a:rect l="l" t="t" r="r" b="b"/>
            <a:pathLst>
              <a:path w="109219">
                <a:moveTo>
                  <a:pt x="0" y="0"/>
                </a:moveTo>
                <a:lnTo>
                  <a:pt x="109219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3097529" y="51435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3275329" y="51435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3451859" y="51435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 txBox="1"/>
          <p:nvPr/>
        </p:nvSpPr>
        <p:spPr>
          <a:xfrm>
            <a:off x="3091179" y="47548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2400300" y="236347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2400300" y="25400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2400300" y="27178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2400300" y="2895600"/>
            <a:ext cx="0" cy="106680"/>
          </a:xfrm>
          <a:custGeom>
            <a:avLst/>
            <a:gdLst/>
            <a:ahLst/>
            <a:cxnLst/>
            <a:rect l="l" t="t" r="r" b="b"/>
            <a:pathLst>
              <a:path h="106680">
                <a:moveTo>
                  <a:pt x="0" y="0"/>
                </a:moveTo>
                <a:lnTo>
                  <a:pt x="0" y="1066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 txBox="1"/>
          <p:nvPr/>
        </p:nvSpPr>
        <p:spPr>
          <a:xfrm>
            <a:off x="2486660" y="24320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6172200" y="1842770"/>
            <a:ext cx="914400" cy="0"/>
          </a:xfrm>
          <a:custGeom>
            <a:avLst/>
            <a:gdLst/>
            <a:ahLst/>
            <a:cxnLst/>
            <a:rect l="l" t="t" r="r" b="b"/>
            <a:pathLst>
              <a:path w="914400">
                <a:moveTo>
                  <a:pt x="0" y="0"/>
                </a:moveTo>
                <a:lnTo>
                  <a:pt x="914400" y="0"/>
                </a:lnTo>
              </a:path>
            </a:pathLst>
          </a:custGeom>
          <a:ln w="9129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 txBox="1"/>
          <p:nvPr/>
        </p:nvSpPr>
        <p:spPr>
          <a:xfrm>
            <a:off x="6520180" y="14541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6071870" y="2085339"/>
            <a:ext cx="1115060" cy="1115060"/>
          </a:xfrm>
          <a:custGeom>
            <a:avLst/>
            <a:gdLst/>
            <a:ahLst/>
            <a:cxnLst/>
            <a:rect l="l" t="t" r="r" b="b"/>
            <a:pathLst>
              <a:path w="1115059" h="1115060">
                <a:moveTo>
                  <a:pt x="0" y="0"/>
                </a:moveTo>
                <a:lnTo>
                  <a:pt x="1115059" y="1115060"/>
                </a:lnTo>
              </a:path>
            </a:pathLst>
          </a:custGeom>
          <a:ln w="1832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 txBox="1"/>
          <p:nvPr/>
        </p:nvSpPr>
        <p:spPr>
          <a:xfrm>
            <a:off x="6666230" y="22542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5829300" y="2185670"/>
            <a:ext cx="0" cy="914400"/>
          </a:xfrm>
          <a:custGeom>
            <a:avLst/>
            <a:gdLst/>
            <a:ahLst/>
            <a:cxnLst/>
            <a:rect l="l" t="t" r="r" b="b"/>
            <a:pathLst>
              <a:path h="914400">
                <a:moveTo>
                  <a:pt x="0" y="0"/>
                </a:moveTo>
                <a:lnTo>
                  <a:pt x="0" y="914400"/>
                </a:lnTo>
              </a:path>
            </a:pathLst>
          </a:custGeom>
          <a:ln w="912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 txBox="1"/>
          <p:nvPr/>
        </p:nvSpPr>
        <p:spPr>
          <a:xfrm>
            <a:off x="5524500" y="24320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6172200" y="3442970"/>
            <a:ext cx="914400" cy="0"/>
          </a:xfrm>
          <a:custGeom>
            <a:avLst/>
            <a:gdLst/>
            <a:ahLst/>
            <a:cxnLst/>
            <a:rect l="l" t="t" r="r" b="b"/>
            <a:pathLst>
              <a:path w="914400">
                <a:moveTo>
                  <a:pt x="0" y="0"/>
                </a:moveTo>
                <a:lnTo>
                  <a:pt x="914400" y="0"/>
                </a:lnTo>
              </a:path>
            </a:pathLst>
          </a:custGeom>
          <a:ln w="912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 txBox="1"/>
          <p:nvPr/>
        </p:nvSpPr>
        <p:spPr>
          <a:xfrm>
            <a:off x="6520180" y="30543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9029700" y="3785870"/>
            <a:ext cx="0" cy="1014730"/>
          </a:xfrm>
          <a:custGeom>
            <a:avLst/>
            <a:gdLst/>
            <a:ahLst/>
            <a:cxnLst/>
            <a:rect l="l" t="t" r="r" b="b"/>
            <a:pathLst>
              <a:path h="1014729">
                <a:moveTo>
                  <a:pt x="0" y="0"/>
                </a:moveTo>
                <a:lnTo>
                  <a:pt x="0" y="1014729"/>
                </a:lnTo>
              </a:path>
            </a:pathLst>
          </a:custGeom>
          <a:ln w="18329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 txBox="1"/>
          <p:nvPr/>
        </p:nvSpPr>
        <p:spPr>
          <a:xfrm>
            <a:off x="9116059" y="4081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9029700" y="2185670"/>
            <a:ext cx="0" cy="914400"/>
          </a:xfrm>
          <a:custGeom>
            <a:avLst/>
            <a:gdLst/>
            <a:ahLst/>
            <a:cxnLst/>
            <a:rect l="l" t="t" r="r" b="b"/>
            <a:pathLst>
              <a:path h="914400">
                <a:moveTo>
                  <a:pt x="0" y="0"/>
                </a:moveTo>
                <a:lnTo>
                  <a:pt x="0" y="914400"/>
                </a:lnTo>
              </a:path>
            </a:pathLst>
          </a:custGeom>
          <a:ln w="912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 txBox="1"/>
          <p:nvPr/>
        </p:nvSpPr>
        <p:spPr>
          <a:xfrm>
            <a:off x="9212580" y="2430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7759700" y="1454150"/>
            <a:ext cx="939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72745" algn="l"/>
                <a:tab pos="926465" algn="l"/>
              </a:tabLst>
            </a:pPr>
            <a:r>
              <a:rPr sz="2400" u="heavy" dirty="0">
                <a:solidFill>
                  <a:srgbClr val="999999"/>
                </a:solidFill>
                <a:uFill>
                  <a:solidFill>
                    <a:srgbClr val="B2B2B2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solidFill>
                  <a:srgbClr val="999999"/>
                </a:solidFill>
                <a:uFill>
                  <a:solidFill>
                    <a:srgbClr val="B2B2B2"/>
                  </a:solidFill>
                </a:uFill>
                <a:latin typeface="DejaVu Serif"/>
                <a:cs typeface="DejaVu Serif"/>
              </a:rPr>
              <a:t>2	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7759700" y="3054350"/>
            <a:ext cx="939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72745" algn="l"/>
                <a:tab pos="926465" algn="l"/>
              </a:tabLst>
            </a:pPr>
            <a:r>
              <a:rPr sz="2400" u="heavy" dirty="0">
                <a:solidFill>
                  <a:srgbClr val="999999"/>
                </a:solidFill>
                <a:uFill>
                  <a:solidFill>
                    <a:srgbClr val="B2B2B2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solidFill>
                  <a:srgbClr val="999999"/>
                </a:solidFill>
                <a:uFill>
                  <a:solidFill>
                    <a:srgbClr val="B2B2B2"/>
                  </a:solidFill>
                </a:uFill>
                <a:latin typeface="DejaVu Serif"/>
                <a:cs typeface="DejaVu Serif"/>
              </a:rPr>
              <a:t>4	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7672069" y="2085339"/>
            <a:ext cx="1115060" cy="1115060"/>
          </a:xfrm>
          <a:custGeom>
            <a:avLst/>
            <a:gdLst/>
            <a:ahLst/>
            <a:cxnLst/>
            <a:rect l="l" t="t" r="r" b="b"/>
            <a:pathLst>
              <a:path w="1115059" h="1115060">
                <a:moveTo>
                  <a:pt x="1115059" y="0"/>
                </a:moveTo>
                <a:lnTo>
                  <a:pt x="0" y="1115060"/>
                </a:lnTo>
              </a:path>
            </a:pathLst>
          </a:custGeom>
          <a:ln w="912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 txBox="1"/>
          <p:nvPr/>
        </p:nvSpPr>
        <p:spPr>
          <a:xfrm>
            <a:off x="7974330" y="22542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68" name="object 68"/>
          <p:cNvSpPr/>
          <p:nvPr/>
        </p:nvSpPr>
        <p:spPr>
          <a:xfrm>
            <a:off x="6071870" y="3685540"/>
            <a:ext cx="1115060" cy="1215390"/>
          </a:xfrm>
          <a:custGeom>
            <a:avLst/>
            <a:gdLst/>
            <a:ahLst/>
            <a:cxnLst/>
            <a:rect l="l" t="t" r="r" b="b"/>
            <a:pathLst>
              <a:path w="1115059" h="1215389">
                <a:moveTo>
                  <a:pt x="0" y="0"/>
                </a:moveTo>
                <a:lnTo>
                  <a:pt x="1115059" y="1215390"/>
                </a:lnTo>
              </a:path>
            </a:pathLst>
          </a:custGeom>
          <a:ln w="1832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 txBox="1"/>
          <p:nvPr/>
        </p:nvSpPr>
        <p:spPr>
          <a:xfrm>
            <a:off x="6666230" y="39039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70" name="object 70"/>
          <p:cNvSpPr/>
          <p:nvPr/>
        </p:nvSpPr>
        <p:spPr>
          <a:xfrm>
            <a:off x="7429500" y="3785870"/>
            <a:ext cx="0" cy="1014730"/>
          </a:xfrm>
          <a:custGeom>
            <a:avLst/>
            <a:gdLst/>
            <a:ahLst/>
            <a:cxnLst/>
            <a:rect l="l" t="t" r="r" b="b"/>
            <a:pathLst>
              <a:path h="1014729">
                <a:moveTo>
                  <a:pt x="0" y="0"/>
                </a:moveTo>
                <a:lnTo>
                  <a:pt x="0" y="1014729"/>
                </a:lnTo>
              </a:path>
            </a:pathLst>
          </a:custGeom>
          <a:ln w="912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 txBox="1"/>
          <p:nvPr/>
        </p:nvSpPr>
        <p:spPr>
          <a:xfrm>
            <a:off x="7515859" y="4081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72" name="object 72"/>
          <p:cNvSpPr/>
          <p:nvPr/>
        </p:nvSpPr>
        <p:spPr>
          <a:xfrm>
            <a:off x="7672069" y="3685540"/>
            <a:ext cx="1115060" cy="1215390"/>
          </a:xfrm>
          <a:custGeom>
            <a:avLst/>
            <a:gdLst/>
            <a:ahLst/>
            <a:cxnLst/>
            <a:rect l="l" t="t" r="r" b="b"/>
            <a:pathLst>
              <a:path w="1115059" h="1215389">
                <a:moveTo>
                  <a:pt x="0" y="0"/>
                </a:moveTo>
                <a:lnTo>
                  <a:pt x="1115059" y="1215390"/>
                </a:lnTo>
              </a:path>
            </a:pathLst>
          </a:custGeom>
          <a:ln w="1832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 txBox="1"/>
          <p:nvPr/>
        </p:nvSpPr>
        <p:spPr>
          <a:xfrm>
            <a:off x="8266430" y="39039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74" name="object 74"/>
          <p:cNvSpPr/>
          <p:nvPr/>
        </p:nvSpPr>
        <p:spPr>
          <a:xfrm>
            <a:off x="7772400" y="5143500"/>
            <a:ext cx="914400" cy="0"/>
          </a:xfrm>
          <a:custGeom>
            <a:avLst/>
            <a:gdLst/>
            <a:ahLst/>
            <a:cxnLst/>
            <a:rect l="l" t="t" r="r" b="b"/>
            <a:pathLst>
              <a:path w="914400">
                <a:moveTo>
                  <a:pt x="0" y="0"/>
                </a:moveTo>
                <a:lnTo>
                  <a:pt x="914400" y="0"/>
                </a:lnTo>
              </a:path>
            </a:pathLst>
          </a:custGeom>
          <a:ln w="912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 txBox="1"/>
          <p:nvPr/>
        </p:nvSpPr>
        <p:spPr>
          <a:xfrm>
            <a:off x="8120380" y="47548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76" name="object 76"/>
          <p:cNvSpPr/>
          <p:nvPr/>
        </p:nvSpPr>
        <p:spPr>
          <a:xfrm>
            <a:off x="7429500" y="2185670"/>
            <a:ext cx="0" cy="914400"/>
          </a:xfrm>
          <a:custGeom>
            <a:avLst/>
            <a:gdLst/>
            <a:ahLst/>
            <a:cxnLst/>
            <a:rect l="l" t="t" r="r" b="b"/>
            <a:pathLst>
              <a:path h="914400">
                <a:moveTo>
                  <a:pt x="0" y="0"/>
                </a:moveTo>
                <a:lnTo>
                  <a:pt x="0" y="914400"/>
                </a:lnTo>
              </a:path>
            </a:pathLst>
          </a:custGeom>
          <a:ln w="1832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 txBox="1"/>
          <p:nvPr/>
        </p:nvSpPr>
        <p:spPr>
          <a:xfrm>
            <a:off x="7515859" y="24320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78" name="object 78"/>
          <p:cNvSpPr/>
          <p:nvPr/>
        </p:nvSpPr>
        <p:spPr>
          <a:xfrm>
            <a:off x="5486400" y="149986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5486400" y="149986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5486400" y="149986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6172200" y="21856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7086600" y="149986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7086600" y="149986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7086600" y="149986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7772400" y="21856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7086600" y="310007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7086600" y="310007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7086600" y="31000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7772400" y="37858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5486400" y="310007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5486400" y="310007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5486400" y="31000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6172200" y="37858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8686800" y="149986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11"/>
                </a:lnTo>
                <a:lnTo>
                  <a:pt x="250031" y="11812"/>
                </a:lnTo>
                <a:lnTo>
                  <a:pt x="207347" y="26054"/>
                </a:lnTo>
                <a:lnTo>
                  <a:pt x="167640" y="45390"/>
                </a:lnTo>
                <a:lnTo>
                  <a:pt x="131266" y="69471"/>
                </a:lnTo>
                <a:lnTo>
                  <a:pt x="98583" y="97948"/>
                </a:lnTo>
                <a:lnTo>
                  <a:pt x="69949" y="130474"/>
                </a:lnTo>
                <a:lnTo>
                  <a:pt x="45720" y="166699"/>
                </a:lnTo>
                <a:lnTo>
                  <a:pt x="26253" y="206275"/>
                </a:lnTo>
                <a:lnTo>
                  <a:pt x="11906" y="248855"/>
                </a:lnTo>
                <a:lnTo>
                  <a:pt x="3036" y="294089"/>
                </a:lnTo>
                <a:lnTo>
                  <a:pt x="0" y="341629"/>
                </a:lnTo>
                <a:lnTo>
                  <a:pt x="3036" y="389487"/>
                </a:lnTo>
                <a:lnTo>
                  <a:pt x="11906" y="435033"/>
                </a:lnTo>
                <a:lnTo>
                  <a:pt x="26253" y="477916"/>
                </a:lnTo>
                <a:lnTo>
                  <a:pt x="45720" y="517783"/>
                </a:lnTo>
                <a:lnTo>
                  <a:pt x="69949" y="554281"/>
                </a:lnTo>
                <a:lnTo>
                  <a:pt x="98583" y="587057"/>
                </a:lnTo>
                <a:lnTo>
                  <a:pt x="131266" y="615758"/>
                </a:lnTo>
                <a:lnTo>
                  <a:pt x="167640" y="640032"/>
                </a:lnTo>
                <a:lnTo>
                  <a:pt x="207347" y="659526"/>
                </a:lnTo>
                <a:lnTo>
                  <a:pt x="250031" y="673887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87"/>
                </a:lnTo>
                <a:lnTo>
                  <a:pt x="478452" y="659526"/>
                </a:lnTo>
                <a:lnTo>
                  <a:pt x="518159" y="640032"/>
                </a:lnTo>
                <a:lnTo>
                  <a:pt x="554533" y="615758"/>
                </a:lnTo>
                <a:lnTo>
                  <a:pt x="587216" y="587057"/>
                </a:lnTo>
                <a:lnTo>
                  <a:pt x="615850" y="554281"/>
                </a:lnTo>
                <a:lnTo>
                  <a:pt x="640079" y="517783"/>
                </a:lnTo>
                <a:lnTo>
                  <a:pt x="659546" y="477916"/>
                </a:lnTo>
                <a:lnTo>
                  <a:pt x="673893" y="435033"/>
                </a:lnTo>
                <a:lnTo>
                  <a:pt x="682763" y="389487"/>
                </a:lnTo>
                <a:lnTo>
                  <a:pt x="685800" y="341629"/>
                </a:lnTo>
                <a:lnTo>
                  <a:pt x="682763" y="294089"/>
                </a:lnTo>
                <a:lnTo>
                  <a:pt x="673893" y="248855"/>
                </a:lnTo>
                <a:lnTo>
                  <a:pt x="659546" y="206275"/>
                </a:lnTo>
                <a:lnTo>
                  <a:pt x="640079" y="166699"/>
                </a:lnTo>
                <a:lnTo>
                  <a:pt x="615850" y="130474"/>
                </a:lnTo>
                <a:lnTo>
                  <a:pt x="587216" y="97948"/>
                </a:lnTo>
                <a:lnTo>
                  <a:pt x="554533" y="69471"/>
                </a:lnTo>
                <a:lnTo>
                  <a:pt x="518159" y="45390"/>
                </a:lnTo>
                <a:lnTo>
                  <a:pt x="478452" y="26054"/>
                </a:lnTo>
                <a:lnTo>
                  <a:pt x="435768" y="11812"/>
                </a:lnTo>
                <a:lnTo>
                  <a:pt x="390465" y="3011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8686800" y="149986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11"/>
                </a:lnTo>
                <a:lnTo>
                  <a:pt x="435768" y="11812"/>
                </a:lnTo>
                <a:lnTo>
                  <a:pt x="478452" y="26054"/>
                </a:lnTo>
                <a:lnTo>
                  <a:pt x="518159" y="45390"/>
                </a:lnTo>
                <a:lnTo>
                  <a:pt x="554533" y="69471"/>
                </a:lnTo>
                <a:lnTo>
                  <a:pt x="587216" y="97948"/>
                </a:lnTo>
                <a:lnTo>
                  <a:pt x="615850" y="130474"/>
                </a:lnTo>
                <a:lnTo>
                  <a:pt x="640079" y="166699"/>
                </a:lnTo>
                <a:lnTo>
                  <a:pt x="659546" y="206275"/>
                </a:lnTo>
                <a:lnTo>
                  <a:pt x="673893" y="248855"/>
                </a:lnTo>
                <a:lnTo>
                  <a:pt x="682763" y="294089"/>
                </a:lnTo>
                <a:lnTo>
                  <a:pt x="685800" y="341629"/>
                </a:lnTo>
                <a:lnTo>
                  <a:pt x="682763" y="389487"/>
                </a:lnTo>
                <a:lnTo>
                  <a:pt x="673893" y="435033"/>
                </a:lnTo>
                <a:lnTo>
                  <a:pt x="659546" y="477916"/>
                </a:lnTo>
                <a:lnTo>
                  <a:pt x="640079" y="517783"/>
                </a:lnTo>
                <a:lnTo>
                  <a:pt x="615850" y="554281"/>
                </a:lnTo>
                <a:lnTo>
                  <a:pt x="587216" y="587057"/>
                </a:lnTo>
                <a:lnTo>
                  <a:pt x="554533" y="615758"/>
                </a:lnTo>
                <a:lnTo>
                  <a:pt x="518159" y="640032"/>
                </a:lnTo>
                <a:lnTo>
                  <a:pt x="478452" y="659526"/>
                </a:lnTo>
                <a:lnTo>
                  <a:pt x="435768" y="673887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87"/>
                </a:lnTo>
                <a:lnTo>
                  <a:pt x="207347" y="659526"/>
                </a:lnTo>
                <a:lnTo>
                  <a:pt x="167640" y="640032"/>
                </a:lnTo>
                <a:lnTo>
                  <a:pt x="131266" y="615758"/>
                </a:lnTo>
                <a:lnTo>
                  <a:pt x="98583" y="587057"/>
                </a:lnTo>
                <a:lnTo>
                  <a:pt x="69949" y="554281"/>
                </a:lnTo>
                <a:lnTo>
                  <a:pt x="45720" y="517783"/>
                </a:lnTo>
                <a:lnTo>
                  <a:pt x="26253" y="477916"/>
                </a:lnTo>
                <a:lnTo>
                  <a:pt x="11906" y="435033"/>
                </a:lnTo>
                <a:lnTo>
                  <a:pt x="3036" y="389487"/>
                </a:lnTo>
                <a:lnTo>
                  <a:pt x="0" y="341629"/>
                </a:lnTo>
                <a:lnTo>
                  <a:pt x="3036" y="294089"/>
                </a:lnTo>
                <a:lnTo>
                  <a:pt x="11906" y="248855"/>
                </a:lnTo>
                <a:lnTo>
                  <a:pt x="26253" y="206275"/>
                </a:lnTo>
                <a:lnTo>
                  <a:pt x="45720" y="166699"/>
                </a:lnTo>
                <a:lnTo>
                  <a:pt x="69949" y="130474"/>
                </a:lnTo>
                <a:lnTo>
                  <a:pt x="98583" y="97948"/>
                </a:lnTo>
                <a:lnTo>
                  <a:pt x="131266" y="69471"/>
                </a:lnTo>
                <a:lnTo>
                  <a:pt x="167640" y="45390"/>
                </a:lnTo>
                <a:lnTo>
                  <a:pt x="207347" y="26054"/>
                </a:lnTo>
                <a:lnTo>
                  <a:pt x="250031" y="11812"/>
                </a:lnTo>
                <a:lnTo>
                  <a:pt x="295334" y="3011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8686800" y="149986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9372600" y="21856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8686800" y="310007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11"/>
                </a:lnTo>
                <a:lnTo>
                  <a:pt x="250031" y="11812"/>
                </a:lnTo>
                <a:lnTo>
                  <a:pt x="207347" y="26054"/>
                </a:lnTo>
                <a:lnTo>
                  <a:pt x="167640" y="45390"/>
                </a:lnTo>
                <a:lnTo>
                  <a:pt x="131266" y="69471"/>
                </a:lnTo>
                <a:lnTo>
                  <a:pt x="98583" y="97948"/>
                </a:lnTo>
                <a:lnTo>
                  <a:pt x="69949" y="130474"/>
                </a:lnTo>
                <a:lnTo>
                  <a:pt x="45720" y="166699"/>
                </a:lnTo>
                <a:lnTo>
                  <a:pt x="26253" y="206275"/>
                </a:lnTo>
                <a:lnTo>
                  <a:pt x="11906" y="248855"/>
                </a:lnTo>
                <a:lnTo>
                  <a:pt x="3036" y="294089"/>
                </a:lnTo>
                <a:lnTo>
                  <a:pt x="0" y="341629"/>
                </a:lnTo>
                <a:lnTo>
                  <a:pt x="3036" y="389487"/>
                </a:lnTo>
                <a:lnTo>
                  <a:pt x="11906" y="435033"/>
                </a:lnTo>
                <a:lnTo>
                  <a:pt x="26253" y="477916"/>
                </a:lnTo>
                <a:lnTo>
                  <a:pt x="45720" y="517783"/>
                </a:lnTo>
                <a:lnTo>
                  <a:pt x="69949" y="554281"/>
                </a:lnTo>
                <a:lnTo>
                  <a:pt x="98583" y="587057"/>
                </a:lnTo>
                <a:lnTo>
                  <a:pt x="131266" y="615758"/>
                </a:lnTo>
                <a:lnTo>
                  <a:pt x="167640" y="640032"/>
                </a:lnTo>
                <a:lnTo>
                  <a:pt x="207347" y="659526"/>
                </a:lnTo>
                <a:lnTo>
                  <a:pt x="250031" y="673887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87"/>
                </a:lnTo>
                <a:lnTo>
                  <a:pt x="478452" y="659526"/>
                </a:lnTo>
                <a:lnTo>
                  <a:pt x="518159" y="640032"/>
                </a:lnTo>
                <a:lnTo>
                  <a:pt x="554533" y="615758"/>
                </a:lnTo>
                <a:lnTo>
                  <a:pt x="587216" y="587057"/>
                </a:lnTo>
                <a:lnTo>
                  <a:pt x="615850" y="554281"/>
                </a:lnTo>
                <a:lnTo>
                  <a:pt x="640079" y="517783"/>
                </a:lnTo>
                <a:lnTo>
                  <a:pt x="659546" y="477916"/>
                </a:lnTo>
                <a:lnTo>
                  <a:pt x="673893" y="435033"/>
                </a:lnTo>
                <a:lnTo>
                  <a:pt x="682763" y="389487"/>
                </a:lnTo>
                <a:lnTo>
                  <a:pt x="685800" y="341629"/>
                </a:lnTo>
                <a:lnTo>
                  <a:pt x="682763" y="294089"/>
                </a:lnTo>
                <a:lnTo>
                  <a:pt x="673893" y="248855"/>
                </a:lnTo>
                <a:lnTo>
                  <a:pt x="659546" y="206275"/>
                </a:lnTo>
                <a:lnTo>
                  <a:pt x="640079" y="166699"/>
                </a:lnTo>
                <a:lnTo>
                  <a:pt x="615850" y="130474"/>
                </a:lnTo>
                <a:lnTo>
                  <a:pt x="587216" y="97948"/>
                </a:lnTo>
                <a:lnTo>
                  <a:pt x="554533" y="69471"/>
                </a:lnTo>
                <a:lnTo>
                  <a:pt x="518159" y="45390"/>
                </a:lnTo>
                <a:lnTo>
                  <a:pt x="478452" y="26054"/>
                </a:lnTo>
                <a:lnTo>
                  <a:pt x="435768" y="11812"/>
                </a:lnTo>
                <a:lnTo>
                  <a:pt x="390465" y="3011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8686800" y="310007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11"/>
                </a:lnTo>
                <a:lnTo>
                  <a:pt x="435768" y="11812"/>
                </a:lnTo>
                <a:lnTo>
                  <a:pt x="478452" y="26054"/>
                </a:lnTo>
                <a:lnTo>
                  <a:pt x="518159" y="45390"/>
                </a:lnTo>
                <a:lnTo>
                  <a:pt x="554533" y="69471"/>
                </a:lnTo>
                <a:lnTo>
                  <a:pt x="587216" y="97948"/>
                </a:lnTo>
                <a:lnTo>
                  <a:pt x="615850" y="130474"/>
                </a:lnTo>
                <a:lnTo>
                  <a:pt x="640079" y="166699"/>
                </a:lnTo>
                <a:lnTo>
                  <a:pt x="659546" y="206275"/>
                </a:lnTo>
                <a:lnTo>
                  <a:pt x="673893" y="248855"/>
                </a:lnTo>
                <a:lnTo>
                  <a:pt x="682763" y="294089"/>
                </a:lnTo>
                <a:lnTo>
                  <a:pt x="685800" y="341629"/>
                </a:lnTo>
                <a:lnTo>
                  <a:pt x="682763" y="389487"/>
                </a:lnTo>
                <a:lnTo>
                  <a:pt x="673893" y="435033"/>
                </a:lnTo>
                <a:lnTo>
                  <a:pt x="659546" y="477916"/>
                </a:lnTo>
                <a:lnTo>
                  <a:pt x="640079" y="517783"/>
                </a:lnTo>
                <a:lnTo>
                  <a:pt x="615850" y="554281"/>
                </a:lnTo>
                <a:lnTo>
                  <a:pt x="587216" y="587057"/>
                </a:lnTo>
                <a:lnTo>
                  <a:pt x="554533" y="615758"/>
                </a:lnTo>
                <a:lnTo>
                  <a:pt x="518159" y="640032"/>
                </a:lnTo>
                <a:lnTo>
                  <a:pt x="478452" y="659526"/>
                </a:lnTo>
                <a:lnTo>
                  <a:pt x="435768" y="673887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87"/>
                </a:lnTo>
                <a:lnTo>
                  <a:pt x="207347" y="659526"/>
                </a:lnTo>
                <a:lnTo>
                  <a:pt x="167640" y="640032"/>
                </a:lnTo>
                <a:lnTo>
                  <a:pt x="131266" y="615758"/>
                </a:lnTo>
                <a:lnTo>
                  <a:pt x="98583" y="587057"/>
                </a:lnTo>
                <a:lnTo>
                  <a:pt x="69949" y="554281"/>
                </a:lnTo>
                <a:lnTo>
                  <a:pt x="45720" y="517783"/>
                </a:lnTo>
                <a:lnTo>
                  <a:pt x="26253" y="477916"/>
                </a:lnTo>
                <a:lnTo>
                  <a:pt x="11906" y="435033"/>
                </a:lnTo>
                <a:lnTo>
                  <a:pt x="3036" y="389487"/>
                </a:lnTo>
                <a:lnTo>
                  <a:pt x="0" y="341629"/>
                </a:lnTo>
                <a:lnTo>
                  <a:pt x="3036" y="294089"/>
                </a:lnTo>
                <a:lnTo>
                  <a:pt x="11906" y="248855"/>
                </a:lnTo>
                <a:lnTo>
                  <a:pt x="26253" y="206275"/>
                </a:lnTo>
                <a:lnTo>
                  <a:pt x="45720" y="166699"/>
                </a:lnTo>
                <a:lnTo>
                  <a:pt x="69949" y="130474"/>
                </a:lnTo>
                <a:lnTo>
                  <a:pt x="98583" y="97948"/>
                </a:lnTo>
                <a:lnTo>
                  <a:pt x="131266" y="69471"/>
                </a:lnTo>
                <a:lnTo>
                  <a:pt x="167640" y="45390"/>
                </a:lnTo>
                <a:lnTo>
                  <a:pt x="207347" y="26054"/>
                </a:lnTo>
                <a:lnTo>
                  <a:pt x="250031" y="11812"/>
                </a:lnTo>
                <a:lnTo>
                  <a:pt x="295334" y="3011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8686800" y="31000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9372600" y="37858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86868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86868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8686800" y="4800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9372600" y="5486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448035" y="1490705"/>
            <a:ext cx="3904529" cy="40048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70866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70866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7086600" y="4800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7772400" y="5486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90980" y="14541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637029" y="22542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00100" y="236347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00100" y="25400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00100" y="27178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00100" y="2895600"/>
            <a:ext cx="0" cy="106680"/>
          </a:xfrm>
          <a:custGeom>
            <a:avLst/>
            <a:gdLst/>
            <a:ahLst/>
            <a:cxnLst/>
            <a:rect l="l" t="t" r="r" b="b"/>
            <a:pathLst>
              <a:path h="106680">
                <a:moveTo>
                  <a:pt x="0" y="0"/>
                </a:moveTo>
                <a:lnTo>
                  <a:pt x="0" y="1066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95300" y="24320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319530" y="3442970"/>
            <a:ext cx="109220" cy="0"/>
          </a:xfrm>
          <a:custGeom>
            <a:avLst/>
            <a:gdLst/>
            <a:ahLst/>
            <a:cxnLst/>
            <a:rect l="l" t="t" r="r" b="b"/>
            <a:pathLst>
              <a:path w="109219">
                <a:moveTo>
                  <a:pt x="0" y="0"/>
                </a:moveTo>
                <a:lnTo>
                  <a:pt x="109219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497330" y="344297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675129" y="344297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851660" y="344297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490980" y="30543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4000500" y="39624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000500" y="41402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000500" y="43180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000500" y="44945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4086859" y="4081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4000500" y="23622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000500" y="25400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000500" y="27178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000500" y="28943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4183379" y="2430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2921000" y="184277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097529" y="184277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275329" y="184277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453129" y="184277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8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3091179" y="14541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2921000" y="344297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097529" y="344297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275329" y="344297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453129" y="344297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8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3091179" y="30543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2945129" y="22542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637029" y="39039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2400300" y="396367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2400300" y="41402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2400300" y="43180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2400300" y="4495800"/>
            <a:ext cx="0" cy="106680"/>
          </a:xfrm>
          <a:custGeom>
            <a:avLst/>
            <a:gdLst/>
            <a:ahLst/>
            <a:cxnLst/>
            <a:rect l="l" t="t" r="r" b="b"/>
            <a:pathLst>
              <a:path h="106679">
                <a:moveTo>
                  <a:pt x="0" y="0"/>
                </a:moveTo>
                <a:lnTo>
                  <a:pt x="0" y="10668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2486660" y="4081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3237229" y="39039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2919729" y="5143500"/>
            <a:ext cx="109220" cy="0"/>
          </a:xfrm>
          <a:custGeom>
            <a:avLst/>
            <a:gdLst/>
            <a:ahLst/>
            <a:cxnLst/>
            <a:rect l="l" t="t" r="r" b="b"/>
            <a:pathLst>
              <a:path w="109219">
                <a:moveTo>
                  <a:pt x="0" y="0"/>
                </a:moveTo>
                <a:lnTo>
                  <a:pt x="109219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3097529" y="51435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3275329" y="51435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3451859" y="51435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 txBox="1"/>
          <p:nvPr/>
        </p:nvSpPr>
        <p:spPr>
          <a:xfrm>
            <a:off x="3091179" y="47548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2400300" y="236347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2400300" y="25400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2400300" y="27178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2400300" y="2895600"/>
            <a:ext cx="0" cy="106680"/>
          </a:xfrm>
          <a:custGeom>
            <a:avLst/>
            <a:gdLst/>
            <a:ahLst/>
            <a:cxnLst/>
            <a:rect l="l" t="t" r="r" b="b"/>
            <a:pathLst>
              <a:path h="106680">
                <a:moveTo>
                  <a:pt x="0" y="0"/>
                </a:moveTo>
                <a:lnTo>
                  <a:pt x="0" y="1066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 txBox="1"/>
          <p:nvPr/>
        </p:nvSpPr>
        <p:spPr>
          <a:xfrm>
            <a:off x="2486660" y="24320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6172200" y="1842770"/>
            <a:ext cx="914400" cy="0"/>
          </a:xfrm>
          <a:custGeom>
            <a:avLst/>
            <a:gdLst/>
            <a:ahLst/>
            <a:cxnLst/>
            <a:rect l="l" t="t" r="r" b="b"/>
            <a:pathLst>
              <a:path w="914400">
                <a:moveTo>
                  <a:pt x="0" y="0"/>
                </a:moveTo>
                <a:lnTo>
                  <a:pt x="914400" y="0"/>
                </a:lnTo>
              </a:path>
            </a:pathLst>
          </a:custGeom>
          <a:ln w="9129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 txBox="1"/>
          <p:nvPr/>
        </p:nvSpPr>
        <p:spPr>
          <a:xfrm>
            <a:off x="6520180" y="14541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6071870" y="2085339"/>
            <a:ext cx="1115060" cy="1115060"/>
          </a:xfrm>
          <a:custGeom>
            <a:avLst/>
            <a:gdLst/>
            <a:ahLst/>
            <a:cxnLst/>
            <a:rect l="l" t="t" r="r" b="b"/>
            <a:pathLst>
              <a:path w="1115059" h="1115060">
                <a:moveTo>
                  <a:pt x="0" y="0"/>
                </a:moveTo>
                <a:lnTo>
                  <a:pt x="1115059" y="1115060"/>
                </a:lnTo>
              </a:path>
            </a:pathLst>
          </a:custGeom>
          <a:ln w="1832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 txBox="1"/>
          <p:nvPr/>
        </p:nvSpPr>
        <p:spPr>
          <a:xfrm>
            <a:off x="6666230" y="22542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5829300" y="2185670"/>
            <a:ext cx="0" cy="914400"/>
          </a:xfrm>
          <a:custGeom>
            <a:avLst/>
            <a:gdLst/>
            <a:ahLst/>
            <a:cxnLst/>
            <a:rect l="l" t="t" r="r" b="b"/>
            <a:pathLst>
              <a:path h="914400">
                <a:moveTo>
                  <a:pt x="0" y="0"/>
                </a:moveTo>
                <a:lnTo>
                  <a:pt x="0" y="914400"/>
                </a:lnTo>
              </a:path>
            </a:pathLst>
          </a:custGeom>
          <a:ln w="912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 txBox="1"/>
          <p:nvPr/>
        </p:nvSpPr>
        <p:spPr>
          <a:xfrm>
            <a:off x="5524500" y="24320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6172200" y="3442970"/>
            <a:ext cx="914400" cy="0"/>
          </a:xfrm>
          <a:custGeom>
            <a:avLst/>
            <a:gdLst/>
            <a:ahLst/>
            <a:cxnLst/>
            <a:rect l="l" t="t" r="r" b="b"/>
            <a:pathLst>
              <a:path w="914400">
                <a:moveTo>
                  <a:pt x="0" y="0"/>
                </a:moveTo>
                <a:lnTo>
                  <a:pt x="914400" y="0"/>
                </a:lnTo>
              </a:path>
            </a:pathLst>
          </a:custGeom>
          <a:ln w="912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 txBox="1"/>
          <p:nvPr/>
        </p:nvSpPr>
        <p:spPr>
          <a:xfrm>
            <a:off x="6520180" y="30543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9029700" y="3785870"/>
            <a:ext cx="0" cy="1014730"/>
          </a:xfrm>
          <a:custGeom>
            <a:avLst/>
            <a:gdLst/>
            <a:ahLst/>
            <a:cxnLst/>
            <a:rect l="l" t="t" r="r" b="b"/>
            <a:pathLst>
              <a:path h="1014729">
                <a:moveTo>
                  <a:pt x="0" y="0"/>
                </a:moveTo>
                <a:lnTo>
                  <a:pt x="0" y="1014729"/>
                </a:lnTo>
              </a:path>
            </a:pathLst>
          </a:custGeom>
          <a:ln w="18329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 txBox="1"/>
          <p:nvPr/>
        </p:nvSpPr>
        <p:spPr>
          <a:xfrm>
            <a:off x="9116059" y="4081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9029700" y="2185670"/>
            <a:ext cx="0" cy="914400"/>
          </a:xfrm>
          <a:custGeom>
            <a:avLst/>
            <a:gdLst/>
            <a:ahLst/>
            <a:cxnLst/>
            <a:rect l="l" t="t" r="r" b="b"/>
            <a:pathLst>
              <a:path h="914400">
                <a:moveTo>
                  <a:pt x="0" y="0"/>
                </a:moveTo>
                <a:lnTo>
                  <a:pt x="0" y="914400"/>
                </a:lnTo>
              </a:path>
            </a:pathLst>
          </a:custGeom>
          <a:ln w="912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 txBox="1"/>
          <p:nvPr/>
        </p:nvSpPr>
        <p:spPr>
          <a:xfrm>
            <a:off x="9212580" y="2430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7759700" y="1454150"/>
            <a:ext cx="939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72745" algn="l"/>
                <a:tab pos="926465" algn="l"/>
              </a:tabLst>
            </a:pPr>
            <a:r>
              <a:rPr sz="2400" u="heavy" dirty="0">
                <a:solidFill>
                  <a:srgbClr val="999999"/>
                </a:solidFill>
                <a:uFill>
                  <a:solidFill>
                    <a:srgbClr val="B2B2B2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solidFill>
                  <a:srgbClr val="999999"/>
                </a:solidFill>
                <a:uFill>
                  <a:solidFill>
                    <a:srgbClr val="B2B2B2"/>
                  </a:solidFill>
                </a:uFill>
                <a:latin typeface="DejaVu Serif"/>
                <a:cs typeface="DejaVu Serif"/>
              </a:rPr>
              <a:t>2	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7759700" y="3054350"/>
            <a:ext cx="939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72745" algn="l"/>
                <a:tab pos="926465" algn="l"/>
              </a:tabLst>
            </a:pPr>
            <a:r>
              <a:rPr sz="2400" u="heavy" dirty="0">
                <a:solidFill>
                  <a:srgbClr val="999999"/>
                </a:solidFill>
                <a:uFill>
                  <a:solidFill>
                    <a:srgbClr val="B2B2B2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solidFill>
                  <a:srgbClr val="999999"/>
                </a:solidFill>
                <a:uFill>
                  <a:solidFill>
                    <a:srgbClr val="B2B2B2"/>
                  </a:solidFill>
                </a:uFill>
                <a:latin typeface="DejaVu Serif"/>
                <a:cs typeface="DejaVu Serif"/>
              </a:rPr>
              <a:t>4	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7672069" y="2085339"/>
            <a:ext cx="1115060" cy="1115060"/>
          </a:xfrm>
          <a:custGeom>
            <a:avLst/>
            <a:gdLst/>
            <a:ahLst/>
            <a:cxnLst/>
            <a:rect l="l" t="t" r="r" b="b"/>
            <a:pathLst>
              <a:path w="1115059" h="1115060">
                <a:moveTo>
                  <a:pt x="1115059" y="0"/>
                </a:moveTo>
                <a:lnTo>
                  <a:pt x="0" y="1115060"/>
                </a:lnTo>
              </a:path>
            </a:pathLst>
          </a:custGeom>
          <a:ln w="9129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 txBox="1"/>
          <p:nvPr/>
        </p:nvSpPr>
        <p:spPr>
          <a:xfrm>
            <a:off x="7974330" y="22542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68" name="object 68"/>
          <p:cNvSpPr/>
          <p:nvPr/>
        </p:nvSpPr>
        <p:spPr>
          <a:xfrm>
            <a:off x="6071870" y="3685540"/>
            <a:ext cx="1115060" cy="1215390"/>
          </a:xfrm>
          <a:custGeom>
            <a:avLst/>
            <a:gdLst/>
            <a:ahLst/>
            <a:cxnLst/>
            <a:rect l="l" t="t" r="r" b="b"/>
            <a:pathLst>
              <a:path w="1115059" h="1215389">
                <a:moveTo>
                  <a:pt x="0" y="0"/>
                </a:moveTo>
                <a:lnTo>
                  <a:pt x="1115059" y="1215390"/>
                </a:lnTo>
              </a:path>
            </a:pathLst>
          </a:custGeom>
          <a:ln w="1832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 txBox="1"/>
          <p:nvPr/>
        </p:nvSpPr>
        <p:spPr>
          <a:xfrm>
            <a:off x="6666230" y="39039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70" name="object 70"/>
          <p:cNvSpPr/>
          <p:nvPr/>
        </p:nvSpPr>
        <p:spPr>
          <a:xfrm>
            <a:off x="7429500" y="3785870"/>
            <a:ext cx="0" cy="1014730"/>
          </a:xfrm>
          <a:custGeom>
            <a:avLst/>
            <a:gdLst/>
            <a:ahLst/>
            <a:cxnLst/>
            <a:rect l="l" t="t" r="r" b="b"/>
            <a:pathLst>
              <a:path h="1014729">
                <a:moveTo>
                  <a:pt x="0" y="0"/>
                </a:moveTo>
                <a:lnTo>
                  <a:pt x="0" y="1014729"/>
                </a:lnTo>
              </a:path>
            </a:pathLst>
          </a:custGeom>
          <a:ln w="912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 txBox="1"/>
          <p:nvPr/>
        </p:nvSpPr>
        <p:spPr>
          <a:xfrm>
            <a:off x="7515859" y="4081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72" name="object 72"/>
          <p:cNvSpPr/>
          <p:nvPr/>
        </p:nvSpPr>
        <p:spPr>
          <a:xfrm>
            <a:off x="7672069" y="3685540"/>
            <a:ext cx="1115060" cy="1215390"/>
          </a:xfrm>
          <a:custGeom>
            <a:avLst/>
            <a:gdLst/>
            <a:ahLst/>
            <a:cxnLst/>
            <a:rect l="l" t="t" r="r" b="b"/>
            <a:pathLst>
              <a:path w="1115059" h="1215389">
                <a:moveTo>
                  <a:pt x="0" y="0"/>
                </a:moveTo>
                <a:lnTo>
                  <a:pt x="1115059" y="1215390"/>
                </a:lnTo>
              </a:path>
            </a:pathLst>
          </a:custGeom>
          <a:ln w="1832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 txBox="1"/>
          <p:nvPr/>
        </p:nvSpPr>
        <p:spPr>
          <a:xfrm>
            <a:off x="8266430" y="39039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74" name="object 74"/>
          <p:cNvSpPr/>
          <p:nvPr/>
        </p:nvSpPr>
        <p:spPr>
          <a:xfrm>
            <a:off x="7772400" y="5143500"/>
            <a:ext cx="914400" cy="0"/>
          </a:xfrm>
          <a:custGeom>
            <a:avLst/>
            <a:gdLst/>
            <a:ahLst/>
            <a:cxnLst/>
            <a:rect l="l" t="t" r="r" b="b"/>
            <a:pathLst>
              <a:path w="914400">
                <a:moveTo>
                  <a:pt x="0" y="0"/>
                </a:moveTo>
                <a:lnTo>
                  <a:pt x="914400" y="0"/>
                </a:lnTo>
              </a:path>
            </a:pathLst>
          </a:custGeom>
          <a:ln w="912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 txBox="1"/>
          <p:nvPr/>
        </p:nvSpPr>
        <p:spPr>
          <a:xfrm>
            <a:off x="8120380" y="47548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76" name="object 76"/>
          <p:cNvSpPr/>
          <p:nvPr/>
        </p:nvSpPr>
        <p:spPr>
          <a:xfrm>
            <a:off x="7429500" y="2185670"/>
            <a:ext cx="0" cy="914400"/>
          </a:xfrm>
          <a:custGeom>
            <a:avLst/>
            <a:gdLst/>
            <a:ahLst/>
            <a:cxnLst/>
            <a:rect l="l" t="t" r="r" b="b"/>
            <a:pathLst>
              <a:path h="914400">
                <a:moveTo>
                  <a:pt x="0" y="0"/>
                </a:moveTo>
                <a:lnTo>
                  <a:pt x="0" y="914400"/>
                </a:lnTo>
              </a:path>
            </a:pathLst>
          </a:custGeom>
          <a:ln w="1832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 txBox="1"/>
          <p:nvPr/>
        </p:nvSpPr>
        <p:spPr>
          <a:xfrm>
            <a:off x="7515859" y="24320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78" name="object 78"/>
          <p:cNvSpPr/>
          <p:nvPr/>
        </p:nvSpPr>
        <p:spPr>
          <a:xfrm>
            <a:off x="5486400" y="149986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5486400" y="149986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5486400" y="149986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6172200" y="21856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7086600" y="149986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7086600" y="149986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7086600" y="149986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7772400" y="21856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7086600" y="310007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7086600" y="310007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7086600" y="31000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7772400" y="37858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5486400" y="310007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5486400" y="310007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5486400" y="31000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6172200" y="37858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8686800" y="149986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11"/>
                </a:lnTo>
                <a:lnTo>
                  <a:pt x="250031" y="11812"/>
                </a:lnTo>
                <a:lnTo>
                  <a:pt x="207347" y="26054"/>
                </a:lnTo>
                <a:lnTo>
                  <a:pt x="167640" y="45390"/>
                </a:lnTo>
                <a:lnTo>
                  <a:pt x="131266" y="69471"/>
                </a:lnTo>
                <a:lnTo>
                  <a:pt x="98583" y="97948"/>
                </a:lnTo>
                <a:lnTo>
                  <a:pt x="69949" y="130474"/>
                </a:lnTo>
                <a:lnTo>
                  <a:pt x="45720" y="166699"/>
                </a:lnTo>
                <a:lnTo>
                  <a:pt x="26253" y="206275"/>
                </a:lnTo>
                <a:lnTo>
                  <a:pt x="11906" y="248855"/>
                </a:lnTo>
                <a:lnTo>
                  <a:pt x="3036" y="294089"/>
                </a:lnTo>
                <a:lnTo>
                  <a:pt x="0" y="341629"/>
                </a:lnTo>
                <a:lnTo>
                  <a:pt x="3036" y="389487"/>
                </a:lnTo>
                <a:lnTo>
                  <a:pt x="11906" y="435033"/>
                </a:lnTo>
                <a:lnTo>
                  <a:pt x="26253" y="477916"/>
                </a:lnTo>
                <a:lnTo>
                  <a:pt x="45720" y="517783"/>
                </a:lnTo>
                <a:lnTo>
                  <a:pt x="69949" y="554281"/>
                </a:lnTo>
                <a:lnTo>
                  <a:pt x="98583" y="587057"/>
                </a:lnTo>
                <a:lnTo>
                  <a:pt x="131266" y="615758"/>
                </a:lnTo>
                <a:lnTo>
                  <a:pt x="167640" y="640032"/>
                </a:lnTo>
                <a:lnTo>
                  <a:pt x="207347" y="659526"/>
                </a:lnTo>
                <a:lnTo>
                  <a:pt x="250031" y="673887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87"/>
                </a:lnTo>
                <a:lnTo>
                  <a:pt x="478452" y="659526"/>
                </a:lnTo>
                <a:lnTo>
                  <a:pt x="518159" y="640032"/>
                </a:lnTo>
                <a:lnTo>
                  <a:pt x="554533" y="615758"/>
                </a:lnTo>
                <a:lnTo>
                  <a:pt x="587216" y="587057"/>
                </a:lnTo>
                <a:lnTo>
                  <a:pt x="615850" y="554281"/>
                </a:lnTo>
                <a:lnTo>
                  <a:pt x="640079" y="517783"/>
                </a:lnTo>
                <a:lnTo>
                  <a:pt x="659546" y="477916"/>
                </a:lnTo>
                <a:lnTo>
                  <a:pt x="673893" y="435033"/>
                </a:lnTo>
                <a:lnTo>
                  <a:pt x="682763" y="389487"/>
                </a:lnTo>
                <a:lnTo>
                  <a:pt x="685800" y="341629"/>
                </a:lnTo>
                <a:lnTo>
                  <a:pt x="682763" y="294089"/>
                </a:lnTo>
                <a:lnTo>
                  <a:pt x="673893" y="248855"/>
                </a:lnTo>
                <a:lnTo>
                  <a:pt x="659546" y="206275"/>
                </a:lnTo>
                <a:lnTo>
                  <a:pt x="640079" y="166699"/>
                </a:lnTo>
                <a:lnTo>
                  <a:pt x="615850" y="130474"/>
                </a:lnTo>
                <a:lnTo>
                  <a:pt x="587216" y="97948"/>
                </a:lnTo>
                <a:lnTo>
                  <a:pt x="554533" y="69471"/>
                </a:lnTo>
                <a:lnTo>
                  <a:pt x="518159" y="45390"/>
                </a:lnTo>
                <a:lnTo>
                  <a:pt x="478452" y="26054"/>
                </a:lnTo>
                <a:lnTo>
                  <a:pt x="435768" y="11812"/>
                </a:lnTo>
                <a:lnTo>
                  <a:pt x="390465" y="3011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8686800" y="149986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11"/>
                </a:lnTo>
                <a:lnTo>
                  <a:pt x="435768" y="11812"/>
                </a:lnTo>
                <a:lnTo>
                  <a:pt x="478452" y="26054"/>
                </a:lnTo>
                <a:lnTo>
                  <a:pt x="518159" y="45390"/>
                </a:lnTo>
                <a:lnTo>
                  <a:pt x="554533" y="69471"/>
                </a:lnTo>
                <a:lnTo>
                  <a:pt x="587216" y="97948"/>
                </a:lnTo>
                <a:lnTo>
                  <a:pt x="615850" y="130474"/>
                </a:lnTo>
                <a:lnTo>
                  <a:pt x="640079" y="166699"/>
                </a:lnTo>
                <a:lnTo>
                  <a:pt x="659546" y="206275"/>
                </a:lnTo>
                <a:lnTo>
                  <a:pt x="673893" y="248855"/>
                </a:lnTo>
                <a:lnTo>
                  <a:pt x="682763" y="294089"/>
                </a:lnTo>
                <a:lnTo>
                  <a:pt x="685800" y="341629"/>
                </a:lnTo>
                <a:lnTo>
                  <a:pt x="682763" y="389487"/>
                </a:lnTo>
                <a:lnTo>
                  <a:pt x="673893" y="435033"/>
                </a:lnTo>
                <a:lnTo>
                  <a:pt x="659546" y="477916"/>
                </a:lnTo>
                <a:lnTo>
                  <a:pt x="640079" y="517783"/>
                </a:lnTo>
                <a:lnTo>
                  <a:pt x="615850" y="554281"/>
                </a:lnTo>
                <a:lnTo>
                  <a:pt x="587216" y="587057"/>
                </a:lnTo>
                <a:lnTo>
                  <a:pt x="554533" y="615758"/>
                </a:lnTo>
                <a:lnTo>
                  <a:pt x="518159" y="640032"/>
                </a:lnTo>
                <a:lnTo>
                  <a:pt x="478452" y="659526"/>
                </a:lnTo>
                <a:lnTo>
                  <a:pt x="435768" y="673887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87"/>
                </a:lnTo>
                <a:lnTo>
                  <a:pt x="207347" y="659526"/>
                </a:lnTo>
                <a:lnTo>
                  <a:pt x="167640" y="640032"/>
                </a:lnTo>
                <a:lnTo>
                  <a:pt x="131266" y="615758"/>
                </a:lnTo>
                <a:lnTo>
                  <a:pt x="98583" y="587057"/>
                </a:lnTo>
                <a:lnTo>
                  <a:pt x="69949" y="554281"/>
                </a:lnTo>
                <a:lnTo>
                  <a:pt x="45720" y="517783"/>
                </a:lnTo>
                <a:lnTo>
                  <a:pt x="26253" y="477916"/>
                </a:lnTo>
                <a:lnTo>
                  <a:pt x="11906" y="435033"/>
                </a:lnTo>
                <a:lnTo>
                  <a:pt x="3036" y="389487"/>
                </a:lnTo>
                <a:lnTo>
                  <a:pt x="0" y="341629"/>
                </a:lnTo>
                <a:lnTo>
                  <a:pt x="3036" y="294089"/>
                </a:lnTo>
                <a:lnTo>
                  <a:pt x="11906" y="248855"/>
                </a:lnTo>
                <a:lnTo>
                  <a:pt x="26253" y="206275"/>
                </a:lnTo>
                <a:lnTo>
                  <a:pt x="45720" y="166699"/>
                </a:lnTo>
                <a:lnTo>
                  <a:pt x="69949" y="130474"/>
                </a:lnTo>
                <a:lnTo>
                  <a:pt x="98583" y="97948"/>
                </a:lnTo>
                <a:lnTo>
                  <a:pt x="131266" y="69471"/>
                </a:lnTo>
                <a:lnTo>
                  <a:pt x="167640" y="45390"/>
                </a:lnTo>
                <a:lnTo>
                  <a:pt x="207347" y="26054"/>
                </a:lnTo>
                <a:lnTo>
                  <a:pt x="250031" y="11812"/>
                </a:lnTo>
                <a:lnTo>
                  <a:pt x="295334" y="3011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8686800" y="149986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9372600" y="21856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8686800" y="310007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11"/>
                </a:lnTo>
                <a:lnTo>
                  <a:pt x="250031" y="11812"/>
                </a:lnTo>
                <a:lnTo>
                  <a:pt x="207347" y="26054"/>
                </a:lnTo>
                <a:lnTo>
                  <a:pt x="167640" y="45390"/>
                </a:lnTo>
                <a:lnTo>
                  <a:pt x="131266" y="69471"/>
                </a:lnTo>
                <a:lnTo>
                  <a:pt x="98583" y="97948"/>
                </a:lnTo>
                <a:lnTo>
                  <a:pt x="69949" y="130474"/>
                </a:lnTo>
                <a:lnTo>
                  <a:pt x="45720" y="166699"/>
                </a:lnTo>
                <a:lnTo>
                  <a:pt x="26253" y="206275"/>
                </a:lnTo>
                <a:lnTo>
                  <a:pt x="11906" y="248855"/>
                </a:lnTo>
                <a:lnTo>
                  <a:pt x="3036" y="294089"/>
                </a:lnTo>
                <a:lnTo>
                  <a:pt x="0" y="341629"/>
                </a:lnTo>
                <a:lnTo>
                  <a:pt x="3036" y="389487"/>
                </a:lnTo>
                <a:lnTo>
                  <a:pt x="11906" y="435033"/>
                </a:lnTo>
                <a:lnTo>
                  <a:pt x="26253" y="477916"/>
                </a:lnTo>
                <a:lnTo>
                  <a:pt x="45720" y="517783"/>
                </a:lnTo>
                <a:lnTo>
                  <a:pt x="69949" y="554281"/>
                </a:lnTo>
                <a:lnTo>
                  <a:pt x="98583" y="587057"/>
                </a:lnTo>
                <a:lnTo>
                  <a:pt x="131266" y="615758"/>
                </a:lnTo>
                <a:lnTo>
                  <a:pt x="167640" y="640032"/>
                </a:lnTo>
                <a:lnTo>
                  <a:pt x="207347" y="659526"/>
                </a:lnTo>
                <a:lnTo>
                  <a:pt x="250031" y="673887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87"/>
                </a:lnTo>
                <a:lnTo>
                  <a:pt x="478452" y="659526"/>
                </a:lnTo>
                <a:lnTo>
                  <a:pt x="518159" y="640032"/>
                </a:lnTo>
                <a:lnTo>
                  <a:pt x="554533" y="615758"/>
                </a:lnTo>
                <a:lnTo>
                  <a:pt x="587216" y="587057"/>
                </a:lnTo>
                <a:lnTo>
                  <a:pt x="615850" y="554281"/>
                </a:lnTo>
                <a:lnTo>
                  <a:pt x="640079" y="517783"/>
                </a:lnTo>
                <a:lnTo>
                  <a:pt x="659546" y="477916"/>
                </a:lnTo>
                <a:lnTo>
                  <a:pt x="673893" y="435033"/>
                </a:lnTo>
                <a:lnTo>
                  <a:pt x="682763" y="389487"/>
                </a:lnTo>
                <a:lnTo>
                  <a:pt x="685800" y="341629"/>
                </a:lnTo>
                <a:lnTo>
                  <a:pt x="682763" y="294089"/>
                </a:lnTo>
                <a:lnTo>
                  <a:pt x="673893" y="248855"/>
                </a:lnTo>
                <a:lnTo>
                  <a:pt x="659546" y="206275"/>
                </a:lnTo>
                <a:lnTo>
                  <a:pt x="640079" y="166699"/>
                </a:lnTo>
                <a:lnTo>
                  <a:pt x="615850" y="130474"/>
                </a:lnTo>
                <a:lnTo>
                  <a:pt x="587216" y="97948"/>
                </a:lnTo>
                <a:lnTo>
                  <a:pt x="554533" y="69471"/>
                </a:lnTo>
                <a:lnTo>
                  <a:pt x="518159" y="45390"/>
                </a:lnTo>
                <a:lnTo>
                  <a:pt x="478452" y="26054"/>
                </a:lnTo>
                <a:lnTo>
                  <a:pt x="435768" y="11812"/>
                </a:lnTo>
                <a:lnTo>
                  <a:pt x="390465" y="3011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8686800" y="310007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11"/>
                </a:lnTo>
                <a:lnTo>
                  <a:pt x="435768" y="11812"/>
                </a:lnTo>
                <a:lnTo>
                  <a:pt x="478452" y="26054"/>
                </a:lnTo>
                <a:lnTo>
                  <a:pt x="518159" y="45390"/>
                </a:lnTo>
                <a:lnTo>
                  <a:pt x="554533" y="69471"/>
                </a:lnTo>
                <a:lnTo>
                  <a:pt x="587216" y="97948"/>
                </a:lnTo>
                <a:lnTo>
                  <a:pt x="615850" y="130474"/>
                </a:lnTo>
                <a:lnTo>
                  <a:pt x="640079" y="166699"/>
                </a:lnTo>
                <a:lnTo>
                  <a:pt x="659546" y="206275"/>
                </a:lnTo>
                <a:lnTo>
                  <a:pt x="673893" y="248855"/>
                </a:lnTo>
                <a:lnTo>
                  <a:pt x="682763" y="294089"/>
                </a:lnTo>
                <a:lnTo>
                  <a:pt x="685800" y="341629"/>
                </a:lnTo>
                <a:lnTo>
                  <a:pt x="682763" y="389487"/>
                </a:lnTo>
                <a:lnTo>
                  <a:pt x="673893" y="435033"/>
                </a:lnTo>
                <a:lnTo>
                  <a:pt x="659546" y="477916"/>
                </a:lnTo>
                <a:lnTo>
                  <a:pt x="640079" y="517783"/>
                </a:lnTo>
                <a:lnTo>
                  <a:pt x="615850" y="554281"/>
                </a:lnTo>
                <a:lnTo>
                  <a:pt x="587216" y="587057"/>
                </a:lnTo>
                <a:lnTo>
                  <a:pt x="554533" y="615758"/>
                </a:lnTo>
                <a:lnTo>
                  <a:pt x="518159" y="640032"/>
                </a:lnTo>
                <a:lnTo>
                  <a:pt x="478452" y="659526"/>
                </a:lnTo>
                <a:lnTo>
                  <a:pt x="435768" y="673887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87"/>
                </a:lnTo>
                <a:lnTo>
                  <a:pt x="207347" y="659526"/>
                </a:lnTo>
                <a:lnTo>
                  <a:pt x="167640" y="640032"/>
                </a:lnTo>
                <a:lnTo>
                  <a:pt x="131266" y="615758"/>
                </a:lnTo>
                <a:lnTo>
                  <a:pt x="98583" y="587057"/>
                </a:lnTo>
                <a:lnTo>
                  <a:pt x="69949" y="554281"/>
                </a:lnTo>
                <a:lnTo>
                  <a:pt x="45720" y="517783"/>
                </a:lnTo>
                <a:lnTo>
                  <a:pt x="26253" y="477916"/>
                </a:lnTo>
                <a:lnTo>
                  <a:pt x="11906" y="435033"/>
                </a:lnTo>
                <a:lnTo>
                  <a:pt x="3036" y="389487"/>
                </a:lnTo>
                <a:lnTo>
                  <a:pt x="0" y="341629"/>
                </a:lnTo>
                <a:lnTo>
                  <a:pt x="3036" y="294089"/>
                </a:lnTo>
                <a:lnTo>
                  <a:pt x="11906" y="248855"/>
                </a:lnTo>
                <a:lnTo>
                  <a:pt x="26253" y="206275"/>
                </a:lnTo>
                <a:lnTo>
                  <a:pt x="45720" y="166699"/>
                </a:lnTo>
                <a:lnTo>
                  <a:pt x="69949" y="130474"/>
                </a:lnTo>
                <a:lnTo>
                  <a:pt x="98583" y="97948"/>
                </a:lnTo>
                <a:lnTo>
                  <a:pt x="131266" y="69471"/>
                </a:lnTo>
                <a:lnTo>
                  <a:pt x="167640" y="45390"/>
                </a:lnTo>
                <a:lnTo>
                  <a:pt x="207347" y="26054"/>
                </a:lnTo>
                <a:lnTo>
                  <a:pt x="250031" y="11812"/>
                </a:lnTo>
                <a:lnTo>
                  <a:pt x="295334" y="3011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8686800" y="31000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9372600" y="37858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86868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86868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8686800" y="4800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9372600" y="5486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448035" y="1490705"/>
            <a:ext cx="3904529" cy="40048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70866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70866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7086600" y="4800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7772400" y="5486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90980" y="14541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637029" y="22542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00100" y="236347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00100" y="25400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00100" y="27178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00100" y="2895600"/>
            <a:ext cx="0" cy="106680"/>
          </a:xfrm>
          <a:custGeom>
            <a:avLst/>
            <a:gdLst/>
            <a:ahLst/>
            <a:cxnLst/>
            <a:rect l="l" t="t" r="r" b="b"/>
            <a:pathLst>
              <a:path h="106680">
                <a:moveTo>
                  <a:pt x="0" y="0"/>
                </a:moveTo>
                <a:lnTo>
                  <a:pt x="0" y="1066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95300" y="24320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319530" y="3442970"/>
            <a:ext cx="109220" cy="0"/>
          </a:xfrm>
          <a:custGeom>
            <a:avLst/>
            <a:gdLst/>
            <a:ahLst/>
            <a:cxnLst/>
            <a:rect l="l" t="t" r="r" b="b"/>
            <a:pathLst>
              <a:path w="109219">
                <a:moveTo>
                  <a:pt x="0" y="0"/>
                </a:moveTo>
                <a:lnTo>
                  <a:pt x="109219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497330" y="344297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675129" y="344297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851660" y="344297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490980" y="30543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4000500" y="39624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000500" y="41402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000500" y="43180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000500" y="44945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4086859" y="4081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4000500" y="23622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000500" y="25400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000500" y="27178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000500" y="28943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4183379" y="2430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2921000" y="184277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097529" y="184277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275329" y="184277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453129" y="184277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8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3091179" y="14541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2921000" y="344297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097529" y="344297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275329" y="344297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453129" y="344297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8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3091179" y="30543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2945129" y="22542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637029" y="39039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2400300" y="396367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2400300" y="41402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2400300" y="43180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2400300" y="4495800"/>
            <a:ext cx="0" cy="106680"/>
          </a:xfrm>
          <a:custGeom>
            <a:avLst/>
            <a:gdLst/>
            <a:ahLst/>
            <a:cxnLst/>
            <a:rect l="l" t="t" r="r" b="b"/>
            <a:pathLst>
              <a:path h="106679">
                <a:moveTo>
                  <a:pt x="0" y="0"/>
                </a:moveTo>
                <a:lnTo>
                  <a:pt x="0" y="10668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2486660" y="4081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3237229" y="39039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2919729" y="5143500"/>
            <a:ext cx="109220" cy="0"/>
          </a:xfrm>
          <a:custGeom>
            <a:avLst/>
            <a:gdLst/>
            <a:ahLst/>
            <a:cxnLst/>
            <a:rect l="l" t="t" r="r" b="b"/>
            <a:pathLst>
              <a:path w="109219">
                <a:moveTo>
                  <a:pt x="0" y="0"/>
                </a:moveTo>
                <a:lnTo>
                  <a:pt x="109219" y="0"/>
                </a:lnTo>
              </a:path>
            </a:pathLst>
          </a:custGeom>
          <a:ln w="5461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3097529" y="51435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3275329" y="51435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3451859" y="51435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 txBox="1"/>
          <p:nvPr/>
        </p:nvSpPr>
        <p:spPr>
          <a:xfrm>
            <a:off x="3091179" y="47548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2400300" y="236347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2400300" y="25400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2400300" y="27178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2400300" y="2895600"/>
            <a:ext cx="0" cy="106680"/>
          </a:xfrm>
          <a:custGeom>
            <a:avLst/>
            <a:gdLst/>
            <a:ahLst/>
            <a:cxnLst/>
            <a:rect l="l" t="t" r="r" b="b"/>
            <a:pathLst>
              <a:path h="106680">
                <a:moveTo>
                  <a:pt x="0" y="0"/>
                </a:moveTo>
                <a:lnTo>
                  <a:pt x="0" y="1066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 txBox="1"/>
          <p:nvPr/>
        </p:nvSpPr>
        <p:spPr>
          <a:xfrm>
            <a:off x="2486660" y="24320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6172200" y="1842770"/>
            <a:ext cx="914400" cy="0"/>
          </a:xfrm>
          <a:custGeom>
            <a:avLst/>
            <a:gdLst/>
            <a:ahLst/>
            <a:cxnLst/>
            <a:rect l="l" t="t" r="r" b="b"/>
            <a:pathLst>
              <a:path w="914400">
                <a:moveTo>
                  <a:pt x="0" y="0"/>
                </a:moveTo>
                <a:lnTo>
                  <a:pt x="914400" y="0"/>
                </a:lnTo>
              </a:path>
            </a:pathLst>
          </a:custGeom>
          <a:ln w="9129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 txBox="1"/>
          <p:nvPr/>
        </p:nvSpPr>
        <p:spPr>
          <a:xfrm>
            <a:off x="6520180" y="14541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6071870" y="2085339"/>
            <a:ext cx="1115060" cy="1115060"/>
          </a:xfrm>
          <a:custGeom>
            <a:avLst/>
            <a:gdLst/>
            <a:ahLst/>
            <a:cxnLst/>
            <a:rect l="l" t="t" r="r" b="b"/>
            <a:pathLst>
              <a:path w="1115059" h="1115060">
                <a:moveTo>
                  <a:pt x="0" y="0"/>
                </a:moveTo>
                <a:lnTo>
                  <a:pt x="1115059" y="1115060"/>
                </a:lnTo>
              </a:path>
            </a:pathLst>
          </a:custGeom>
          <a:ln w="1832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 txBox="1"/>
          <p:nvPr/>
        </p:nvSpPr>
        <p:spPr>
          <a:xfrm>
            <a:off x="6666230" y="22542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5829300" y="2185670"/>
            <a:ext cx="0" cy="914400"/>
          </a:xfrm>
          <a:custGeom>
            <a:avLst/>
            <a:gdLst/>
            <a:ahLst/>
            <a:cxnLst/>
            <a:rect l="l" t="t" r="r" b="b"/>
            <a:pathLst>
              <a:path h="914400">
                <a:moveTo>
                  <a:pt x="0" y="0"/>
                </a:moveTo>
                <a:lnTo>
                  <a:pt x="0" y="914400"/>
                </a:lnTo>
              </a:path>
            </a:pathLst>
          </a:custGeom>
          <a:ln w="912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 txBox="1"/>
          <p:nvPr/>
        </p:nvSpPr>
        <p:spPr>
          <a:xfrm>
            <a:off x="5524500" y="24320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6172200" y="3442970"/>
            <a:ext cx="914400" cy="0"/>
          </a:xfrm>
          <a:custGeom>
            <a:avLst/>
            <a:gdLst/>
            <a:ahLst/>
            <a:cxnLst/>
            <a:rect l="l" t="t" r="r" b="b"/>
            <a:pathLst>
              <a:path w="914400">
                <a:moveTo>
                  <a:pt x="0" y="0"/>
                </a:moveTo>
                <a:lnTo>
                  <a:pt x="914400" y="0"/>
                </a:lnTo>
              </a:path>
            </a:pathLst>
          </a:custGeom>
          <a:ln w="912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 txBox="1"/>
          <p:nvPr/>
        </p:nvSpPr>
        <p:spPr>
          <a:xfrm>
            <a:off x="6520180" y="30543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9029700" y="3785870"/>
            <a:ext cx="0" cy="1014730"/>
          </a:xfrm>
          <a:custGeom>
            <a:avLst/>
            <a:gdLst/>
            <a:ahLst/>
            <a:cxnLst/>
            <a:rect l="l" t="t" r="r" b="b"/>
            <a:pathLst>
              <a:path h="1014729">
                <a:moveTo>
                  <a:pt x="0" y="0"/>
                </a:moveTo>
                <a:lnTo>
                  <a:pt x="0" y="1014729"/>
                </a:lnTo>
              </a:path>
            </a:pathLst>
          </a:custGeom>
          <a:ln w="18329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 txBox="1"/>
          <p:nvPr/>
        </p:nvSpPr>
        <p:spPr>
          <a:xfrm>
            <a:off x="9116059" y="4081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9029700" y="2185670"/>
            <a:ext cx="0" cy="914400"/>
          </a:xfrm>
          <a:custGeom>
            <a:avLst/>
            <a:gdLst/>
            <a:ahLst/>
            <a:cxnLst/>
            <a:rect l="l" t="t" r="r" b="b"/>
            <a:pathLst>
              <a:path h="914400">
                <a:moveTo>
                  <a:pt x="0" y="0"/>
                </a:moveTo>
                <a:lnTo>
                  <a:pt x="0" y="914400"/>
                </a:lnTo>
              </a:path>
            </a:pathLst>
          </a:custGeom>
          <a:ln w="912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 txBox="1"/>
          <p:nvPr/>
        </p:nvSpPr>
        <p:spPr>
          <a:xfrm>
            <a:off x="9212580" y="2430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7759700" y="1454150"/>
            <a:ext cx="939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72745" algn="l"/>
                <a:tab pos="926465" algn="l"/>
              </a:tabLst>
            </a:pPr>
            <a:r>
              <a:rPr sz="2400" u="heavy" dirty="0">
                <a:solidFill>
                  <a:srgbClr val="999999"/>
                </a:solidFill>
                <a:uFill>
                  <a:solidFill>
                    <a:srgbClr val="B2B2B2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solidFill>
                  <a:srgbClr val="999999"/>
                </a:solidFill>
                <a:uFill>
                  <a:solidFill>
                    <a:srgbClr val="B2B2B2"/>
                  </a:solidFill>
                </a:uFill>
                <a:latin typeface="DejaVu Serif"/>
                <a:cs typeface="DejaVu Serif"/>
              </a:rPr>
              <a:t>2	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7759700" y="3054350"/>
            <a:ext cx="939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72745" algn="l"/>
                <a:tab pos="926465" algn="l"/>
              </a:tabLst>
            </a:pPr>
            <a:r>
              <a:rPr sz="2400" u="heavy" dirty="0">
                <a:solidFill>
                  <a:srgbClr val="999999"/>
                </a:solidFill>
                <a:uFill>
                  <a:solidFill>
                    <a:srgbClr val="B2B2B2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solidFill>
                  <a:srgbClr val="999999"/>
                </a:solidFill>
                <a:uFill>
                  <a:solidFill>
                    <a:srgbClr val="B2B2B2"/>
                  </a:solidFill>
                </a:uFill>
                <a:latin typeface="DejaVu Serif"/>
                <a:cs typeface="DejaVu Serif"/>
              </a:rPr>
              <a:t>4	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7672069" y="2085339"/>
            <a:ext cx="1115060" cy="1115060"/>
          </a:xfrm>
          <a:custGeom>
            <a:avLst/>
            <a:gdLst/>
            <a:ahLst/>
            <a:cxnLst/>
            <a:rect l="l" t="t" r="r" b="b"/>
            <a:pathLst>
              <a:path w="1115059" h="1115060">
                <a:moveTo>
                  <a:pt x="1115059" y="0"/>
                </a:moveTo>
                <a:lnTo>
                  <a:pt x="0" y="1115060"/>
                </a:lnTo>
              </a:path>
            </a:pathLst>
          </a:custGeom>
          <a:ln w="9129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 txBox="1"/>
          <p:nvPr/>
        </p:nvSpPr>
        <p:spPr>
          <a:xfrm>
            <a:off x="7974330" y="22542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68" name="object 68"/>
          <p:cNvSpPr/>
          <p:nvPr/>
        </p:nvSpPr>
        <p:spPr>
          <a:xfrm>
            <a:off x="6071870" y="3685540"/>
            <a:ext cx="1115060" cy="1215390"/>
          </a:xfrm>
          <a:custGeom>
            <a:avLst/>
            <a:gdLst/>
            <a:ahLst/>
            <a:cxnLst/>
            <a:rect l="l" t="t" r="r" b="b"/>
            <a:pathLst>
              <a:path w="1115059" h="1215389">
                <a:moveTo>
                  <a:pt x="0" y="0"/>
                </a:moveTo>
                <a:lnTo>
                  <a:pt x="1115059" y="1215390"/>
                </a:lnTo>
              </a:path>
            </a:pathLst>
          </a:custGeom>
          <a:ln w="1832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 txBox="1"/>
          <p:nvPr/>
        </p:nvSpPr>
        <p:spPr>
          <a:xfrm>
            <a:off x="6666230" y="39039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70" name="object 70"/>
          <p:cNvSpPr/>
          <p:nvPr/>
        </p:nvSpPr>
        <p:spPr>
          <a:xfrm>
            <a:off x="7429500" y="3785870"/>
            <a:ext cx="0" cy="1014730"/>
          </a:xfrm>
          <a:custGeom>
            <a:avLst/>
            <a:gdLst/>
            <a:ahLst/>
            <a:cxnLst/>
            <a:rect l="l" t="t" r="r" b="b"/>
            <a:pathLst>
              <a:path h="1014729">
                <a:moveTo>
                  <a:pt x="0" y="0"/>
                </a:moveTo>
                <a:lnTo>
                  <a:pt x="0" y="1014729"/>
                </a:lnTo>
              </a:path>
            </a:pathLst>
          </a:custGeom>
          <a:ln w="912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 txBox="1"/>
          <p:nvPr/>
        </p:nvSpPr>
        <p:spPr>
          <a:xfrm>
            <a:off x="7515859" y="4081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72" name="object 72"/>
          <p:cNvSpPr/>
          <p:nvPr/>
        </p:nvSpPr>
        <p:spPr>
          <a:xfrm>
            <a:off x="7672069" y="3685540"/>
            <a:ext cx="1115060" cy="1215390"/>
          </a:xfrm>
          <a:custGeom>
            <a:avLst/>
            <a:gdLst/>
            <a:ahLst/>
            <a:cxnLst/>
            <a:rect l="l" t="t" r="r" b="b"/>
            <a:pathLst>
              <a:path w="1115059" h="1215389">
                <a:moveTo>
                  <a:pt x="0" y="0"/>
                </a:moveTo>
                <a:lnTo>
                  <a:pt x="1115059" y="1215390"/>
                </a:lnTo>
              </a:path>
            </a:pathLst>
          </a:custGeom>
          <a:ln w="1832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 txBox="1"/>
          <p:nvPr/>
        </p:nvSpPr>
        <p:spPr>
          <a:xfrm>
            <a:off x="8266430" y="39039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74" name="object 74"/>
          <p:cNvSpPr/>
          <p:nvPr/>
        </p:nvSpPr>
        <p:spPr>
          <a:xfrm>
            <a:off x="7772400" y="5143500"/>
            <a:ext cx="914400" cy="0"/>
          </a:xfrm>
          <a:custGeom>
            <a:avLst/>
            <a:gdLst/>
            <a:ahLst/>
            <a:cxnLst/>
            <a:rect l="l" t="t" r="r" b="b"/>
            <a:pathLst>
              <a:path w="914400">
                <a:moveTo>
                  <a:pt x="0" y="0"/>
                </a:moveTo>
                <a:lnTo>
                  <a:pt x="914400" y="0"/>
                </a:lnTo>
              </a:path>
            </a:pathLst>
          </a:custGeom>
          <a:ln w="912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 txBox="1"/>
          <p:nvPr/>
        </p:nvSpPr>
        <p:spPr>
          <a:xfrm>
            <a:off x="8120380" y="47548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76" name="object 76"/>
          <p:cNvSpPr/>
          <p:nvPr/>
        </p:nvSpPr>
        <p:spPr>
          <a:xfrm>
            <a:off x="7429500" y="2185670"/>
            <a:ext cx="0" cy="914400"/>
          </a:xfrm>
          <a:custGeom>
            <a:avLst/>
            <a:gdLst/>
            <a:ahLst/>
            <a:cxnLst/>
            <a:rect l="l" t="t" r="r" b="b"/>
            <a:pathLst>
              <a:path h="914400">
                <a:moveTo>
                  <a:pt x="0" y="0"/>
                </a:moveTo>
                <a:lnTo>
                  <a:pt x="0" y="914400"/>
                </a:lnTo>
              </a:path>
            </a:pathLst>
          </a:custGeom>
          <a:ln w="1832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 txBox="1"/>
          <p:nvPr/>
        </p:nvSpPr>
        <p:spPr>
          <a:xfrm>
            <a:off x="7515859" y="24320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78" name="object 78"/>
          <p:cNvSpPr/>
          <p:nvPr/>
        </p:nvSpPr>
        <p:spPr>
          <a:xfrm>
            <a:off x="5486400" y="149986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5486400" y="149986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5486400" y="149986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6172200" y="21856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7086600" y="149986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7086600" y="149986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7086600" y="149986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7772400" y="21856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7086600" y="310007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7086600" y="310007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7086600" y="31000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7772400" y="37858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5486400" y="310007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5486400" y="310007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5486400" y="31000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6172200" y="37858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8686800" y="149986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11"/>
                </a:lnTo>
                <a:lnTo>
                  <a:pt x="250031" y="11812"/>
                </a:lnTo>
                <a:lnTo>
                  <a:pt x="207347" y="26054"/>
                </a:lnTo>
                <a:lnTo>
                  <a:pt x="167640" y="45390"/>
                </a:lnTo>
                <a:lnTo>
                  <a:pt x="131266" y="69471"/>
                </a:lnTo>
                <a:lnTo>
                  <a:pt x="98583" y="97948"/>
                </a:lnTo>
                <a:lnTo>
                  <a:pt x="69949" y="130474"/>
                </a:lnTo>
                <a:lnTo>
                  <a:pt x="45720" y="166699"/>
                </a:lnTo>
                <a:lnTo>
                  <a:pt x="26253" y="206275"/>
                </a:lnTo>
                <a:lnTo>
                  <a:pt x="11906" y="248855"/>
                </a:lnTo>
                <a:lnTo>
                  <a:pt x="3036" y="294089"/>
                </a:lnTo>
                <a:lnTo>
                  <a:pt x="0" y="341629"/>
                </a:lnTo>
                <a:lnTo>
                  <a:pt x="3036" y="389487"/>
                </a:lnTo>
                <a:lnTo>
                  <a:pt x="11906" y="435033"/>
                </a:lnTo>
                <a:lnTo>
                  <a:pt x="26253" y="477916"/>
                </a:lnTo>
                <a:lnTo>
                  <a:pt x="45720" y="517783"/>
                </a:lnTo>
                <a:lnTo>
                  <a:pt x="69949" y="554281"/>
                </a:lnTo>
                <a:lnTo>
                  <a:pt x="98583" y="587057"/>
                </a:lnTo>
                <a:lnTo>
                  <a:pt x="131266" y="615758"/>
                </a:lnTo>
                <a:lnTo>
                  <a:pt x="167640" y="640032"/>
                </a:lnTo>
                <a:lnTo>
                  <a:pt x="207347" y="659526"/>
                </a:lnTo>
                <a:lnTo>
                  <a:pt x="250031" y="673887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87"/>
                </a:lnTo>
                <a:lnTo>
                  <a:pt x="478452" y="659526"/>
                </a:lnTo>
                <a:lnTo>
                  <a:pt x="518159" y="640032"/>
                </a:lnTo>
                <a:lnTo>
                  <a:pt x="554533" y="615758"/>
                </a:lnTo>
                <a:lnTo>
                  <a:pt x="587216" y="587057"/>
                </a:lnTo>
                <a:lnTo>
                  <a:pt x="615850" y="554281"/>
                </a:lnTo>
                <a:lnTo>
                  <a:pt x="640079" y="517783"/>
                </a:lnTo>
                <a:lnTo>
                  <a:pt x="659546" y="477916"/>
                </a:lnTo>
                <a:lnTo>
                  <a:pt x="673893" y="435033"/>
                </a:lnTo>
                <a:lnTo>
                  <a:pt x="682763" y="389487"/>
                </a:lnTo>
                <a:lnTo>
                  <a:pt x="685800" y="341629"/>
                </a:lnTo>
                <a:lnTo>
                  <a:pt x="682763" y="294089"/>
                </a:lnTo>
                <a:lnTo>
                  <a:pt x="673893" y="248855"/>
                </a:lnTo>
                <a:lnTo>
                  <a:pt x="659546" y="206275"/>
                </a:lnTo>
                <a:lnTo>
                  <a:pt x="640079" y="166699"/>
                </a:lnTo>
                <a:lnTo>
                  <a:pt x="615850" y="130474"/>
                </a:lnTo>
                <a:lnTo>
                  <a:pt x="587216" y="97948"/>
                </a:lnTo>
                <a:lnTo>
                  <a:pt x="554533" y="69471"/>
                </a:lnTo>
                <a:lnTo>
                  <a:pt x="518159" y="45390"/>
                </a:lnTo>
                <a:lnTo>
                  <a:pt x="478452" y="26054"/>
                </a:lnTo>
                <a:lnTo>
                  <a:pt x="435768" y="11812"/>
                </a:lnTo>
                <a:lnTo>
                  <a:pt x="390465" y="3011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8686800" y="149986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11"/>
                </a:lnTo>
                <a:lnTo>
                  <a:pt x="435768" y="11812"/>
                </a:lnTo>
                <a:lnTo>
                  <a:pt x="478452" y="26054"/>
                </a:lnTo>
                <a:lnTo>
                  <a:pt x="518159" y="45390"/>
                </a:lnTo>
                <a:lnTo>
                  <a:pt x="554533" y="69471"/>
                </a:lnTo>
                <a:lnTo>
                  <a:pt x="587216" y="97948"/>
                </a:lnTo>
                <a:lnTo>
                  <a:pt x="615850" y="130474"/>
                </a:lnTo>
                <a:lnTo>
                  <a:pt x="640079" y="166699"/>
                </a:lnTo>
                <a:lnTo>
                  <a:pt x="659546" y="206275"/>
                </a:lnTo>
                <a:lnTo>
                  <a:pt x="673893" y="248855"/>
                </a:lnTo>
                <a:lnTo>
                  <a:pt x="682763" y="294089"/>
                </a:lnTo>
                <a:lnTo>
                  <a:pt x="685800" y="341629"/>
                </a:lnTo>
                <a:lnTo>
                  <a:pt x="682763" y="389487"/>
                </a:lnTo>
                <a:lnTo>
                  <a:pt x="673893" y="435033"/>
                </a:lnTo>
                <a:lnTo>
                  <a:pt x="659546" y="477916"/>
                </a:lnTo>
                <a:lnTo>
                  <a:pt x="640079" y="517783"/>
                </a:lnTo>
                <a:lnTo>
                  <a:pt x="615850" y="554281"/>
                </a:lnTo>
                <a:lnTo>
                  <a:pt x="587216" y="587057"/>
                </a:lnTo>
                <a:lnTo>
                  <a:pt x="554533" y="615758"/>
                </a:lnTo>
                <a:lnTo>
                  <a:pt x="518159" y="640032"/>
                </a:lnTo>
                <a:lnTo>
                  <a:pt x="478452" y="659526"/>
                </a:lnTo>
                <a:lnTo>
                  <a:pt x="435768" y="673887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87"/>
                </a:lnTo>
                <a:lnTo>
                  <a:pt x="207347" y="659526"/>
                </a:lnTo>
                <a:lnTo>
                  <a:pt x="167640" y="640032"/>
                </a:lnTo>
                <a:lnTo>
                  <a:pt x="131266" y="615758"/>
                </a:lnTo>
                <a:lnTo>
                  <a:pt x="98583" y="587057"/>
                </a:lnTo>
                <a:lnTo>
                  <a:pt x="69949" y="554281"/>
                </a:lnTo>
                <a:lnTo>
                  <a:pt x="45720" y="517783"/>
                </a:lnTo>
                <a:lnTo>
                  <a:pt x="26253" y="477916"/>
                </a:lnTo>
                <a:lnTo>
                  <a:pt x="11906" y="435033"/>
                </a:lnTo>
                <a:lnTo>
                  <a:pt x="3036" y="389487"/>
                </a:lnTo>
                <a:lnTo>
                  <a:pt x="0" y="341629"/>
                </a:lnTo>
                <a:lnTo>
                  <a:pt x="3036" y="294089"/>
                </a:lnTo>
                <a:lnTo>
                  <a:pt x="11906" y="248855"/>
                </a:lnTo>
                <a:lnTo>
                  <a:pt x="26253" y="206275"/>
                </a:lnTo>
                <a:lnTo>
                  <a:pt x="45720" y="166699"/>
                </a:lnTo>
                <a:lnTo>
                  <a:pt x="69949" y="130474"/>
                </a:lnTo>
                <a:lnTo>
                  <a:pt x="98583" y="97948"/>
                </a:lnTo>
                <a:lnTo>
                  <a:pt x="131266" y="69471"/>
                </a:lnTo>
                <a:lnTo>
                  <a:pt x="167640" y="45390"/>
                </a:lnTo>
                <a:lnTo>
                  <a:pt x="207347" y="26054"/>
                </a:lnTo>
                <a:lnTo>
                  <a:pt x="250031" y="11812"/>
                </a:lnTo>
                <a:lnTo>
                  <a:pt x="295334" y="3011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8686800" y="149986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9372600" y="21856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8686800" y="310007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11"/>
                </a:lnTo>
                <a:lnTo>
                  <a:pt x="250031" y="11812"/>
                </a:lnTo>
                <a:lnTo>
                  <a:pt x="207347" y="26054"/>
                </a:lnTo>
                <a:lnTo>
                  <a:pt x="167640" y="45390"/>
                </a:lnTo>
                <a:lnTo>
                  <a:pt x="131266" y="69471"/>
                </a:lnTo>
                <a:lnTo>
                  <a:pt x="98583" y="97948"/>
                </a:lnTo>
                <a:lnTo>
                  <a:pt x="69949" y="130474"/>
                </a:lnTo>
                <a:lnTo>
                  <a:pt x="45720" y="166699"/>
                </a:lnTo>
                <a:lnTo>
                  <a:pt x="26253" y="206275"/>
                </a:lnTo>
                <a:lnTo>
                  <a:pt x="11906" y="248855"/>
                </a:lnTo>
                <a:lnTo>
                  <a:pt x="3036" y="294089"/>
                </a:lnTo>
                <a:lnTo>
                  <a:pt x="0" y="341629"/>
                </a:lnTo>
                <a:lnTo>
                  <a:pt x="3036" y="389487"/>
                </a:lnTo>
                <a:lnTo>
                  <a:pt x="11906" y="435033"/>
                </a:lnTo>
                <a:lnTo>
                  <a:pt x="26253" y="477916"/>
                </a:lnTo>
                <a:lnTo>
                  <a:pt x="45720" y="517783"/>
                </a:lnTo>
                <a:lnTo>
                  <a:pt x="69949" y="554281"/>
                </a:lnTo>
                <a:lnTo>
                  <a:pt x="98583" y="587057"/>
                </a:lnTo>
                <a:lnTo>
                  <a:pt x="131266" y="615758"/>
                </a:lnTo>
                <a:lnTo>
                  <a:pt x="167640" y="640032"/>
                </a:lnTo>
                <a:lnTo>
                  <a:pt x="207347" y="659526"/>
                </a:lnTo>
                <a:lnTo>
                  <a:pt x="250031" y="673887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87"/>
                </a:lnTo>
                <a:lnTo>
                  <a:pt x="478452" y="659526"/>
                </a:lnTo>
                <a:lnTo>
                  <a:pt x="518159" y="640032"/>
                </a:lnTo>
                <a:lnTo>
                  <a:pt x="554533" y="615758"/>
                </a:lnTo>
                <a:lnTo>
                  <a:pt x="587216" y="587057"/>
                </a:lnTo>
                <a:lnTo>
                  <a:pt x="615850" y="554281"/>
                </a:lnTo>
                <a:lnTo>
                  <a:pt x="640079" y="517783"/>
                </a:lnTo>
                <a:lnTo>
                  <a:pt x="659546" y="477916"/>
                </a:lnTo>
                <a:lnTo>
                  <a:pt x="673893" y="435033"/>
                </a:lnTo>
                <a:lnTo>
                  <a:pt x="682763" y="389487"/>
                </a:lnTo>
                <a:lnTo>
                  <a:pt x="685800" y="341629"/>
                </a:lnTo>
                <a:lnTo>
                  <a:pt x="682763" y="294089"/>
                </a:lnTo>
                <a:lnTo>
                  <a:pt x="673893" y="248855"/>
                </a:lnTo>
                <a:lnTo>
                  <a:pt x="659546" y="206275"/>
                </a:lnTo>
                <a:lnTo>
                  <a:pt x="640079" y="166699"/>
                </a:lnTo>
                <a:lnTo>
                  <a:pt x="615850" y="130474"/>
                </a:lnTo>
                <a:lnTo>
                  <a:pt x="587216" y="97948"/>
                </a:lnTo>
                <a:lnTo>
                  <a:pt x="554533" y="69471"/>
                </a:lnTo>
                <a:lnTo>
                  <a:pt x="518159" y="45390"/>
                </a:lnTo>
                <a:lnTo>
                  <a:pt x="478452" y="26054"/>
                </a:lnTo>
                <a:lnTo>
                  <a:pt x="435768" y="11812"/>
                </a:lnTo>
                <a:lnTo>
                  <a:pt x="390465" y="3011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8686800" y="310007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11"/>
                </a:lnTo>
                <a:lnTo>
                  <a:pt x="435768" y="11812"/>
                </a:lnTo>
                <a:lnTo>
                  <a:pt x="478452" y="26054"/>
                </a:lnTo>
                <a:lnTo>
                  <a:pt x="518159" y="45390"/>
                </a:lnTo>
                <a:lnTo>
                  <a:pt x="554533" y="69471"/>
                </a:lnTo>
                <a:lnTo>
                  <a:pt x="587216" y="97948"/>
                </a:lnTo>
                <a:lnTo>
                  <a:pt x="615850" y="130474"/>
                </a:lnTo>
                <a:lnTo>
                  <a:pt x="640079" y="166699"/>
                </a:lnTo>
                <a:lnTo>
                  <a:pt x="659546" y="206275"/>
                </a:lnTo>
                <a:lnTo>
                  <a:pt x="673893" y="248855"/>
                </a:lnTo>
                <a:lnTo>
                  <a:pt x="682763" y="294089"/>
                </a:lnTo>
                <a:lnTo>
                  <a:pt x="685800" y="341629"/>
                </a:lnTo>
                <a:lnTo>
                  <a:pt x="682763" y="389487"/>
                </a:lnTo>
                <a:lnTo>
                  <a:pt x="673893" y="435033"/>
                </a:lnTo>
                <a:lnTo>
                  <a:pt x="659546" y="477916"/>
                </a:lnTo>
                <a:lnTo>
                  <a:pt x="640079" y="517783"/>
                </a:lnTo>
                <a:lnTo>
                  <a:pt x="615850" y="554281"/>
                </a:lnTo>
                <a:lnTo>
                  <a:pt x="587216" y="587057"/>
                </a:lnTo>
                <a:lnTo>
                  <a:pt x="554533" y="615758"/>
                </a:lnTo>
                <a:lnTo>
                  <a:pt x="518159" y="640032"/>
                </a:lnTo>
                <a:lnTo>
                  <a:pt x="478452" y="659526"/>
                </a:lnTo>
                <a:lnTo>
                  <a:pt x="435768" y="673887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87"/>
                </a:lnTo>
                <a:lnTo>
                  <a:pt x="207347" y="659526"/>
                </a:lnTo>
                <a:lnTo>
                  <a:pt x="167640" y="640032"/>
                </a:lnTo>
                <a:lnTo>
                  <a:pt x="131266" y="615758"/>
                </a:lnTo>
                <a:lnTo>
                  <a:pt x="98583" y="587057"/>
                </a:lnTo>
                <a:lnTo>
                  <a:pt x="69949" y="554281"/>
                </a:lnTo>
                <a:lnTo>
                  <a:pt x="45720" y="517783"/>
                </a:lnTo>
                <a:lnTo>
                  <a:pt x="26253" y="477916"/>
                </a:lnTo>
                <a:lnTo>
                  <a:pt x="11906" y="435033"/>
                </a:lnTo>
                <a:lnTo>
                  <a:pt x="3036" y="389487"/>
                </a:lnTo>
                <a:lnTo>
                  <a:pt x="0" y="341629"/>
                </a:lnTo>
                <a:lnTo>
                  <a:pt x="3036" y="294089"/>
                </a:lnTo>
                <a:lnTo>
                  <a:pt x="11906" y="248855"/>
                </a:lnTo>
                <a:lnTo>
                  <a:pt x="26253" y="206275"/>
                </a:lnTo>
                <a:lnTo>
                  <a:pt x="45720" y="166699"/>
                </a:lnTo>
                <a:lnTo>
                  <a:pt x="69949" y="130474"/>
                </a:lnTo>
                <a:lnTo>
                  <a:pt x="98583" y="97948"/>
                </a:lnTo>
                <a:lnTo>
                  <a:pt x="131266" y="69471"/>
                </a:lnTo>
                <a:lnTo>
                  <a:pt x="167640" y="45390"/>
                </a:lnTo>
                <a:lnTo>
                  <a:pt x="207347" y="26054"/>
                </a:lnTo>
                <a:lnTo>
                  <a:pt x="250031" y="11812"/>
                </a:lnTo>
                <a:lnTo>
                  <a:pt x="295334" y="3011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8686800" y="31000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9372600" y="37858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86868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86868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8686800" y="4800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9372600" y="5486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448035" y="1490705"/>
            <a:ext cx="3904529" cy="40048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70866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70866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7086600" y="4800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7772400" y="5486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90980" y="14541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637029" y="22542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00100" y="236347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00100" y="25400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00100" y="27178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00100" y="2895600"/>
            <a:ext cx="0" cy="106680"/>
          </a:xfrm>
          <a:custGeom>
            <a:avLst/>
            <a:gdLst/>
            <a:ahLst/>
            <a:cxnLst/>
            <a:rect l="l" t="t" r="r" b="b"/>
            <a:pathLst>
              <a:path h="106680">
                <a:moveTo>
                  <a:pt x="0" y="0"/>
                </a:moveTo>
                <a:lnTo>
                  <a:pt x="0" y="1066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95300" y="24320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319530" y="3442970"/>
            <a:ext cx="109220" cy="0"/>
          </a:xfrm>
          <a:custGeom>
            <a:avLst/>
            <a:gdLst/>
            <a:ahLst/>
            <a:cxnLst/>
            <a:rect l="l" t="t" r="r" b="b"/>
            <a:pathLst>
              <a:path w="109219">
                <a:moveTo>
                  <a:pt x="0" y="0"/>
                </a:moveTo>
                <a:lnTo>
                  <a:pt x="109219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497330" y="344297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675129" y="344297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851660" y="344297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490980" y="30543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4000500" y="39624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000500" y="41402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000500" y="43180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000500" y="44945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4086859" y="4081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4000500" y="23622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000500" y="25400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000500" y="27178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000500" y="28943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4183379" y="2430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2921000" y="184277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097529" y="184277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275329" y="184277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453129" y="184277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8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3091179" y="14541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2921000" y="344297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097529" y="344297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275329" y="344297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453129" y="344297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8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3091179" y="30543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2945129" y="22542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637029" y="39039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2400300" y="396367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2400300" y="41402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2400300" y="43180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2400300" y="4495800"/>
            <a:ext cx="0" cy="106680"/>
          </a:xfrm>
          <a:custGeom>
            <a:avLst/>
            <a:gdLst/>
            <a:ahLst/>
            <a:cxnLst/>
            <a:rect l="l" t="t" r="r" b="b"/>
            <a:pathLst>
              <a:path h="106679">
                <a:moveTo>
                  <a:pt x="0" y="0"/>
                </a:moveTo>
                <a:lnTo>
                  <a:pt x="0" y="10668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2486660" y="4081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3237229" y="39039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3091179" y="47548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2400300" y="236347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2400300" y="25400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2400300" y="27178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2400300" y="2895600"/>
            <a:ext cx="0" cy="106680"/>
          </a:xfrm>
          <a:custGeom>
            <a:avLst/>
            <a:gdLst/>
            <a:ahLst/>
            <a:cxnLst/>
            <a:rect l="l" t="t" r="r" b="b"/>
            <a:pathLst>
              <a:path h="106680">
                <a:moveTo>
                  <a:pt x="0" y="0"/>
                </a:moveTo>
                <a:lnTo>
                  <a:pt x="0" y="1066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/>
          <p:nvPr/>
        </p:nvSpPr>
        <p:spPr>
          <a:xfrm>
            <a:off x="2486660" y="24320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6172200" y="1842770"/>
            <a:ext cx="914400" cy="0"/>
          </a:xfrm>
          <a:custGeom>
            <a:avLst/>
            <a:gdLst/>
            <a:ahLst/>
            <a:cxnLst/>
            <a:rect l="l" t="t" r="r" b="b"/>
            <a:pathLst>
              <a:path w="914400">
                <a:moveTo>
                  <a:pt x="0" y="0"/>
                </a:moveTo>
                <a:lnTo>
                  <a:pt x="914400" y="0"/>
                </a:lnTo>
              </a:path>
            </a:pathLst>
          </a:custGeom>
          <a:ln w="9129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 txBox="1"/>
          <p:nvPr/>
        </p:nvSpPr>
        <p:spPr>
          <a:xfrm>
            <a:off x="6520180" y="14541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6071870" y="2085339"/>
            <a:ext cx="1115060" cy="1115060"/>
          </a:xfrm>
          <a:custGeom>
            <a:avLst/>
            <a:gdLst/>
            <a:ahLst/>
            <a:cxnLst/>
            <a:rect l="l" t="t" r="r" b="b"/>
            <a:pathLst>
              <a:path w="1115059" h="1115060">
                <a:moveTo>
                  <a:pt x="0" y="0"/>
                </a:moveTo>
                <a:lnTo>
                  <a:pt x="1115059" y="1115060"/>
                </a:lnTo>
              </a:path>
            </a:pathLst>
          </a:custGeom>
          <a:ln w="1832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 txBox="1"/>
          <p:nvPr/>
        </p:nvSpPr>
        <p:spPr>
          <a:xfrm>
            <a:off x="6666230" y="22542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5829300" y="2185670"/>
            <a:ext cx="0" cy="914400"/>
          </a:xfrm>
          <a:custGeom>
            <a:avLst/>
            <a:gdLst/>
            <a:ahLst/>
            <a:cxnLst/>
            <a:rect l="l" t="t" r="r" b="b"/>
            <a:pathLst>
              <a:path h="914400">
                <a:moveTo>
                  <a:pt x="0" y="0"/>
                </a:moveTo>
                <a:lnTo>
                  <a:pt x="0" y="914400"/>
                </a:lnTo>
              </a:path>
            </a:pathLst>
          </a:custGeom>
          <a:ln w="912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 txBox="1"/>
          <p:nvPr/>
        </p:nvSpPr>
        <p:spPr>
          <a:xfrm>
            <a:off x="5524500" y="24320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6172200" y="3442970"/>
            <a:ext cx="914400" cy="0"/>
          </a:xfrm>
          <a:custGeom>
            <a:avLst/>
            <a:gdLst/>
            <a:ahLst/>
            <a:cxnLst/>
            <a:rect l="l" t="t" r="r" b="b"/>
            <a:pathLst>
              <a:path w="914400">
                <a:moveTo>
                  <a:pt x="0" y="0"/>
                </a:moveTo>
                <a:lnTo>
                  <a:pt x="914400" y="0"/>
                </a:lnTo>
              </a:path>
            </a:pathLst>
          </a:custGeom>
          <a:ln w="912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 txBox="1"/>
          <p:nvPr/>
        </p:nvSpPr>
        <p:spPr>
          <a:xfrm>
            <a:off x="6520180" y="30543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9029700" y="3785870"/>
            <a:ext cx="0" cy="1014730"/>
          </a:xfrm>
          <a:custGeom>
            <a:avLst/>
            <a:gdLst/>
            <a:ahLst/>
            <a:cxnLst/>
            <a:rect l="l" t="t" r="r" b="b"/>
            <a:pathLst>
              <a:path h="1014729">
                <a:moveTo>
                  <a:pt x="0" y="0"/>
                </a:moveTo>
                <a:lnTo>
                  <a:pt x="0" y="1014729"/>
                </a:lnTo>
              </a:path>
            </a:pathLst>
          </a:custGeom>
          <a:ln w="18329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 txBox="1"/>
          <p:nvPr/>
        </p:nvSpPr>
        <p:spPr>
          <a:xfrm>
            <a:off x="9116059" y="4081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9029700" y="2185670"/>
            <a:ext cx="0" cy="914400"/>
          </a:xfrm>
          <a:custGeom>
            <a:avLst/>
            <a:gdLst/>
            <a:ahLst/>
            <a:cxnLst/>
            <a:rect l="l" t="t" r="r" b="b"/>
            <a:pathLst>
              <a:path h="914400">
                <a:moveTo>
                  <a:pt x="0" y="0"/>
                </a:moveTo>
                <a:lnTo>
                  <a:pt x="0" y="914400"/>
                </a:lnTo>
              </a:path>
            </a:pathLst>
          </a:custGeom>
          <a:ln w="912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 txBox="1"/>
          <p:nvPr/>
        </p:nvSpPr>
        <p:spPr>
          <a:xfrm>
            <a:off x="9212580" y="2430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7759700" y="1454150"/>
            <a:ext cx="939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72745" algn="l"/>
                <a:tab pos="926465" algn="l"/>
              </a:tabLst>
            </a:pPr>
            <a:r>
              <a:rPr sz="2400" u="heavy" dirty="0">
                <a:solidFill>
                  <a:srgbClr val="999999"/>
                </a:solidFill>
                <a:uFill>
                  <a:solidFill>
                    <a:srgbClr val="B2B2B2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solidFill>
                  <a:srgbClr val="999999"/>
                </a:solidFill>
                <a:uFill>
                  <a:solidFill>
                    <a:srgbClr val="B2B2B2"/>
                  </a:solidFill>
                </a:uFill>
                <a:latin typeface="DejaVu Serif"/>
                <a:cs typeface="DejaVu Serif"/>
              </a:rPr>
              <a:t>2	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7759700" y="3054350"/>
            <a:ext cx="939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72745" algn="l"/>
                <a:tab pos="926465" algn="l"/>
              </a:tabLst>
            </a:pPr>
            <a:r>
              <a:rPr sz="2400" u="heavy" dirty="0">
                <a:solidFill>
                  <a:srgbClr val="999999"/>
                </a:solidFill>
                <a:uFill>
                  <a:solidFill>
                    <a:srgbClr val="B2B2B2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solidFill>
                  <a:srgbClr val="999999"/>
                </a:solidFill>
                <a:uFill>
                  <a:solidFill>
                    <a:srgbClr val="B2B2B2"/>
                  </a:solidFill>
                </a:uFill>
                <a:latin typeface="DejaVu Serif"/>
                <a:cs typeface="DejaVu Serif"/>
              </a:rPr>
              <a:t>4	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7672069" y="2085339"/>
            <a:ext cx="1115060" cy="1115060"/>
          </a:xfrm>
          <a:custGeom>
            <a:avLst/>
            <a:gdLst/>
            <a:ahLst/>
            <a:cxnLst/>
            <a:rect l="l" t="t" r="r" b="b"/>
            <a:pathLst>
              <a:path w="1115059" h="1115060">
                <a:moveTo>
                  <a:pt x="1115059" y="0"/>
                </a:moveTo>
                <a:lnTo>
                  <a:pt x="0" y="1115060"/>
                </a:lnTo>
              </a:path>
            </a:pathLst>
          </a:custGeom>
          <a:ln w="9129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 txBox="1"/>
          <p:nvPr/>
        </p:nvSpPr>
        <p:spPr>
          <a:xfrm>
            <a:off x="7974330" y="22542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6071870" y="3685540"/>
            <a:ext cx="1115060" cy="1215390"/>
          </a:xfrm>
          <a:custGeom>
            <a:avLst/>
            <a:gdLst/>
            <a:ahLst/>
            <a:cxnLst/>
            <a:rect l="l" t="t" r="r" b="b"/>
            <a:pathLst>
              <a:path w="1115059" h="1215389">
                <a:moveTo>
                  <a:pt x="0" y="0"/>
                </a:moveTo>
                <a:lnTo>
                  <a:pt x="1115059" y="1215390"/>
                </a:lnTo>
              </a:path>
            </a:pathLst>
          </a:custGeom>
          <a:ln w="1832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 txBox="1"/>
          <p:nvPr/>
        </p:nvSpPr>
        <p:spPr>
          <a:xfrm>
            <a:off x="6666230" y="39039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7429500" y="3785870"/>
            <a:ext cx="0" cy="1014730"/>
          </a:xfrm>
          <a:custGeom>
            <a:avLst/>
            <a:gdLst/>
            <a:ahLst/>
            <a:cxnLst/>
            <a:rect l="l" t="t" r="r" b="b"/>
            <a:pathLst>
              <a:path h="1014729">
                <a:moveTo>
                  <a:pt x="0" y="0"/>
                </a:moveTo>
                <a:lnTo>
                  <a:pt x="0" y="1014729"/>
                </a:lnTo>
              </a:path>
            </a:pathLst>
          </a:custGeom>
          <a:ln w="912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 txBox="1"/>
          <p:nvPr/>
        </p:nvSpPr>
        <p:spPr>
          <a:xfrm>
            <a:off x="7515859" y="4081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68" name="object 68"/>
          <p:cNvSpPr/>
          <p:nvPr/>
        </p:nvSpPr>
        <p:spPr>
          <a:xfrm>
            <a:off x="7672069" y="3685540"/>
            <a:ext cx="1115060" cy="1215390"/>
          </a:xfrm>
          <a:custGeom>
            <a:avLst/>
            <a:gdLst/>
            <a:ahLst/>
            <a:cxnLst/>
            <a:rect l="l" t="t" r="r" b="b"/>
            <a:pathLst>
              <a:path w="1115059" h="1215389">
                <a:moveTo>
                  <a:pt x="0" y="0"/>
                </a:moveTo>
                <a:lnTo>
                  <a:pt x="1115059" y="1215390"/>
                </a:lnTo>
              </a:path>
            </a:pathLst>
          </a:custGeom>
          <a:ln w="1832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 txBox="1"/>
          <p:nvPr/>
        </p:nvSpPr>
        <p:spPr>
          <a:xfrm>
            <a:off x="8266430" y="39039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70" name="object 70"/>
          <p:cNvSpPr/>
          <p:nvPr/>
        </p:nvSpPr>
        <p:spPr>
          <a:xfrm>
            <a:off x="7772400" y="5143500"/>
            <a:ext cx="914400" cy="0"/>
          </a:xfrm>
          <a:custGeom>
            <a:avLst/>
            <a:gdLst/>
            <a:ahLst/>
            <a:cxnLst/>
            <a:rect l="l" t="t" r="r" b="b"/>
            <a:pathLst>
              <a:path w="914400">
                <a:moveTo>
                  <a:pt x="0" y="0"/>
                </a:moveTo>
                <a:lnTo>
                  <a:pt x="914400" y="0"/>
                </a:lnTo>
              </a:path>
            </a:pathLst>
          </a:custGeom>
          <a:ln w="912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 txBox="1"/>
          <p:nvPr/>
        </p:nvSpPr>
        <p:spPr>
          <a:xfrm>
            <a:off x="8120380" y="47548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72" name="object 72"/>
          <p:cNvSpPr/>
          <p:nvPr/>
        </p:nvSpPr>
        <p:spPr>
          <a:xfrm>
            <a:off x="7429500" y="2185670"/>
            <a:ext cx="0" cy="914400"/>
          </a:xfrm>
          <a:custGeom>
            <a:avLst/>
            <a:gdLst/>
            <a:ahLst/>
            <a:cxnLst/>
            <a:rect l="l" t="t" r="r" b="b"/>
            <a:pathLst>
              <a:path h="914400">
                <a:moveTo>
                  <a:pt x="0" y="0"/>
                </a:moveTo>
                <a:lnTo>
                  <a:pt x="0" y="914400"/>
                </a:lnTo>
              </a:path>
            </a:pathLst>
          </a:custGeom>
          <a:ln w="1832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 txBox="1"/>
          <p:nvPr/>
        </p:nvSpPr>
        <p:spPr>
          <a:xfrm>
            <a:off x="7515859" y="24320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74" name="object 74"/>
          <p:cNvSpPr/>
          <p:nvPr/>
        </p:nvSpPr>
        <p:spPr>
          <a:xfrm>
            <a:off x="5486400" y="149986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5486400" y="149986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5486400" y="149986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6172200" y="21856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7086600" y="149986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7086600" y="149986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7086600" y="149986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7772400" y="21856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7086600" y="310007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7086600" y="310007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7086600" y="31000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7772400" y="37858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5486400" y="310007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5486400" y="310007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5486400" y="31000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6172200" y="37858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8686800" y="149986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11"/>
                </a:lnTo>
                <a:lnTo>
                  <a:pt x="250031" y="11812"/>
                </a:lnTo>
                <a:lnTo>
                  <a:pt x="207347" y="26054"/>
                </a:lnTo>
                <a:lnTo>
                  <a:pt x="167640" y="45390"/>
                </a:lnTo>
                <a:lnTo>
                  <a:pt x="131266" y="69471"/>
                </a:lnTo>
                <a:lnTo>
                  <a:pt x="98583" y="97948"/>
                </a:lnTo>
                <a:lnTo>
                  <a:pt x="69949" y="130474"/>
                </a:lnTo>
                <a:lnTo>
                  <a:pt x="45720" y="166699"/>
                </a:lnTo>
                <a:lnTo>
                  <a:pt x="26253" y="206275"/>
                </a:lnTo>
                <a:lnTo>
                  <a:pt x="11906" y="248855"/>
                </a:lnTo>
                <a:lnTo>
                  <a:pt x="3036" y="294089"/>
                </a:lnTo>
                <a:lnTo>
                  <a:pt x="0" y="341629"/>
                </a:lnTo>
                <a:lnTo>
                  <a:pt x="3036" y="389487"/>
                </a:lnTo>
                <a:lnTo>
                  <a:pt x="11906" y="435033"/>
                </a:lnTo>
                <a:lnTo>
                  <a:pt x="26253" y="477916"/>
                </a:lnTo>
                <a:lnTo>
                  <a:pt x="45720" y="517783"/>
                </a:lnTo>
                <a:lnTo>
                  <a:pt x="69949" y="554281"/>
                </a:lnTo>
                <a:lnTo>
                  <a:pt x="98583" y="587057"/>
                </a:lnTo>
                <a:lnTo>
                  <a:pt x="131266" y="615758"/>
                </a:lnTo>
                <a:lnTo>
                  <a:pt x="167640" y="640032"/>
                </a:lnTo>
                <a:lnTo>
                  <a:pt x="207347" y="659526"/>
                </a:lnTo>
                <a:lnTo>
                  <a:pt x="250031" y="673887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87"/>
                </a:lnTo>
                <a:lnTo>
                  <a:pt x="478452" y="659526"/>
                </a:lnTo>
                <a:lnTo>
                  <a:pt x="518159" y="640032"/>
                </a:lnTo>
                <a:lnTo>
                  <a:pt x="554533" y="615758"/>
                </a:lnTo>
                <a:lnTo>
                  <a:pt x="587216" y="587057"/>
                </a:lnTo>
                <a:lnTo>
                  <a:pt x="615850" y="554281"/>
                </a:lnTo>
                <a:lnTo>
                  <a:pt x="640079" y="517783"/>
                </a:lnTo>
                <a:lnTo>
                  <a:pt x="659546" y="477916"/>
                </a:lnTo>
                <a:lnTo>
                  <a:pt x="673893" y="435033"/>
                </a:lnTo>
                <a:lnTo>
                  <a:pt x="682763" y="389487"/>
                </a:lnTo>
                <a:lnTo>
                  <a:pt x="685800" y="341629"/>
                </a:lnTo>
                <a:lnTo>
                  <a:pt x="682763" y="294089"/>
                </a:lnTo>
                <a:lnTo>
                  <a:pt x="673893" y="248855"/>
                </a:lnTo>
                <a:lnTo>
                  <a:pt x="659546" y="206275"/>
                </a:lnTo>
                <a:lnTo>
                  <a:pt x="640079" y="166699"/>
                </a:lnTo>
                <a:lnTo>
                  <a:pt x="615850" y="130474"/>
                </a:lnTo>
                <a:lnTo>
                  <a:pt x="587216" y="97948"/>
                </a:lnTo>
                <a:lnTo>
                  <a:pt x="554533" y="69471"/>
                </a:lnTo>
                <a:lnTo>
                  <a:pt x="518159" y="45390"/>
                </a:lnTo>
                <a:lnTo>
                  <a:pt x="478452" y="26054"/>
                </a:lnTo>
                <a:lnTo>
                  <a:pt x="435768" y="11812"/>
                </a:lnTo>
                <a:lnTo>
                  <a:pt x="390465" y="3011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8686800" y="149986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11"/>
                </a:lnTo>
                <a:lnTo>
                  <a:pt x="435768" y="11812"/>
                </a:lnTo>
                <a:lnTo>
                  <a:pt x="478452" y="26054"/>
                </a:lnTo>
                <a:lnTo>
                  <a:pt x="518159" y="45390"/>
                </a:lnTo>
                <a:lnTo>
                  <a:pt x="554533" y="69471"/>
                </a:lnTo>
                <a:lnTo>
                  <a:pt x="587216" y="97948"/>
                </a:lnTo>
                <a:lnTo>
                  <a:pt x="615850" y="130474"/>
                </a:lnTo>
                <a:lnTo>
                  <a:pt x="640079" y="166699"/>
                </a:lnTo>
                <a:lnTo>
                  <a:pt x="659546" y="206275"/>
                </a:lnTo>
                <a:lnTo>
                  <a:pt x="673893" y="248855"/>
                </a:lnTo>
                <a:lnTo>
                  <a:pt x="682763" y="294089"/>
                </a:lnTo>
                <a:lnTo>
                  <a:pt x="685800" y="341629"/>
                </a:lnTo>
                <a:lnTo>
                  <a:pt x="682763" y="389487"/>
                </a:lnTo>
                <a:lnTo>
                  <a:pt x="673893" y="435033"/>
                </a:lnTo>
                <a:lnTo>
                  <a:pt x="659546" y="477916"/>
                </a:lnTo>
                <a:lnTo>
                  <a:pt x="640079" y="517783"/>
                </a:lnTo>
                <a:lnTo>
                  <a:pt x="615850" y="554281"/>
                </a:lnTo>
                <a:lnTo>
                  <a:pt x="587216" y="587057"/>
                </a:lnTo>
                <a:lnTo>
                  <a:pt x="554533" y="615758"/>
                </a:lnTo>
                <a:lnTo>
                  <a:pt x="518159" y="640032"/>
                </a:lnTo>
                <a:lnTo>
                  <a:pt x="478452" y="659526"/>
                </a:lnTo>
                <a:lnTo>
                  <a:pt x="435768" y="673887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87"/>
                </a:lnTo>
                <a:lnTo>
                  <a:pt x="207347" y="659526"/>
                </a:lnTo>
                <a:lnTo>
                  <a:pt x="167640" y="640032"/>
                </a:lnTo>
                <a:lnTo>
                  <a:pt x="131266" y="615758"/>
                </a:lnTo>
                <a:lnTo>
                  <a:pt x="98583" y="587057"/>
                </a:lnTo>
                <a:lnTo>
                  <a:pt x="69949" y="554281"/>
                </a:lnTo>
                <a:lnTo>
                  <a:pt x="45720" y="517783"/>
                </a:lnTo>
                <a:lnTo>
                  <a:pt x="26253" y="477916"/>
                </a:lnTo>
                <a:lnTo>
                  <a:pt x="11906" y="435033"/>
                </a:lnTo>
                <a:lnTo>
                  <a:pt x="3036" y="389487"/>
                </a:lnTo>
                <a:lnTo>
                  <a:pt x="0" y="341629"/>
                </a:lnTo>
                <a:lnTo>
                  <a:pt x="3036" y="294089"/>
                </a:lnTo>
                <a:lnTo>
                  <a:pt x="11906" y="248855"/>
                </a:lnTo>
                <a:lnTo>
                  <a:pt x="26253" y="206275"/>
                </a:lnTo>
                <a:lnTo>
                  <a:pt x="45720" y="166699"/>
                </a:lnTo>
                <a:lnTo>
                  <a:pt x="69949" y="130474"/>
                </a:lnTo>
                <a:lnTo>
                  <a:pt x="98583" y="97948"/>
                </a:lnTo>
                <a:lnTo>
                  <a:pt x="131266" y="69471"/>
                </a:lnTo>
                <a:lnTo>
                  <a:pt x="167640" y="45390"/>
                </a:lnTo>
                <a:lnTo>
                  <a:pt x="207347" y="26054"/>
                </a:lnTo>
                <a:lnTo>
                  <a:pt x="250031" y="11812"/>
                </a:lnTo>
                <a:lnTo>
                  <a:pt x="295334" y="3011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8686800" y="149986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9372600" y="21856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8686800" y="310007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11"/>
                </a:lnTo>
                <a:lnTo>
                  <a:pt x="250031" y="11812"/>
                </a:lnTo>
                <a:lnTo>
                  <a:pt x="207347" y="26054"/>
                </a:lnTo>
                <a:lnTo>
                  <a:pt x="167640" y="45390"/>
                </a:lnTo>
                <a:lnTo>
                  <a:pt x="131266" y="69471"/>
                </a:lnTo>
                <a:lnTo>
                  <a:pt x="98583" y="97948"/>
                </a:lnTo>
                <a:lnTo>
                  <a:pt x="69949" y="130474"/>
                </a:lnTo>
                <a:lnTo>
                  <a:pt x="45720" y="166699"/>
                </a:lnTo>
                <a:lnTo>
                  <a:pt x="26253" y="206275"/>
                </a:lnTo>
                <a:lnTo>
                  <a:pt x="11906" y="248855"/>
                </a:lnTo>
                <a:lnTo>
                  <a:pt x="3036" y="294089"/>
                </a:lnTo>
                <a:lnTo>
                  <a:pt x="0" y="341629"/>
                </a:lnTo>
                <a:lnTo>
                  <a:pt x="3036" y="389487"/>
                </a:lnTo>
                <a:lnTo>
                  <a:pt x="11906" y="435033"/>
                </a:lnTo>
                <a:lnTo>
                  <a:pt x="26253" y="477916"/>
                </a:lnTo>
                <a:lnTo>
                  <a:pt x="45720" y="517783"/>
                </a:lnTo>
                <a:lnTo>
                  <a:pt x="69949" y="554281"/>
                </a:lnTo>
                <a:lnTo>
                  <a:pt x="98583" y="587057"/>
                </a:lnTo>
                <a:lnTo>
                  <a:pt x="131266" y="615758"/>
                </a:lnTo>
                <a:lnTo>
                  <a:pt x="167640" y="640032"/>
                </a:lnTo>
                <a:lnTo>
                  <a:pt x="207347" y="659526"/>
                </a:lnTo>
                <a:lnTo>
                  <a:pt x="250031" y="673887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87"/>
                </a:lnTo>
                <a:lnTo>
                  <a:pt x="478452" y="659526"/>
                </a:lnTo>
                <a:lnTo>
                  <a:pt x="518159" y="640032"/>
                </a:lnTo>
                <a:lnTo>
                  <a:pt x="554533" y="615758"/>
                </a:lnTo>
                <a:lnTo>
                  <a:pt x="587216" y="587057"/>
                </a:lnTo>
                <a:lnTo>
                  <a:pt x="615850" y="554281"/>
                </a:lnTo>
                <a:lnTo>
                  <a:pt x="640079" y="517783"/>
                </a:lnTo>
                <a:lnTo>
                  <a:pt x="659546" y="477916"/>
                </a:lnTo>
                <a:lnTo>
                  <a:pt x="673893" y="435033"/>
                </a:lnTo>
                <a:lnTo>
                  <a:pt x="682763" y="389487"/>
                </a:lnTo>
                <a:lnTo>
                  <a:pt x="685800" y="341629"/>
                </a:lnTo>
                <a:lnTo>
                  <a:pt x="682763" y="294089"/>
                </a:lnTo>
                <a:lnTo>
                  <a:pt x="673893" y="248855"/>
                </a:lnTo>
                <a:lnTo>
                  <a:pt x="659546" y="206275"/>
                </a:lnTo>
                <a:lnTo>
                  <a:pt x="640079" y="166699"/>
                </a:lnTo>
                <a:lnTo>
                  <a:pt x="615850" y="130474"/>
                </a:lnTo>
                <a:lnTo>
                  <a:pt x="587216" y="97948"/>
                </a:lnTo>
                <a:lnTo>
                  <a:pt x="554533" y="69471"/>
                </a:lnTo>
                <a:lnTo>
                  <a:pt x="518159" y="45390"/>
                </a:lnTo>
                <a:lnTo>
                  <a:pt x="478452" y="26054"/>
                </a:lnTo>
                <a:lnTo>
                  <a:pt x="435768" y="11812"/>
                </a:lnTo>
                <a:lnTo>
                  <a:pt x="390465" y="3011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8686800" y="310007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11"/>
                </a:lnTo>
                <a:lnTo>
                  <a:pt x="435768" y="11812"/>
                </a:lnTo>
                <a:lnTo>
                  <a:pt x="478452" y="26054"/>
                </a:lnTo>
                <a:lnTo>
                  <a:pt x="518159" y="45390"/>
                </a:lnTo>
                <a:lnTo>
                  <a:pt x="554533" y="69471"/>
                </a:lnTo>
                <a:lnTo>
                  <a:pt x="587216" y="97948"/>
                </a:lnTo>
                <a:lnTo>
                  <a:pt x="615850" y="130474"/>
                </a:lnTo>
                <a:lnTo>
                  <a:pt x="640079" y="166699"/>
                </a:lnTo>
                <a:lnTo>
                  <a:pt x="659546" y="206275"/>
                </a:lnTo>
                <a:lnTo>
                  <a:pt x="673893" y="248855"/>
                </a:lnTo>
                <a:lnTo>
                  <a:pt x="682763" y="294089"/>
                </a:lnTo>
                <a:lnTo>
                  <a:pt x="685800" y="341629"/>
                </a:lnTo>
                <a:lnTo>
                  <a:pt x="682763" y="389487"/>
                </a:lnTo>
                <a:lnTo>
                  <a:pt x="673893" y="435033"/>
                </a:lnTo>
                <a:lnTo>
                  <a:pt x="659546" y="477916"/>
                </a:lnTo>
                <a:lnTo>
                  <a:pt x="640079" y="517783"/>
                </a:lnTo>
                <a:lnTo>
                  <a:pt x="615850" y="554281"/>
                </a:lnTo>
                <a:lnTo>
                  <a:pt x="587216" y="587057"/>
                </a:lnTo>
                <a:lnTo>
                  <a:pt x="554533" y="615758"/>
                </a:lnTo>
                <a:lnTo>
                  <a:pt x="518159" y="640032"/>
                </a:lnTo>
                <a:lnTo>
                  <a:pt x="478452" y="659526"/>
                </a:lnTo>
                <a:lnTo>
                  <a:pt x="435768" y="673887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87"/>
                </a:lnTo>
                <a:lnTo>
                  <a:pt x="207347" y="659526"/>
                </a:lnTo>
                <a:lnTo>
                  <a:pt x="167640" y="640032"/>
                </a:lnTo>
                <a:lnTo>
                  <a:pt x="131266" y="615758"/>
                </a:lnTo>
                <a:lnTo>
                  <a:pt x="98583" y="587057"/>
                </a:lnTo>
                <a:lnTo>
                  <a:pt x="69949" y="554281"/>
                </a:lnTo>
                <a:lnTo>
                  <a:pt x="45720" y="517783"/>
                </a:lnTo>
                <a:lnTo>
                  <a:pt x="26253" y="477916"/>
                </a:lnTo>
                <a:lnTo>
                  <a:pt x="11906" y="435033"/>
                </a:lnTo>
                <a:lnTo>
                  <a:pt x="3036" y="389487"/>
                </a:lnTo>
                <a:lnTo>
                  <a:pt x="0" y="341629"/>
                </a:lnTo>
                <a:lnTo>
                  <a:pt x="3036" y="294089"/>
                </a:lnTo>
                <a:lnTo>
                  <a:pt x="11906" y="248855"/>
                </a:lnTo>
                <a:lnTo>
                  <a:pt x="26253" y="206275"/>
                </a:lnTo>
                <a:lnTo>
                  <a:pt x="45720" y="166699"/>
                </a:lnTo>
                <a:lnTo>
                  <a:pt x="69949" y="130474"/>
                </a:lnTo>
                <a:lnTo>
                  <a:pt x="98583" y="97948"/>
                </a:lnTo>
                <a:lnTo>
                  <a:pt x="131266" y="69471"/>
                </a:lnTo>
                <a:lnTo>
                  <a:pt x="167640" y="45390"/>
                </a:lnTo>
                <a:lnTo>
                  <a:pt x="207347" y="26054"/>
                </a:lnTo>
                <a:lnTo>
                  <a:pt x="250031" y="11812"/>
                </a:lnTo>
                <a:lnTo>
                  <a:pt x="295334" y="3011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8686800" y="31000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9372600" y="37858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86868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86868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8686800" y="4800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9372600" y="5486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70866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448035" y="1490705"/>
            <a:ext cx="3904529" cy="40048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70866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7086600" y="4800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7772400" y="5486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90980" y="14541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637029" y="22542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00100" y="236347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00100" y="25400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00100" y="27178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00100" y="2895600"/>
            <a:ext cx="0" cy="106680"/>
          </a:xfrm>
          <a:custGeom>
            <a:avLst/>
            <a:gdLst/>
            <a:ahLst/>
            <a:cxnLst/>
            <a:rect l="l" t="t" r="r" b="b"/>
            <a:pathLst>
              <a:path h="106680">
                <a:moveTo>
                  <a:pt x="0" y="0"/>
                </a:moveTo>
                <a:lnTo>
                  <a:pt x="0" y="1066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95300" y="24320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319530" y="3442970"/>
            <a:ext cx="109220" cy="0"/>
          </a:xfrm>
          <a:custGeom>
            <a:avLst/>
            <a:gdLst/>
            <a:ahLst/>
            <a:cxnLst/>
            <a:rect l="l" t="t" r="r" b="b"/>
            <a:pathLst>
              <a:path w="109219">
                <a:moveTo>
                  <a:pt x="0" y="0"/>
                </a:moveTo>
                <a:lnTo>
                  <a:pt x="109219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497330" y="344297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675129" y="344297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851660" y="344297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490980" y="30543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4000500" y="39624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000500" y="41402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000500" y="43180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000500" y="44945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4086859" y="4081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4000500" y="23622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000500" y="25400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000500" y="27178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000500" y="28943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4183379" y="2430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2921000" y="184277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097529" y="184277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275329" y="184277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453129" y="184277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8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3091179" y="14541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2921000" y="344297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097529" y="344297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275329" y="344297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453129" y="344297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8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3091179" y="30543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2945129" y="22542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637029" y="39039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2400300" y="396367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2400300" y="41402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2400300" y="43180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2400300" y="4495800"/>
            <a:ext cx="0" cy="106680"/>
          </a:xfrm>
          <a:custGeom>
            <a:avLst/>
            <a:gdLst/>
            <a:ahLst/>
            <a:cxnLst/>
            <a:rect l="l" t="t" r="r" b="b"/>
            <a:pathLst>
              <a:path h="106679">
                <a:moveTo>
                  <a:pt x="0" y="0"/>
                </a:moveTo>
                <a:lnTo>
                  <a:pt x="0" y="10668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2486660" y="4081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3237229" y="39039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3091179" y="47548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2400300" y="236347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2400300" y="25400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2400300" y="27178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2400300" y="2895600"/>
            <a:ext cx="0" cy="106680"/>
          </a:xfrm>
          <a:custGeom>
            <a:avLst/>
            <a:gdLst/>
            <a:ahLst/>
            <a:cxnLst/>
            <a:rect l="l" t="t" r="r" b="b"/>
            <a:pathLst>
              <a:path h="106680">
                <a:moveTo>
                  <a:pt x="0" y="0"/>
                </a:moveTo>
                <a:lnTo>
                  <a:pt x="0" y="1066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/>
          <p:nvPr/>
        </p:nvSpPr>
        <p:spPr>
          <a:xfrm>
            <a:off x="2486660" y="24320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6172200" y="1842770"/>
            <a:ext cx="914400" cy="0"/>
          </a:xfrm>
          <a:custGeom>
            <a:avLst/>
            <a:gdLst/>
            <a:ahLst/>
            <a:cxnLst/>
            <a:rect l="l" t="t" r="r" b="b"/>
            <a:pathLst>
              <a:path w="914400">
                <a:moveTo>
                  <a:pt x="0" y="0"/>
                </a:moveTo>
                <a:lnTo>
                  <a:pt x="914400" y="0"/>
                </a:lnTo>
              </a:path>
            </a:pathLst>
          </a:custGeom>
          <a:ln w="9129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 txBox="1"/>
          <p:nvPr/>
        </p:nvSpPr>
        <p:spPr>
          <a:xfrm>
            <a:off x="6520180" y="14541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6071870" y="2085339"/>
            <a:ext cx="1115060" cy="1115060"/>
          </a:xfrm>
          <a:custGeom>
            <a:avLst/>
            <a:gdLst/>
            <a:ahLst/>
            <a:cxnLst/>
            <a:rect l="l" t="t" r="r" b="b"/>
            <a:pathLst>
              <a:path w="1115059" h="1115060">
                <a:moveTo>
                  <a:pt x="0" y="0"/>
                </a:moveTo>
                <a:lnTo>
                  <a:pt x="1115059" y="1115060"/>
                </a:lnTo>
              </a:path>
            </a:pathLst>
          </a:custGeom>
          <a:ln w="1832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 txBox="1"/>
          <p:nvPr/>
        </p:nvSpPr>
        <p:spPr>
          <a:xfrm>
            <a:off x="6666230" y="22542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5829300" y="2185670"/>
            <a:ext cx="0" cy="914400"/>
          </a:xfrm>
          <a:custGeom>
            <a:avLst/>
            <a:gdLst/>
            <a:ahLst/>
            <a:cxnLst/>
            <a:rect l="l" t="t" r="r" b="b"/>
            <a:pathLst>
              <a:path h="914400">
                <a:moveTo>
                  <a:pt x="0" y="0"/>
                </a:moveTo>
                <a:lnTo>
                  <a:pt x="0" y="914400"/>
                </a:lnTo>
              </a:path>
            </a:pathLst>
          </a:custGeom>
          <a:ln w="912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 txBox="1"/>
          <p:nvPr/>
        </p:nvSpPr>
        <p:spPr>
          <a:xfrm>
            <a:off x="5524500" y="24320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6172200" y="3442970"/>
            <a:ext cx="914400" cy="0"/>
          </a:xfrm>
          <a:custGeom>
            <a:avLst/>
            <a:gdLst/>
            <a:ahLst/>
            <a:cxnLst/>
            <a:rect l="l" t="t" r="r" b="b"/>
            <a:pathLst>
              <a:path w="914400">
                <a:moveTo>
                  <a:pt x="0" y="0"/>
                </a:moveTo>
                <a:lnTo>
                  <a:pt x="914400" y="0"/>
                </a:lnTo>
              </a:path>
            </a:pathLst>
          </a:custGeom>
          <a:ln w="912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 txBox="1"/>
          <p:nvPr/>
        </p:nvSpPr>
        <p:spPr>
          <a:xfrm>
            <a:off x="6520180" y="30543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9029700" y="3785870"/>
            <a:ext cx="0" cy="1014730"/>
          </a:xfrm>
          <a:custGeom>
            <a:avLst/>
            <a:gdLst/>
            <a:ahLst/>
            <a:cxnLst/>
            <a:rect l="l" t="t" r="r" b="b"/>
            <a:pathLst>
              <a:path h="1014729">
                <a:moveTo>
                  <a:pt x="0" y="0"/>
                </a:moveTo>
                <a:lnTo>
                  <a:pt x="0" y="1014729"/>
                </a:lnTo>
              </a:path>
            </a:pathLst>
          </a:custGeom>
          <a:ln w="18329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 txBox="1"/>
          <p:nvPr/>
        </p:nvSpPr>
        <p:spPr>
          <a:xfrm>
            <a:off x="9116059" y="4081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9029700" y="2185670"/>
            <a:ext cx="0" cy="914400"/>
          </a:xfrm>
          <a:custGeom>
            <a:avLst/>
            <a:gdLst/>
            <a:ahLst/>
            <a:cxnLst/>
            <a:rect l="l" t="t" r="r" b="b"/>
            <a:pathLst>
              <a:path h="914400">
                <a:moveTo>
                  <a:pt x="0" y="0"/>
                </a:moveTo>
                <a:lnTo>
                  <a:pt x="0" y="914400"/>
                </a:lnTo>
              </a:path>
            </a:pathLst>
          </a:custGeom>
          <a:ln w="912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 txBox="1"/>
          <p:nvPr/>
        </p:nvSpPr>
        <p:spPr>
          <a:xfrm>
            <a:off x="9212580" y="2430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7759700" y="1454150"/>
            <a:ext cx="939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72745" algn="l"/>
                <a:tab pos="926465" algn="l"/>
              </a:tabLst>
            </a:pPr>
            <a:r>
              <a:rPr sz="2400" u="heavy" dirty="0">
                <a:solidFill>
                  <a:srgbClr val="999999"/>
                </a:solidFill>
                <a:uFill>
                  <a:solidFill>
                    <a:srgbClr val="B2B2B2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solidFill>
                  <a:srgbClr val="999999"/>
                </a:solidFill>
                <a:uFill>
                  <a:solidFill>
                    <a:srgbClr val="B2B2B2"/>
                  </a:solidFill>
                </a:uFill>
                <a:latin typeface="DejaVu Serif"/>
                <a:cs typeface="DejaVu Serif"/>
              </a:rPr>
              <a:t>2	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7759700" y="3054350"/>
            <a:ext cx="939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72745" algn="l"/>
                <a:tab pos="926465" algn="l"/>
              </a:tabLst>
            </a:pPr>
            <a:r>
              <a:rPr sz="2400" u="heavy" dirty="0">
                <a:solidFill>
                  <a:srgbClr val="999999"/>
                </a:solidFill>
                <a:uFill>
                  <a:solidFill>
                    <a:srgbClr val="B2B2B2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solidFill>
                  <a:srgbClr val="999999"/>
                </a:solidFill>
                <a:uFill>
                  <a:solidFill>
                    <a:srgbClr val="B2B2B2"/>
                  </a:solidFill>
                </a:uFill>
                <a:latin typeface="DejaVu Serif"/>
                <a:cs typeface="DejaVu Serif"/>
              </a:rPr>
              <a:t>4	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7672069" y="2085339"/>
            <a:ext cx="1115060" cy="1115060"/>
          </a:xfrm>
          <a:custGeom>
            <a:avLst/>
            <a:gdLst/>
            <a:ahLst/>
            <a:cxnLst/>
            <a:rect l="l" t="t" r="r" b="b"/>
            <a:pathLst>
              <a:path w="1115059" h="1115060">
                <a:moveTo>
                  <a:pt x="1115059" y="0"/>
                </a:moveTo>
                <a:lnTo>
                  <a:pt x="0" y="1115060"/>
                </a:lnTo>
              </a:path>
            </a:pathLst>
          </a:custGeom>
          <a:ln w="9129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 txBox="1"/>
          <p:nvPr/>
        </p:nvSpPr>
        <p:spPr>
          <a:xfrm>
            <a:off x="7974330" y="22542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6071870" y="3685540"/>
            <a:ext cx="1115060" cy="1215390"/>
          </a:xfrm>
          <a:custGeom>
            <a:avLst/>
            <a:gdLst/>
            <a:ahLst/>
            <a:cxnLst/>
            <a:rect l="l" t="t" r="r" b="b"/>
            <a:pathLst>
              <a:path w="1115059" h="1215389">
                <a:moveTo>
                  <a:pt x="0" y="0"/>
                </a:moveTo>
                <a:lnTo>
                  <a:pt x="1115059" y="1215390"/>
                </a:lnTo>
              </a:path>
            </a:pathLst>
          </a:custGeom>
          <a:ln w="1832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 txBox="1"/>
          <p:nvPr/>
        </p:nvSpPr>
        <p:spPr>
          <a:xfrm>
            <a:off x="6666230" y="39039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7429500" y="3785870"/>
            <a:ext cx="0" cy="1014730"/>
          </a:xfrm>
          <a:custGeom>
            <a:avLst/>
            <a:gdLst/>
            <a:ahLst/>
            <a:cxnLst/>
            <a:rect l="l" t="t" r="r" b="b"/>
            <a:pathLst>
              <a:path h="1014729">
                <a:moveTo>
                  <a:pt x="0" y="0"/>
                </a:moveTo>
                <a:lnTo>
                  <a:pt x="0" y="1014729"/>
                </a:lnTo>
              </a:path>
            </a:pathLst>
          </a:custGeom>
          <a:ln w="912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 txBox="1"/>
          <p:nvPr/>
        </p:nvSpPr>
        <p:spPr>
          <a:xfrm>
            <a:off x="7515859" y="4081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68" name="object 68"/>
          <p:cNvSpPr/>
          <p:nvPr/>
        </p:nvSpPr>
        <p:spPr>
          <a:xfrm>
            <a:off x="7672069" y="3685540"/>
            <a:ext cx="1115060" cy="1215390"/>
          </a:xfrm>
          <a:custGeom>
            <a:avLst/>
            <a:gdLst/>
            <a:ahLst/>
            <a:cxnLst/>
            <a:rect l="l" t="t" r="r" b="b"/>
            <a:pathLst>
              <a:path w="1115059" h="1215389">
                <a:moveTo>
                  <a:pt x="0" y="0"/>
                </a:moveTo>
                <a:lnTo>
                  <a:pt x="1115059" y="1215390"/>
                </a:lnTo>
              </a:path>
            </a:pathLst>
          </a:custGeom>
          <a:ln w="1832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 txBox="1"/>
          <p:nvPr/>
        </p:nvSpPr>
        <p:spPr>
          <a:xfrm>
            <a:off x="8266430" y="39039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70" name="object 70"/>
          <p:cNvSpPr/>
          <p:nvPr/>
        </p:nvSpPr>
        <p:spPr>
          <a:xfrm>
            <a:off x="7772400" y="5143500"/>
            <a:ext cx="914400" cy="0"/>
          </a:xfrm>
          <a:custGeom>
            <a:avLst/>
            <a:gdLst/>
            <a:ahLst/>
            <a:cxnLst/>
            <a:rect l="l" t="t" r="r" b="b"/>
            <a:pathLst>
              <a:path w="914400">
                <a:moveTo>
                  <a:pt x="0" y="0"/>
                </a:moveTo>
                <a:lnTo>
                  <a:pt x="914400" y="0"/>
                </a:lnTo>
              </a:path>
            </a:pathLst>
          </a:custGeom>
          <a:ln w="9129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 txBox="1"/>
          <p:nvPr/>
        </p:nvSpPr>
        <p:spPr>
          <a:xfrm>
            <a:off x="8120380" y="47548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72" name="object 72"/>
          <p:cNvSpPr/>
          <p:nvPr/>
        </p:nvSpPr>
        <p:spPr>
          <a:xfrm>
            <a:off x="7429500" y="2185670"/>
            <a:ext cx="0" cy="914400"/>
          </a:xfrm>
          <a:custGeom>
            <a:avLst/>
            <a:gdLst/>
            <a:ahLst/>
            <a:cxnLst/>
            <a:rect l="l" t="t" r="r" b="b"/>
            <a:pathLst>
              <a:path h="914400">
                <a:moveTo>
                  <a:pt x="0" y="0"/>
                </a:moveTo>
                <a:lnTo>
                  <a:pt x="0" y="914400"/>
                </a:lnTo>
              </a:path>
            </a:pathLst>
          </a:custGeom>
          <a:ln w="1832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 txBox="1"/>
          <p:nvPr/>
        </p:nvSpPr>
        <p:spPr>
          <a:xfrm>
            <a:off x="7515859" y="24320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74" name="object 74"/>
          <p:cNvSpPr/>
          <p:nvPr/>
        </p:nvSpPr>
        <p:spPr>
          <a:xfrm>
            <a:off x="5486400" y="149986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5486400" y="149986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5486400" y="149986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6172200" y="21856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7086600" y="149986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7086600" y="149986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7086600" y="149986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7772400" y="21856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7086600" y="310007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7086600" y="310007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7086600" y="31000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7772400" y="37858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5486400" y="310007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5486400" y="310007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5486400" y="31000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6172200" y="37858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8686800" y="149986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11"/>
                </a:lnTo>
                <a:lnTo>
                  <a:pt x="250031" y="11812"/>
                </a:lnTo>
                <a:lnTo>
                  <a:pt x="207347" y="26054"/>
                </a:lnTo>
                <a:lnTo>
                  <a:pt x="167640" y="45390"/>
                </a:lnTo>
                <a:lnTo>
                  <a:pt x="131266" y="69471"/>
                </a:lnTo>
                <a:lnTo>
                  <a:pt x="98583" y="97948"/>
                </a:lnTo>
                <a:lnTo>
                  <a:pt x="69949" y="130474"/>
                </a:lnTo>
                <a:lnTo>
                  <a:pt x="45720" y="166699"/>
                </a:lnTo>
                <a:lnTo>
                  <a:pt x="26253" y="206275"/>
                </a:lnTo>
                <a:lnTo>
                  <a:pt x="11906" y="248855"/>
                </a:lnTo>
                <a:lnTo>
                  <a:pt x="3036" y="294089"/>
                </a:lnTo>
                <a:lnTo>
                  <a:pt x="0" y="341629"/>
                </a:lnTo>
                <a:lnTo>
                  <a:pt x="3036" y="389487"/>
                </a:lnTo>
                <a:lnTo>
                  <a:pt x="11906" y="435033"/>
                </a:lnTo>
                <a:lnTo>
                  <a:pt x="26253" y="477916"/>
                </a:lnTo>
                <a:lnTo>
                  <a:pt x="45720" y="517783"/>
                </a:lnTo>
                <a:lnTo>
                  <a:pt x="69949" y="554281"/>
                </a:lnTo>
                <a:lnTo>
                  <a:pt x="98583" y="587057"/>
                </a:lnTo>
                <a:lnTo>
                  <a:pt x="131266" y="615758"/>
                </a:lnTo>
                <a:lnTo>
                  <a:pt x="167640" y="640032"/>
                </a:lnTo>
                <a:lnTo>
                  <a:pt x="207347" y="659526"/>
                </a:lnTo>
                <a:lnTo>
                  <a:pt x="250031" y="673887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87"/>
                </a:lnTo>
                <a:lnTo>
                  <a:pt x="478452" y="659526"/>
                </a:lnTo>
                <a:lnTo>
                  <a:pt x="518159" y="640032"/>
                </a:lnTo>
                <a:lnTo>
                  <a:pt x="554533" y="615758"/>
                </a:lnTo>
                <a:lnTo>
                  <a:pt x="587216" y="587057"/>
                </a:lnTo>
                <a:lnTo>
                  <a:pt x="615850" y="554281"/>
                </a:lnTo>
                <a:lnTo>
                  <a:pt x="640079" y="517783"/>
                </a:lnTo>
                <a:lnTo>
                  <a:pt x="659546" y="477916"/>
                </a:lnTo>
                <a:lnTo>
                  <a:pt x="673893" y="435033"/>
                </a:lnTo>
                <a:lnTo>
                  <a:pt x="682763" y="389487"/>
                </a:lnTo>
                <a:lnTo>
                  <a:pt x="685800" y="341629"/>
                </a:lnTo>
                <a:lnTo>
                  <a:pt x="682763" y="294089"/>
                </a:lnTo>
                <a:lnTo>
                  <a:pt x="673893" y="248855"/>
                </a:lnTo>
                <a:lnTo>
                  <a:pt x="659546" y="206275"/>
                </a:lnTo>
                <a:lnTo>
                  <a:pt x="640079" y="166699"/>
                </a:lnTo>
                <a:lnTo>
                  <a:pt x="615850" y="130474"/>
                </a:lnTo>
                <a:lnTo>
                  <a:pt x="587216" y="97948"/>
                </a:lnTo>
                <a:lnTo>
                  <a:pt x="554533" y="69471"/>
                </a:lnTo>
                <a:lnTo>
                  <a:pt x="518159" y="45390"/>
                </a:lnTo>
                <a:lnTo>
                  <a:pt x="478452" y="26054"/>
                </a:lnTo>
                <a:lnTo>
                  <a:pt x="435768" y="11812"/>
                </a:lnTo>
                <a:lnTo>
                  <a:pt x="390465" y="3011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8686800" y="149986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11"/>
                </a:lnTo>
                <a:lnTo>
                  <a:pt x="435768" y="11812"/>
                </a:lnTo>
                <a:lnTo>
                  <a:pt x="478452" y="26054"/>
                </a:lnTo>
                <a:lnTo>
                  <a:pt x="518159" y="45390"/>
                </a:lnTo>
                <a:lnTo>
                  <a:pt x="554533" y="69471"/>
                </a:lnTo>
                <a:lnTo>
                  <a:pt x="587216" y="97948"/>
                </a:lnTo>
                <a:lnTo>
                  <a:pt x="615850" y="130474"/>
                </a:lnTo>
                <a:lnTo>
                  <a:pt x="640079" y="166699"/>
                </a:lnTo>
                <a:lnTo>
                  <a:pt x="659546" y="206275"/>
                </a:lnTo>
                <a:lnTo>
                  <a:pt x="673893" y="248855"/>
                </a:lnTo>
                <a:lnTo>
                  <a:pt x="682763" y="294089"/>
                </a:lnTo>
                <a:lnTo>
                  <a:pt x="685800" y="341629"/>
                </a:lnTo>
                <a:lnTo>
                  <a:pt x="682763" y="389487"/>
                </a:lnTo>
                <a:lnTo>
                  <a:pt x="673893" y="435033"/>
                </a:lnTo>
                <a:lnTo>
                  <a:pt x="659546" y="477916"/>
                </a:lnTo>
                <a:lnTo>
                  <a:pt x="640079" y="517783"/>
                </a:lnTo>
                <a:lnTo>
                  <a:pt x="615850" y="554281"/>
                </a:lnTo>
                <a:lnTo>
                  <a:pt x="587216" y="587057"/>
                </a:lnTo>
                <a:lnTo>
                  <a:pt x="554533" y="615758"/>
                </a:lnTo>
                <a:lnTo>
                  <a:pt x="518159" y="640032"/>
                </a:lnTo>
                <a:lnTo>
                  <a:pt x="478452" y="659526"/>
                </a:lnTo>
                <a:lnTo>
                  <a:pt x="435768" y="673887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87"/>
                </a:lnTo>
                <a:lnTo>
                  <a:pt x="207347" y="659526"/>
                </a:lnTo>
                <a:lnTo>
                  <a:pt x="167640" y="640032"/>
                </a:lnTo>
                <a:lnTo>
                  <a:pt x="131266" y="615758"/>
                </a:lnTo>
                <a:lnTo>
                  <a:pt x="98583" y="587057"/>
                </a:lnTo>
                <a:lnTo>
                  <a:pt x="69949" y="554281"/>
                </a:lnTo>
                <a:lnTo>
                  <a:pt x="45720" y="517783"/>
                </a:lnTo>
                <a:lnTo>
                  <a:pt x="26253" y="477916"/>
                </a:lnTo>
                <a:lnTo>
                  <a:pt x="11906" y="435033"/>
                </a:lnTo>
                <a:lnTo>
                  <a:pt x="3036" y="389487"/>
                </a:lnTo>
                <a:lnTo>
                  <a:pt x="0" y="341629"/>
                </a:lnTo>
                <a:lnTo>
                  <a:pt x="3036" y="294089"/>
                </a:lnTo>
                <a:lnTo>
                  <a:pt x="11906" y="248855"/>
                </a:lnTo>
                <a:lnTo>
                  <a:pt x="26253" y="206275"/>
                </a:lnTo>
                <a:lnTo>
                  <a:pt x="45720" y="166699"/>
                </a:lnTo>
                <a:lnTo>
                  <a:pt x="69949" y="130474"/>
                </a:lnTo>
                <a:lnTo>
                  <a:pt x="98583" y="97948"/>
                </a:lnTo>
                <a:lnTo>
                  <a:pt x="131266" y="69471"/>
                </a:lnTo>
                <a:lnTo>
                  <a:pt x="167640" y="45390"/>
                </a:lnTo>
                <a:lnTo>
                  <a:pt x="207347" y="26054"/>
                </a:lnTo>
                <a:lnTo>
                  <a:pt x="250031" y="11812"/>
                </a:lnTo>
                <a:lnTo>
                  <a:pt x="295334" y="3011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8686800" y="149986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9372600" y="21856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8686800" y="310007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11"/>
                </a:lnTo>
                <a:lnTo>
                  <a:pt x="250031" y="11812"/>
                </a:lnTo>
                <a:lnTo>
                  <a:pt x="207347" y="26054"/>
                </a:lnTo>
                <a:lnTo>
                  <a:pt x="167640" y="45390"/>
                </a:lnTo>
                <a:lnTo>
                  <a:pt x="131266" y="69471"/>
                </a:lnTo>
                <a:lnTo>
                  <a:pt x="98583" y="97948"/>
                </a:lnTo>
                <a:lnTo>
                  <a:pt x="69949" y="130474"/>
                </a:lnTo>
                <a:lnTo>
                  <a:pt x="45720" y="166699"/>
                </a:lnTo>
                <a:lnTo>
                  <a:pt x="26253" y="206275"/>
                </a:lnTo>
                <a:lnTo>
                  <a:pt x="11906" y="248855"/>
                </a:lnTo>
                <a:lnTo>
                  <a:pt x="3036" y="294089"/>
                </a:lnTo>
                <a:lnTo>
                  <a:pt x="0" y="341629"/>
                </a:lnTo>
                <a:lnTo>
                  <a:pt x="3036" y="389487"/>
                </a:lnTo>
                <a:lnTo>
                  <a:pt x="11906" y="435033"/>
                </a:lnTo>
                <a:lnTo>
                  <a:pt x="26253" y="477916"/>
                </a:lnTo>
                <a:lnTo>
                  <a:pt x="45720" y="517783"/>
                </a:lnTo>
                <a:lnTo>
                  <a:pt x="69949" y="554281"/>
                </a:lnTo>
                <a:lnTo>
                  <a:pt x="98583" y="587057"/>
                </a:lnTo>
                <a:lnTo>
                  <a:pt x="131266" y="615758"/>
                </a:lnTo>
                <a:lnTo>
                  <a:pt x="167640" y="640032"/>
                </a:lnTo>
                <a:lnTo>
                  <a:pt x="207347" y="659526"/>
                </a:lnTo>
                <a:lnTo>
                  <a:pt x="250031" y="673887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87"/>
                </a:lnTo>
                <a:lnTo>
                  <a:pt x="478452" y="659526"/>
                </a:lnTo>
                <a:lnTo>
                  <a:pt x="518159" y="640032"/>
                </a:lnTo>
                <a:lnTo>
                  <a:pt x="554533" y="615758"/>
                </a:lnTo>
                <a:lnTo>
                  <a:pt x="587216" y="587057"/>
                </a:lnTo>
                <a:lnTo>
                  <a:pt x="615850" y="554281"/>
                </a:lnTo>
                <a:lnTo>
                  <a:pt x="640079" y="517783"/>
                </a:lnTo>
                <a:lnTo>
                  <a:pt x="659546" y="477916"/>
                </a:lnTo>
                <a:lnTo>
                  <a:pt x="673893" y="435033"/>
                </a:lnTo>
                <a:lnTo>
                  <a:pt x="682763" y="389487"/>
                </a:lnTo>
                <a:lnTo>
                  <a:pt x="685800" y="341629"/>
                </a:lnTo>
                <a:lnTo>
                  <a:pt x="682763" y="294089"/>
                </a:lnTo>
                <a:lnTo>
                  <a:pt x="673893" y="248855"/>
                </a:lnTo>
                <a:lnTo>
                  <a:pt x="659546" y="206275"/>
                </a:lnTo>
                <a:lnTo>
                  <a:pt x="640079" y="166699"/>
                </a:lnTo>
                <a:lnTo>
                  <a:pt x="615850" y="130474"/>
                </a:lnTo>
                <a:lnTo>
                  <a:pt x="587216" y="97948"/>
                </a:lnTo>
                <a:lnTo>
                  <a:pt x="554533" y="69471"/>
                </a:lnTo>
                <a:lnTo>
                  <a:pt x="518159" y="45390"/>
                </a:lnTo>
                <a:lnTo>
                  <a:pt x="478452" y="26054"/>
                </a:lnTo>
                <a:lnTo>
                  <a:pt x="435768" y="11812"/>
                </a:lnTo>
                <a:lnTo>
                  <a:pt x="390465" y="3011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8686800" y="310007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11"/>
                </a:lnTo>
                <a:lnTo>
                  <a:pt x="435768" y="11812"/>
                </a:lnTo>
                <a:lnTo>
                  <a:pt x="478452" y="26054"/>
                </a:lnTo>
                <a:lnTo>
                  <a:pt x="518159" y="45390"/>
                </a:lnTo>
                <a:lnTo>
                  <a:pt x="554533" y="69471"/>
                </a:lnTo>
                <a:lnTo>
                  <a:pt x="587216" y="97948"/>
                </a:lnTo>
                <a:lnTo>
                  <a:pt x="615850" y="130474"/>
                </a:lnTo>
                <a:lnTo>
                  <a:pt x="640079" y="166699"/>
                </a:lnTo>
                <a:lnTo>
                  <a:pt x="659546" y="206275"/>
                </a:lnTo>
                <a:lnTo>
                  <a:pt x="673893" y="248855"/>
                </a:lnTo>
                <a:lnTo>
                  <a:pt x="682763" y="294089"/>
                </a:lnTo>
                <a:lnTo>
                  <a:pt x="685800" y="341629"/>
                </a:lnTo>
                <a:lnTo>
                  <a:pt x="682763" y="389487"/>
                </a:lnTo>
                <a:lnTo>
                  <a:pt x="673893" y="435033"/>
                </a:lnTo>
                <a:lnTo>
                  <a:pt x="659546" y="477916"/>
                </a:lnTo>
                <a:lnTo>
                  <a:pt x="640079" y="517783"/>
                </a:lnTo>
                <a:lnTo>
                  <a:pt x="615850" y="554281"/>
                </a:lnTo>
                <a:lnTo>
                  <a:pt x="587216" y="587057"/>
                </a:lnTo>
                <a:lnTo>
                  <a:pt x="554533" y="615758"/>
                </a:lnTo>
                <a:lnTo>
                  <a:pt x="518159" y="640032"/>
                </a:lnTo>
                <a:lnTo>
                  <a:pt x="478452" y="659526"/>
                </a:lnTo>
                <a:lnTo>
                  <a:pt x="435768" y="673887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87"/>
                </a:lnTo>
                <a:lnTo>
                  <a:pt x="207347" y="659526"/>
                </a:lnTo>
                <a:lnTo>
                  <a:pt x="167640" y="640032"/>
                </a:lnTo>
                <a:lnTo>
                  <a:pt x="131266" y="615758"/>
                </a:lnTo>
                <a:lnTo>
                  <a:pt x="98583" y="587057"/>
                </a:lnTo>
                <a:lnTo>
                  <a:pt x="69949" y="554281"/>
                </a:lnTo>
                <a:lnTo>
                  <a:pt x="45720" y="517783"/>
                </a:lnTo>
                <a:lnTo>
                  <a:pt x="26253" y="477916"/>
                </a:lnTo>
                <a:lnTo>
                  <a:pt x="11906" y="435033"/>
                </a:lnTo>
                <a:lnTo>
                  <a:pt x="3036" y="389487"/>
                </a:lnTo>
                <a:lnTo>
                  <a:pt x="0" y="341629"/>
                </a:lnTo>
                <a:lnTo>
                  <a:pt x="3036" y="294089"/>
                </a:lnTo>
                <a:lnTo>
                  <a:pt x="11906" y="248855"/>
                </a:lnTo>
                <a:lnTo>
                  <a:pt x="26253" y="206275"/>
                </a:lnTo>
                <a:lnTo>
                  <a:pt x="45720" y="166699"/>
                </a:lnTo>
                <a:lnTo>
                  <a:pt x="69949" y="130474"/>
                </a:lnTo>
                <a:lnTo>
                  <a:pt x="98583" y="97948"/>
                </a:lnTo>
                <a:lnTo>
                  <a:pt x="131266" y="69471"/>
                </a:lnTo>
                <a:lnTo>
                  <a:pt x="167640" y="45390"/>
                </a:lnTo>
                <a:lnTo>
                  <a:pt x="207347" y="26054"/>
                </a:lnTo>
                <a:lnTo>
                  <a:pt x="250031" y="11812"/>
                </a:lnTo>
                <a:lnTo>
                  <a:pt x="295334" y="3011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8686800" y="31000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9372600" y="37858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86868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86868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8686800" y="4800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9372600" y="5486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70866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448035" y="1490705"/>
            <a:ext cx="3904529" cy="40048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70866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7086600" y="4800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7772400" y="5486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90980" y="14541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637029" y="22542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00100" y="236347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00100" y="25400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00100" y="27178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00100" y="2895600"/>
            <a:ext cx="0" cy="106680"/>
          </a:xfrm>
          <a:custGeom>
            <a:avLst/>
            <a:gdLst/>
            <a:ahLst/>
            <a:cxnLst/>
            <a:rect l="l" t="t" r="r" b="b"/>
            <a:pathLst>
              <a:path h="106680">
                <a:moveTo>
                  <a:pt x="0" y="0"/>
                </a:moveTo>
                <a:lnTo>
                  <a:pt x="0" y="1066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95300" y="24320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319530" y="3442970"/>
            <a:ext cx="109220" cy="0"/>
          </a:xfrm>
          <a:custGeom>
            <a:avLst/>
            <a:gdLst/>
            <a:ahLst/>
            <a:cxnLst/>
            <a:rect l="l" t="t" r="r" b="b"/>
            <a:pathLst>
              <a:path w="109219">
                <a:moveTo>
                  <a:pt x="0" y="0"/>
                </a:moveTo>
                <a:lnTo>
                  <a:pt x="109219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497330" y="344297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675129" y="344297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851660" y="344297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490980" y="30543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4000500" y="39624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000500" y="41402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000500" y="43180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000500" y="44945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4086859" y="4081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4000500" y="23622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000500" y="25400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000500" y="27178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000500" y="28943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4183379" y="2430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2921000" y="184277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097529" y="184277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275329" y="184277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453129" y="184277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8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3091179" y="14541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2921000" y="344297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097529" y="344297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275329" y="344297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453129" y="344297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8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3091179" y="30543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2945129" y="22542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637029" y="39039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2400300" y="396367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2400300" y="41402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2400300" y="43180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2400300" y="4495800"/>
            <a:ext cx="0" cy="106680"/>
          </a:xfrm>
          <a:custGeom>
            <a:avLst/>
            <a:gdLst/>
            <a:ahLst/>
            <a:cxnLst/>
            <a:rect l="l" t="t" r="r" b="b"/>
            <a:pathLst>
              <a:path h="106679">
                <a:moveTo>
                  <a:pt x="0" y="0"/>
                </a:moveTo>
                <a:lnTo>
                  <a:pt x="0" y="10668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2486660" y="4081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3237229" y="39039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3091179" y="47548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2400300" y="236347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2400300" y="25400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2400300" y="27178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2400300" y="2895600"/>
            <a:ext cx="0" cy="106680"/>
          </a:xfrm>
          <a:custGeom>
            <a:avLst/>
            <a:gdLst/>
            <a:ahLst/>
            <a:cxnLst/>
            <a:rect l="l" t="t" r="r" b="b"/>
            <a:pathLst>
              <a:path h="106680">
                <a:moveTo>
                  <a:pt x="0" y="0"/>
                </a:moveTo>
                <a:lnTo>
                  <a:pt x="0" y="1066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/>
          <p:nvPr/>
        </p:nvSpPr>
        <p:spPr>
          <a:xfrm>
            <a:off x="2486660" y="24320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6172200" y="1842770"/>
            <a:ext cx="914400" cy="0"/>
          </a:xfrm>
          <a:custGeom>
            <a:avLst/>
            <a:gdLst/>
            <a:ahLst/>
            <a:cxnLst/>
            <a:rect l="l" t="t" r="r" b="b"/>
            <a:pathLst>
              <a:path w="914400">
                <a:moveTo>
                  <a:pt x="0" y="0"/>
                </a:moveTo>
                <a:lnTo>
                  <a:pt x="914400" y="0"/>
                </a:lnTo>
              </a:path>
            </a:pathLst>
          </a:custGeom>
          <a:ln w="9129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 txBox="1"/>
          <p:nvPr/>
        </p:nvSpPr>
        <p:spPr>
          <a:xfrm>
            <a:off x="6520180" y="14541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6071870" y="2085339"/>
            <a:ext cx="1115060" cy="1115060"/>
          </a:xfrm>
          <a:custGeom>
            <a:avLst/>
            <a:gdLst/>
            <a:ahLst/>
            <a:cxnLst/>
            <a:rect l="l" t="t" r="r" b="b"/>
            <a:pathLst>
              <a:path w="1115059" h="1115060">
                <a:moveTo>
                  <a:pt x="0" y="0"/>
                </a:moveTo>
                <a:lnTo>
                  <a:pt x="1115059" y="1115060"/>
                </a:lnTo>
              </a:path>
            </a:pathLst>
          </a:custGeom>
          <a:ln w="1832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 txBox="1"/>
          <p:nvPr/>
        </p:nvSpPr>
        <p:spPr>
          <a:xfrm>
            <a:off x="6666230" y="22542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5829300" y="2185670"/>
            <a:ext cx="0" cy="914400"/>
          </a:xfrm>
          <a:custGeom>
            <a:avLst/>
            <a:gdLst/>
            <a:ahLst/>
            <a:cxnLst/>
            <a:rect l="l" t="t" r="r" b="b"/>
            <a:pathLst>
              <a:path h="914400">
                <a:moveTo>
                  <a:pt x="0" y="0"/>
                </a:moveTo>
                <a:lnTo>
                  <a:pt x="0" y="914400"/>
                </a:lnTo>
              </a:path>
            </a:pathLst>
          </a:custGeom>
          <a:ln w="912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 txBox="1"/>
          <p:nvPr/>
        </p:nvSpPr>
        <p:spPr>
          <a:xfrm>
            <a:off x="5524500" y="24320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6172200" y="3442970"/>
            <a:ext cx="914400" cy="0"/>
          </a:xfrm>
          <a:custGeom>
            <a:avLst/>
            <a:gdLst/>
            <a:ahLst/>
            <a:cxnLst/>
            <a:rect l="l" t="t" r="r" b="b"/>
            <a:pathLst>
              <a:path w="914400">
                <a:moveTo>
                  <a:pt x="0" y="0"/>
                </a:moveTo>
                <a:lnTo>
                  <a:pt x="914400" y="0"/>
                </a:lnTo>
              </a:path>
            </a:pathLst>
          </a:custGeom>
          <a:ln w="912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 txBox="1"/>
          <p:nvPr/>
        </p:nvSpPr>
        <p:spPr>
          <a:xfrm>
            <a:off x="6520180" y="30543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9029700" y="3785870"/>
            <a:ext cx="0" cy="1014730"/>
          </a:xfrm>
          <a:custGeom>
            <a:avLst/>
            <a:gdLst/>
            <a:ahLst/>
            <a:cxnLst/>
            <a:rect l="l" t="t" r="r" b="b"/>
            <a:pathLst>
              <a:path h="1014729">
                <a:moveTo>
                  <a:pt x="0" y="0"/>
                </a:moveTo>
                <a:lnTo>
                  <a:pt x="0" y="1014729"/>
                </a:lnTo>
              </a:path>
            </a:pathLst>
          </a:custGeom>
          <a:ln w="18329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 txBox="1"/>
          <p:nvPr/>
        </p:nvSpPr>
        <p:spPr>
          <a:xfrm>
            <a:off x="9116059" y="4081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9029700" y="2185670"/>
            <a:ext cx="0" cy="914400"/>
          </a:xfrm>
          <a:custGeom>
            <a:avLst/>
            <a:gdLst/>
            <a:ahLst/>
            <a:cxnLst/>
            <a:rect l="l" t="t" r="r" b="b"/>
            <a:pathLst>
              <a:path h="914400">
                <a:moveTo>
                  <a:pt x="0" y="0"/>
                </a:moveTo>
                <a:lnTo>
                  <a:pt x="0" y="914400"/>
                </a:lnTo>
              </a:path>
            </a:pathLst>
          </a:custGeom>
          <a:ln w="912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 txBox="1"/>
          <p:nvPr/>
        </p:nvSpPr>
        <p:spPr>
          <a:xfrm>
            <a:off x="9212580" y="2430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7759700" y="1454150"/>
            <a:ext cx="939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72745" algn="l"/>
                <a:tab pos="926465" algn="l"/>
              </a:tabLst>
            </a:pPr>
            <a:r>
              <a:rPr sz="2400" u="heavy" dirty="0">
                <a:solidFill>
                  <a:srgbClr val="999999"/>
                </a:solidFill>
                <a:uFill>
                  <a:solidFill>
                    <a:srgbClr val="B2B2B2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solidFill>
                  <a:srgbClr val="999999"/>
                </a:solidFill>
                <a:uFill>
                  <a:solidFill>
                    <a:srgbClr val="B2B2B2"/>
                  </a:solidFill>
                </a:uFill>
                <a:latin typeface="DejaVu Serif"/>
                <a:cs typeface="DejaVu Serif"/>
              </a:rPr>
              <a:t>2	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7759700" y="3054350"/>
            <a:ext cx="939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72745" algn="l"/>
                <a:tab pos="926465" algn="l"/>
              </a:tabLst>
            </a:pPr>
            <a:r>
              <a:rPr sz="2400" u="heavy" dirty="0">
                <a:solidFill>
                  <a:srgbClr val="999999"/>
                </a:solidFill>
                <a:uFill>
                  <a:solidFill>
                    <a:srgbClr val="B2B2B2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solidFill>
                  <a:srgbClr val="999999"/>
                </a:solidFill>
                <a:uFill>
                  <a:solidFill>
                    <a:srgbClr val="B2B2B2"/>
                  </a:solidFill>
                </a:uFill>
                <a:latin typeface="DejaVu Serif"/>
                <a:cs typeface="DejaVu Serif"/>
              </a:rPr>
              <a:t>4	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7672069" y="2085339"/>
            <a:ext cx="1115060" cy="1115060"/>
          </a:xfrm>
          <a:custGeom>
            <a:avLst/>
            <a:gdLst/>
            <a:ahLst/>
            <a:cxnLst/>
            <a:rect l="l" t="t" r="r" b="b"/>
            <a:pathLst>
              <a:path w="1115059" h="1115060">
                <a:moveTo>
                  <a:pt x="1115059" y="0"/>
                </a:moveTo>
                <a:lnTo>
                  <a:pt x="0" y="1115060"/>
                </a:lnTo>
              </a:path>
            </a:pathLst>
          </a:custGeom>
          <a:ln w="9129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 txBox="1"/>
          <p:nvPr/>
        </p:nvSpPr>
        <p:spPr>
          <a:xfrm>
            <a:off x="7974330" y="22542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6071870" y="3685540"/>
            <a:ext cx="1115060" cy="1215390"/>
          </a:xfrm>
          <a:custGeom>
            <a:avLst/>
            <a:gdLst/>
            <a:ahLst/>
            <a:cxnLst/>
            <a:rect l="l" t="t" r="r" b="b"/>
            <a:pathLst>
              <a:path w="1115059" h="1215389">
                <a:moveTo>
                  <a:pt x="0" y="0"/>
                </a:moveTo>
                <a:lnTo>
                  <a:pt x="1115059" y="1215390"/>
                </a:lnTo>
              </a:path>
            </a:pathLst>
          </a:custGeom>
          <a:ln w="1832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 txBox="1"/>
          <p:nvPr/>
        </p:nvSpPr>
        <p:spPr>
          <a:xfrm>
            <a:off x="6666230" y="39039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7429500" y="3785870"/>
            <a:ext cx="0" cy="1014730"/>
          </a:xfrm>
          <a:custGeom>
            <a:avLst/>
            <a:gdLst/>
            <a:ahLst/>
            <a:cxnLst/>
            <a:rect l="l" t="t" r="r" b="b"/>
            <a:pathLst>
              <a:path h="1014729">
                <a:moveTo>
                  <a:pt x="0" y="0"/>
                </a:moveTo>
                <a:lnTo>
                  <a:pt x="0" y="1014729"/>
                </a:lnTo>
              </a:path>
            </a:pathLst>
          </a:custGeom>
          <a:ln w="912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 txBox="1"/>
          <p:nvPr/>
        </p:nvSpPr>
        <p:spPr>
          <a:xfrm>
            <a:off x="7515859" y="4081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68" name="object 68"/>
          <p:cNvSpPr/>
          <p:nvPr/>
        </p:nvSpPr>
        <p:spPr>
          <a:xfrm>
            <a:off x="7672069" y="3685540"/>
            <a:ext cx="1115060" cy="1215390"/>
          </a:xfrm>
          <a:custGeom>
            <a:avLst/>
            <a:gdLst/>
            <a:ahLst/>
            <a:cxnLst/>
            <a:rect l="l" t="t" r="r" b="b"/>
            <a:pathLst>
              <a:path w="1115059" h="1215389">
                <a:moveTo>
                  <a:pt x="0" y="0"/>
                </a:moveTo>
                <a:lnTo>
                  <a:pt x="1115059" y="1215390"/>
                </a:lnTo>
              </a:path>
            </a:pathLst>
          </a:custGeom>
          <a:ln w="1832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 txBox="1"/>
          <p:nvPr/>
        </p:nvSpPr>
        <p:spPr>
          <a:xfrm>
            <a:off x="8266430" y="39039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70" name="object 70"/>
          <p:cNvSpPr/>
          <p:nvPr/>
        </p:nvSpPr>
        <p:spPr>
          <a:xfrm>
            <a:off x="7772400" y="5143500"/>
            <a:ext cx="914400" cy="0"/>
          </a:xfrm>
          <a:custGeom>
            <a:avLst/>
            <a:gdLst/>
            <a:ahLst/>
            <a:cxnLst/>
            <a:rect l="l" t="t" r="r" b="b"/>
            <a:pathLst>
              <a:path w="914400">
                <a:moveTo>
                  <a:pt x="0" y="0"/>
                </a:moveTo>
                <a:lnTo>
                  <a:pt x="914400" y="0"/>
                </a:lnTo>
              </a:path>
            </a:pathLst>
          </a:custGeom>
          <a:ln w="9129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 txBox="1"/>
          <p:nvPr/>
        </p:nvSpPr>
        <p:spPr>
          <a:xfrm>
            <a:off x="8120380" y="47548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72" name="object 72"/>
          <p:cNvSpPr/>
          <p:nvPr/>
        </p:nvSpPr>
        <p:spPr>
          <a:xfrm>
            <a:off x="7429500" y="2185670"/>
            <a:ext cx="0" cy="914400"/>
          </a:xfrm>
          <a:custGeom>
            <a:avLst/>
            <a:gdLst/>
            <a:ahLst/>
            <a:cxnLst/>
            <a:rect l="l" t="t" r="r" b="b"/>
            <a:pathLst>
              <a:path h="914400">
                <a:moveTo>
                  <a:pt x="0" y="0"/>
                </a:moveTo>
                <a:lnTo>
                  <a:pt x="0" y="914400"/>
                </a:lnTo>
              </a:path>
            </a:pathLst>
          </a:custGeom>
          <a:ln w="1832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 txBox="1"/>
          <p:nvPr/>
        </p:nvSpPr>
        <p:spPr>
          <a:xfrm>
            <a:off x="7515859" y="24320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74" name="object 74"/>
          <p:cNvSpPr/>
          <p:nvPr/>
        </p:nvSpPr>
        <p:spPr>
          <a:xfrm>
            <a:off x="5486400" y="149986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5486400" y="149986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5486400" y="149986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6172200" y="21856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7086600" y="149986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7086600" y="149986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7086600" y="149986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7772400" y="21856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7086600" y="310007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7086600" y="310007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7086600" y="31000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7772400" y="37858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5486400" y="310007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5486400" y="310007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5486400" y="31000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6172200" y="37858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8686800" y="149986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11"/>
                </a:lnTo>
                <a:lnTo>
                  <a:pt x="250031" y="11812"/>
                </a:lnTo>
                <a:lnTo>
                  <a:pt x="207347" y="26054"/>
                </a:lnTo>
                <a:lnTo>
                  <a:pt x="167640" y="45390"/>
                </a:lnTo>
                <a:lnTo>
                  <a:pt x="131266" y="69471"/>
                </a:lnTo>
                <a:lnTo>
                  <a:pt x="98583" y="97948"/>
                </a:lnTo>
                <a:lnTo>
                  <a:pt x="69949" y="130474"/>
                </a:lnTo>
                <a:lnTo>
                  <a:pt x="45720" y="166699"/>
                </a:lnTo>
                <a:lnTo>
                  <a:pt x="26253" y="206275"/>
                </a:lnTo>
                <a:lnTo>
                  <a:pt x="11906" y="248855"/>
                </a:lnTo>
                <a:lnTo>
                  <a:pt x="3036" y="294089"/>
                </a:lnTo>
                <a:lnTo>
                  <a:pt x="0" y="341629"/>
                </a:lnTo>
                <a:lnTo>
                  <a:pt x="3036" y="389487"/>
                </a:lnTo>
                <a:lnTo>
                  <a:pt x="11906" y="435033"/>
                </a:lnTo>
                <a:lnTo>
                  <a:pt x="26253" y="477916"/>
                </a:lnTo>
                <a:lnTo>
                  <a:pt x="45720" y="517783"/>
                </a:lnTo>
                <a:lnTo>
                  <a:pt x="69949" y="554281"/>
                </a:lnTo>
                <a:lnTo>
                  <a:pt x="98583" y="587057"/>
                </a:lnTo>
                <a:lnTo>
                  <a:pt x="131266" y="615758"/>
                </a:lnTo>
                <a:lnTo>
                  <a:pt x="167640" y="640032"/>
                </a:lnTo>
                <a:lnTo>
                  <a:pt x="207347" y="659526"/>
                </a:lnTo>
                <a:lnTo>
                  <a:pt x="250031" y="673887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87"/>
                </a:lnTo>
                <a:lnTo>
                  <a:pt x="478452" y="659526"/>
                </a:lnTo>
                <a:lnTo>
                  <a:pt x="518159" y="640032"/>
                </a:lnTo>
                <a:lnTo>
                  <a:pt x="554533" y="615758"/>
                </a:lnTo>
                <a:lnTo>
                  <a:pt x="587216" y="587057"/>
                </a:lnTo>
                <a:lnTo>
                  <a:pt x="615850" y="554281"/>
                </a:lnTo>
                <a:lnTo>
                  <a:pt x="640079" y="517783"/>
                </a:lnTo>
                <a:lnTo>
                  <a:pt x="659546" y="477916"/>
                </a:lnTo>
                <a:lnTo>
                  <a:pt x="673893" y="435033"/>
                </a:lnTo>
                <a:lnTo>
                  <a:pt x="682763" y="389487"/>
                </a:lnTo>
                <a:lnTo>
                  <a:pt x="685800" y="341629"/>
                </a:lnTo>
                <a:lnTo>
                  <a:pt x="682763" y="294089"/>
                </a:lnTo>
                <a:lnTo>
                  <a:pt x="673893" y="248855"/>
                </a:lnTo>
                <a:lnTo>
                  <a:pt x="659546" y="206275"/>
                </a:lnTo>
                <a:lnTo>
                  <a:pt x="640079" y="166699"/>
                </a:lnTo>
                <a:lnTo>
                  <a:pt x="615850" y="130474"/>
                </a:lnTo>
                <a:lnTo>
                  <a:pt x="587216" y="97948"/>
                </a:lnTo>
                <a:lnTo>
                  <a:pt x="554533" y="69471"/>
                </a:lnTo>
                <a:lnTo>
                  <a:pt x="518159" y="45390"/>
                </a:lnTo>
                <a:lnTo>
                  <a:pt x="478452" y="26054"/>
                </a:lnTo>
                <a:lnTo>
                  <a:pt x="435768" y="11812"/>
                </a:lnTo>
                <a:lnTo>
                  <a:pt x="390465" y="3011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8686800" y="149986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11"/>
                </a:lnTo>
                <a:lnTo>
                  <a:pt x="435768" y="11812"/>
                </a:lnTo>
                <a:lnTo>
                  <a:pt x="478452" y="26054"/>
                </a:lnTo>
                <a:lnTo>
                  <a:pt x="518159" y="45390"/>
                </a:lnTo>
                <a:lnTo>
                  <a:pt x="554533" y="69471"/>
                </a:lnTo>
                <a:lnTo>
                  <a:pt x="587216" y="97948"/>
                </a:lnTo>
                <a:lnTo>
                  <a:pt x="615850" y="130474"/>
                </a:lnTo>
                <a:lnTo>
                  <a:pt x="640079" y="166699"/>
                </a:lnTo>
                <a:lnTo>
                  <a:pt x="659546" y="206275"/>
                </a:lnTo>
                <a:lnTo>
                  <a:pt x="673893" y="248855"/>
                </a:lnTo>
                <a:lnTo>
                  <a:pt x="682763" y="294089"/>
                </a:lnTo>
                <a:lnTo>
                  <a:pt x="685800" y="341629"/>
                </a:lnTo>
                <a:lnTo>
                  <a:pt x="682763" y="389487"/>
                </a:lnTo>
                <a:lnTo>
                  <a:pt x="673893" y="435033"/>
                </a:lnTo>
                <a:lnTo>
                  <a:pt x="659546" y="477916"/>
                </a:lnTo>
                <a:lnTo>
                  <a:pt x="640079" y="517783"/>
                </a:lnTo>
                <a:lnTo>
                  <a:pt x="615850" y="554281"/>
                </a:lnTo>
                <a:lnTo>
                  <a:pt x="587216" y="587057"/>
                </a:lnTo>
                <a:lnTo>
                  <a:pt x="554533" y="615758"/>
                </a:lnTo>
                <a:lnTo>
                  <a:pt x="518159" y="640032"/>
                </a:lnTo>
                <a:lnTo>
                  <a:pt x="478452" y="659526"/>
                </a:lnTo>
                <a:lnTo>
                  <a:pt x="435768" y="673887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87"/>
                </a:lnTo>
                <a:lnTo>
                  <a:pt x="207347" y="659526"/>
                </a:lnTo>
                <a:lnTo>
                  <a:pt x="167640" y="640032"/>
                </a:lnTo>
                <a:lnTo>
                  <a:pt x="131266" y="615758"/>
                </a:lnTo>
                <a:lnTo>
                  <a:pt x="98583" y="587057"/>
                </a:lnTo>
                <a:lnTo>
                  <a:pt x="69949" y="554281"/>
                </a:lnTo>
                <a:lnTo>
                  <a:pt x="45720" y="517783"/>
                </a:lnTo>
                <a:lnTo>
                  <a:pt x="26253" y="477916"/>
                </a:lnTo>
                <a:lnTo>
                  <a:pt x="11906" y="435033"/>
                </a:lnTo>
                <a:lnTo>
                  <a:pt x="3036" y="389487"/>
                </a:lnTo>
                <a:lnTo>
                  <a:pt x="0" y="341629"/>
                </a:lnTo>
                <a:lnTo>
                  <a:pt x="3036" y="294089"/>
                </a:lnTo>
                <a:lnTo>
                  <a:pt x="11906" y="248855"/>
                </a:lnTo>
                <a:lnTo>
                  <a:pt x="26253" y="206275"/>
                </a:lnTo>
                <a:lnTo>
                  <a:pt x="45720" y="166699"/>
                </a:lnTo>
                <a:lnTo>
                  <a:pt x="69949" y="130474"/>
                </a:lnTo>
                <a:lnTo>
                  <a:pt x="98583" y="97948"/>
                </a:lnTo>
                <a:lnTo>
                  <a:pt x="131266" y="69471"/>
                </a:lnTo>
                <a:lnTo>
                  <a:pt x="167640" y="45390"/>
                </a:lnTo>
                <a:lnTo>
                  <a:pt x="207347" y="26054"/>
                </a:lnTo>
                <a:lnTo>
                  <a:pt x="250031" y="11812"/>
                </a:lnTo>
                <a:lnTo>
                  <a:pt x="295334" y="3011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8686800" y="149986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9372600" y="21856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8686800" y="310007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11"/>
                </a:lnTo>
                <a:lnTo>
                  <a:pt x="250031" y="11812"/>
                </a:lnTo>
                <a:lnTo>
                  <a:pt x="207347" y="26054"/>
                </a:lnTo>
                <a:lnTo>
                  <a:pt x="167640" y="45390"/>
                </a:lnTo>
                <a:lnTo>
                  <a:pt x="131266" y="69471"/>
                </a:lnTo>
                <a:lnTo>
                  <a:pt x="98583" y="97948"/>
                </a:lnTo>
                <a:lnTo>
                  <a:pt x="69949" y="130474"/>
                </a:lnTo>
                <a:lnTo>
                  <a:pt x="45720" y="166699"/>
                </a:lnTo>
                <a:lnTo>
                  <a:pt x="26253" y="206275"/>
                </a:lnTo>
                <a:lnTo>
                  <a:pt x="11906" y="248855"/>
                </a:lnTo>
                <a:lnTo>
                  <a:pt x="3036" y="294089"/>
                </a:lnTo>
                <a:lnTo>
                  <a:pt x="0" y="341629"/>
                </a:lnTo>
                <a:lnTo>
                  <a:pt x="3036" y="389487"/>
                </a:lnTo>
                <a:lnTo>
                  <a:pt x="11906" y="435033"/>
                </a:lnTo>
                <a:lnTo>
                  <a:pt x="26253" y="477916"/>
                </a:lnTo>
                <a:lnTo>
                  <a:pt x="45720" y="517783"/>
                </a:lnTo>
                <a:lnTo>
                  <a:pt x="69949" y="554281"/>
                </a:lnTo>
                <a:lnTo>
                  <a:pt x="98583" y="587057"/>
                </a:lnTo>
                <a:lnTo>
                  <a:pt x="131266" y="615758"/>
                </a:lnTo>
                <a:lnTo>
                  <a:pt x="167640" y="640032"/>
                </a:lnTo>
                <a:lnTo>
                  <a:pt x="207347" y="659526"/>
                </a:lnTo>
                <a:lnTo>
                  <a:pt x="250031" y="673887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87"/>
                </a:lnTo>
                <a:lnTo>
                  <a:pt x="478452" y="659526"/>
                </a:lnTo>
                <a:lnTo>
                  <a:pt x="518159" y="640032"/>
                </a:lnTo>
                <a:lnTo>
                  <a:pt x="554533" y="615758"/>
                </a:lnTo>
                <a:lnTo>
                  <a:pt x="587216" y="587057"/>
                </a:lnTo>
                <a:lnTo>
                  <a:pt x="615850" y="554281"/>
                </a:lnTo>
                <a:lnTo>
                  <a:pt x="640079" y="517783"/>
                </a:lnTo>
                <a:lnTo>
                  <a:pt x="659546" y="477916"/>
                </a:lnTo>
                <a:lnTo>
                  <a:pt x="673893" y="435033"/>
                </a:lnTo>
                <a:lnTo>
                  <a:pt x="682763" y="389487"/>
                </a:lnTo>
                <a:lnTo>
                  <a:pt x="685800" y="341629"/>
                </a:lnTo>
                <a:lnTo>
                  <a:pt x="682763" y="294089"/>
                </a:lnTo>
                <a:lnTo>
                  <a:pt x="673893" y="248855"/>
                </a:lnTo>
                <a:lnTo>
                  <a:pt x="659546" y="206275"/>
                </a:lnTo>
                <a:lnTo>
                  <a:pt x="640079" y="166699"/>
                </a:lnTo>
                <a:lnTo>
                  <a:pt x="615850" y="130474"/>
                </a:lnTo>
                <a:lnTo>
                  <a:pt x="587216" y="97948"/>
                </a:lnTo>
                <a:lnTo>
                  <a:pt x="554533" y="69471"/>
                </a:lnTo>
                <a:lnTo>
                  <a:pt x="518159" y="45390"/>
                </a:lnTo>
                <a:lnTo>
                  <a:pt x="478452" y="26054"/>
                </a:lnTo>
                <a:lnTo>
                  <a:pt x="435768" y="11812"/>
                </a:lnTo>
                <a:lnTo>
                  <a:pt x="390465" y="3011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8686800" y="310007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11"/>
                </a:lnTo>
                <a:lnTo>
                  <a:pt x="435768" y="11812"/>
                </a:lnTo>
                <a:lnTo>
                  <a:pt x="478452" y="26054"/>
                </a:lnTo>
                <a:lnTo>
                  <a:pt x="518159" y="45390"/>
                </a:lnTo>
                <a:lnTo>
                  <a:pt x="554533" y="69471"/>
                </a:lnTo>
                <a:lnTo>
                  <a:pt x="587216" y="97948"/>
                </a:lnTo>
                <a:lnTo>
                  <a:pt x="615850" y="130474"/>
                </a:lnTo>
                <a:lnTo>
                  <a:pt x="640079" y="166699"/>
                </a:lnTo>
                <a:lnTo>
                  <a:pt x="659546" y="206275"/>
                </a:lnTo>
                <a:lnTo>
                  <a:pt x="673893" y="248855"/>
                </a:lnTo>
                <a:lnTo>
                  <a:pt x="682763" y="294089"/>
                </a:lnTo>
                <a:lnTo>
                  <a:pt x="685800" y="341629"/>
                </a:lnTo>
                <a:lnTo>
                  <a:pt x="682763" y="389487"/>
                </a:lnTo>
                <a:lnTo>
                  <a:pt x="673893" y="435033"/>
                </a:lnTo>
                <a:lnTo>
                  <a:pt x="659546" y="477916"/>
                </a:lnTo>
                <a:lnTo>
                  <a:pt x="640079" y="517783"/>
                </a:lnTo>
                <a:lnTo>
                  <a:pt x="615850" y="554281"/>
                </a:lnTo>
                <a:lnTo>
                  <a:pt x="587216" y="587057"/>
                </a:lnTo>
                <a:lnTo>
                  <a:pt x="554533" y="615758"/>
                </a:lnTo>
                <a:lnTo>
                  <a:pt x="518159" y="640032"/>
                </a:lnTo>
                <a:lnTo>
                  <a:pt x="478452" y="659526"/>
                </a:lnTo>
                <a:lnTo>
                  <a:pt x="435768" y="673887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87"/>
                </a:lnTo>
                <a:lnTo>
                  <a:pt x="207347" y="659526"/>
                </a:lnTo>
                <a:lnTo>
                  <a:pt x="167640" y="640032"/>
                </a:lnTo>
                <a:lnTo>
                  <a:pt x="131266" y="615758"/>
                </a:lnTo>
                <a:lnTo>
                  <a:pt x="98583" y="587057"/>
                </a:lnTo>
                <a:lnTo>
                  <a:pt x="69949" y="554281"/>
                </a:lnTo>
                <a:lnTo>
                  <a:pt x="45720" y="517783"/>
                </a:lnTo>
                <a:lnTo>
                  <a:pt x="26253" y="477916"/>
                </a:lnTo>
                <a:lnTo>
                  <a:pt x="11906" y="435033"/>
                </a:lnTo>
                <a:lnTo>
                  <a:pt x="3036" y="389487"/>
                </a:lnTo>
                <a:lnTo>
                  <a:pt x="0" y="341629"/>
                </a:lnTo>
                <a:lnTo>
                  <a:pt x="3036" y="294089"/>
                </a:lnTo>
                <a:lnTo>
                  <a:pt x="11906" y="248855"/>
                </a:lnTo>
                <a:lnTo>
                  <a:pt x="26253" y="206275"/>
                </a:lnTo>
                <a:lnTo>
                  <a:pt x="45720" y="166699"/>
                </a:lnTo>
                <a:lnTo>
                  <a:pt x="69949" y="130474"/>
                </a:lnTo>
                <a:lnTo>
                  <a:pt x="98583" y="97948"/>
                </a:lnTo>
                <a:lnTo>
                  <a:pt x="131266" y="69471"/>
                </a:lnTo>
                <a:lnTo>
                  <a:pt x="167640" y="45390"/>
                </a:lnTo>
                <a:lnTo>
                  <a:pt x="207347" y="26054"/>
                </a:lnTo>
                <a:lnTo>
                  <a:pt x="250031" y="11812"/>
                </a:lnTo>
                <a:lnTo>
                  <a:pt x="295334" y="3011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8686800" y="31000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9372600" y="37858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86868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86868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8686800" y="4800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9372600" y="5486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70866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448035" y="1490705"/>
            <a:ext cx="3904529" cy="40048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70866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7086600" y="4800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7772400" y="5486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90980" y="14541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637029" y="22542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00100" y="236347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00100" y="25400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00100" y="27178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00100" y="2895600"/>
            <a:ext cx="0" cy="106680"/>
          </a:xfrm>
          <a:custGeom>
            <a:avLst/>
            <a:gdLst/>
            <a:ahLst/>
            <a:cxnLst/>
            <a:rect l="l" t="t" r="r" b="b"/>
            <a:pathLst>
              <a:path h="106680">
                <a:moveTo>
                  <a:pt x="0" y="0"/>
                </a:moveTo>
                <a:lnTo>
                  <a:pt x="0" y="1066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95300" y="24320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319530" y="3442970"/>
            <a:ext cx="109220" cy="0"/>
          </a:xfrm>
          <a:custGeom>
            <a:avLst/>
            <a:gdLst/>
            <a:ahLst/>
            <a:cxnLst/>
            <a:rect l="l" t="t" r="r" b="b"/>
            <a:pathLst>
              <a:path w="109219">
                <a:moveTo>
                  <a:pt x="0" y="0"/>
                </a:moveTo>
                <a:lnTo>
                  <a:pt x="109219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497330" y="344297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675129" y="344297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851660" y="344297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490980" y="30543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4000500" y="39624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000500" y="41402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000500" y="43180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000500" y="44945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4086859" y="4081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183379" y="2430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2921000" y="184277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097529" y="184277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275329" y="184277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453129" y="184277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8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3091179" y="14541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2921000" y="344297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097529" y="344297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275329" y="344297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453129" y="344297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8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3091179" y="30543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2945129" y="22542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637029" y="39039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2400300" y="396367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2400300" y="41402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400300" y="43180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2400300" y="4495800"/>
            <a:ext cx="0" cy="106680"/>
          </a:xfrm>
          <a:custGeom>
            <a:avLst/>
            <a:gdLst/>
            <a:ahLst/>
            <a:cxnLst/>
            <a:rect l="l" t="t" r="r" b="b"/>
            <a:pathLst>
              <a:path h="106679">
                <a:moveTo>
                  <a:pt x="0" y="0"/>
                </a:moveTo>
                <a:lnTo>
                  <a:pt x="0" y="10668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2486660" y="4081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3237229" y="39039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3091179" y="47548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2400300" y="236347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2400300" y="25400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2400300" y="27178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2400300" y="2895600"/>
            <a:ext cx="0" cy="106680"/>
          </a:xfrm>
          <a:custGeom>
            <a:avLst/>
            <a:gdLst/>
            <a:ahLst/>
            <a:cxnLst/>
            <a:rect l="l" t="t" r="r" b="b"/>
            <a:pathLst>
              <a:path h="106680">
                <a:moveTo>
                  <a:pt x="0" y="0"/>
                </a:moveTo>
                <a:lnTo>
                  <a:pt x="0" y="1066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2486660" y="24320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6172200" y="1842770"/>
            <a:ext cx="914400" cy="0"/>
          </a:xfrm>
          <a:custGeom>
            <a:avLst/>
            <a:gdLst/>
            <a:ahLst/>
            <a:cxnLst/>
            <a:rect l="l" t="t" r="r" b="b"/>
            <a:pathLst>
              <a:path w="914400">
                <a:moveTo>
                  <a:pt x="0" y="0"/>
                </a:moveTo>
                <a:lnTo>
                  <a:pt x="914400" y="0"/>
                </a:lnTo>
              </a:path>
            </a:pathLst>
          </a:custGeom>
          <a:ln w="9129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>
            <a:off x="6520180" y="14541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6071870" y="2085339"/>
            <a:ext cx="1115060" cy="1115060"/>
          </a:xfrm>
          <a:custGeom>
            <a:avLst/>
            <a:gdLst/>
            <a:ahLst/>
            <a:cxnLst/>
            <a:rect l="l" t="t" r="r" b="b"/>
            <a:pathLst>
              <a:path w="1115059" h="1115060">
                <a:moveTo>
                  <a:pt x="0" y="0"/>
                </a:moveTo>
                <a:lnTo>
                  <a:pt x="1115059" y="1115060"/>
                </a:lnTo>
              </a:path>
            </a:pathLst>
          </a:custGeom>
          <a:ln w="1832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/>
          <p:nvPr/>
        </p:nvSpPr>
        <p:spPr>
          <a:xfrm>
            <a:off x="6666230" y="22542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5829300" y="2185670"/>
            <a:ext cx="0" cy="914400"/>
          </a:xfrm>
          <a:custGeom>
            <a:avLst/>
            <a:gdLst/>
            <a:ahLst/>
            <a:cxnLst/>
            <a:rect l="l" t="t" r="r" b="b"/>
            <a:pathLst>
              <a:path h="914400">
                <a:moveTo>
                  <a:pt x="0" y="0"/>
                </a:moveTo>
                <a:lnTo>
                  <a:pt x="0" y="914400"/>
                </a:lnTo>
              </a:path>
            </a:pathLst>
          </a:custGeom>
          <a:ln w="912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 txBox="1"/>
          <p:nvPr/>
        </p:nvSpPr>
        <p:spPr>
          <a:xfrm>
            <a:off x="5524500" y="24320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6172200" y="3442970"/>
            <a:ext cx="914400" cy="0"/>
          </a:xfrm>
          <a:custGeom>
            <a:avLst/>
            <a:gdLst/>
            <a:ahLst/>
            <a:cxnLst/>
            <a:rect l="l" t="t" r="r" b="b"/>
            <a:pathLst>
              <a:path w="914400">
                <a:moveTo>
                  <a:pt x="0" y="0"/>
                </a:moveTo>
                <a:lnTo>
                  <a:pt x="914400" y="0"/>
                </a:lnTo>
              </a:path>
            </a:pathLst>
          </a:custGeom>
          <a:ln w="912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 txBox="1"/>
          <p:nvPr/>
        </p:nvSpPr>
        <p:spPr>
          <a:xfrm>
            <a:off x="6520180" y="30543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9029700" y="3785870"/>
            <a:ext cx="0" cy="1014730"/>
          </a:xfrm>
          <a:custGeom>
            <a:avLst/>
            <a:gdLst/>
            <a:ahLst/>
            <a:cxnLst/>
            <a:rect l="l" t="t" r="r" b="b"/>
            <a:pathLst>
              <a:path h="1014729">
                <a:moveTo>
                  <a:pt x="0" y="0"/>
                </a:moveTo>
                <a:lnTo>
                  <a:pt x="0" y="1014729"/>
                </a:lnTo>
              </a:path>
            </a:pathLst>
          </a:custGeom>
          <a:ln w="18329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 txBox="1"/>
          <p:nvPr/>
        </p:nvSpPr>
        <p:spPr>
          <a:xfrm>
            <a:off x="9116059" y="4081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9029700" y="2185670"/>
            <a:ext cx="0" cy="914400"/>
          </a:xfrm>
          <a:custGeom>
            <a:avLst/>
            <a:gdLst/>
            <a:ahLst/>
            <a:cxnLst/>
            <a:rect l="l" t="t" r="r" b="b"/>
            <a:pathLst>
              <a:path h="914400">
                <a:moveTo>
                  <a:pt x="0" y="0"/>
                </a:moveTo>
                <a:lnTo>
                  <a:pt x="0" y="914400"/>
                </a:lnTo>
              </a:path>
            </a:pathLst>
          </a:custGeom>
          <a:ln w="912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 txBox="1"/>
          <p:nvPr/>
        </p:nvSpPr>
        <p:spPr>
          <a:xfrm>
            <a:off x="9212580" y="2430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7759700" y="1454150"/>
            <a:ext cx="939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72745" algn="l"/>
                <a:tab pos="926465" algn="l"/>
              </a:tabLst>
            </a:pPr>
            <a:r>
              <a:rPr sz="2400" u="heavy" dirty="0">
                <a:solidFill>
                  <a:srgbClr val="999999"/>
                </a:solidFill>
                <a:uFill>
                  <a:solidFill>
                    <a:srgbClr val="B2B2B2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solidFill>
                  <a:srgbClr val="999999"/>
                </a:solidFill>
                <a:uFill>
                  <a:solidFill>
                    <a:srgbClr val="B2B2B2"/>
                  </a:solidFill>
                </a:uFill>
                <a:latin typeface="DejaVu Serif"/>
                <a:cs typeface="DejaVu Serif"/>
              </a:rPr>
              <a:t>2	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7759700" y="3054350"/>
            <a:ext cx="939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72745" algn="l"/>
                <a:tab pos="926465" algn="l"/>
              </a:tabLst>
            </a:pPr>
            <a:r>
              <a:rPr sz="2400" u="heavy" dirty="0">
                <a:solidFill>
                  <a:srgbClr val="999999"/>
                </a:solidFill>
                <a:uFill>
                  <a:solidFill>
                    <a:srgbClr val="B2B2B2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solidFill>
                  <a:srgbClr val="999999"/>
                </a:solidFill>
                <a:uFill>
                  <a:solidFill>
                    <a:srgbClr val="B2B2B2"/>
                  </a:solidFill>
                </a:uFill>
                <a:latin typeface="DejaVu Serif"/>
                <a:cs typeface="DejaVu Serif"/>
              </a:rPr>
              <a:t>4	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7672069" y="2085339"/>
            <a:ext cx="1115060" cy="1115060"/>
          </a:xfrm>
          <a:custGeom>
            <a:avLst/>
            <a:gdLst/>
            <a:ahLst/>
            <a:cxnLst/>
            <a:rect l="l" t="t" r="r" b="b"/>
            <a:pathLst>
              <a:path w="1115059" h="1115060">
                <a:moveTo>
                  <a:pt x="1115059" y="0"/>
                </a:moveTo>
                <a:lnTo>
                  <a:pt x="0" y="1115060"/>
                </a:lnTo>
              </a:path>
            </a:pathLst>
          </a:custGeom>
          <a:ln w="9129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 txBox="1"/>
          <p:nvPr/>
        </p:nvSpPr>
        <p:spPr>
          <a:xfrm>
            <a:off x="7974330" y="22542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6071870" y="3685540"/>
            <a:ext cx="1115060" cy="1215390"/>
          </a:xfrm>
          <a:custGeom>
            <a:avLst/>
            <a:gdLst/>
            <a:ahLst/>
            <a:cxnLst/>
            <a:rect l="l" t="t" r="r" b="b"/>
            <a:pathLst>
              <a:path w="1115059" h="1215389">
                <a:moveTo>
                  <a:pt x="0" y="0"/>
                </a:moveTo>
                <a:lnTo>
                  <a:pt x="1115059" y="1215390"/>
                </a:lnTo>
              </a:path>
            </a:pathLst>
          </a:custGeom>
          <a:ln w="1832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 txBox="1"/>
          <p:nvPr/>
        </p:nvSpPr>
        <p:spPr>
          <a:xfrm>
            <a:off x="6666230" y="39039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7429500" y="3785870"/>
            <a:ext cx="0" cy="1014730"/>
          </a:xfrm>
          <a:custGeom>
            <a:avLst/>
            <a:gdLst/>
            <a:ahLst/>
            <a:cxnLst/>
            <a:rect l="l" t="t" r="r" b="b"/>
            <a:pathLst>
              <a:path h="1014729">
                <a:moveTo>
                  <a:pt x="0" y="0"/>
                </a:moveTo>
                <a:lnTo>
                  <a:pt x="0" y="1014729"/>
                </a:lnTo>
              </a:path>
            </a:pathLst>
          </a:custGeom>
          <a:ln w="912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 txBox="1"/>
          <p:nvPr/>
        </p:nvSpPr>
        <p:spPr>
          <a:xfrm>
            <a:off x="7515859" y="4081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7672069" y="3685540"/>
            <a:ext cx="1115060" cy="1215390"/>
          </a:xfrm>
          <a:custGeom>
            <a:avLst/>
            <a:gdLst/>
            <a:ahLst/>
            <a:cxnLst/>
            <a:rect l="l" t="t" r="r" b="b"/>
            <a:pathLst>
              <a:path w="1115059" h="1215389">
                <a:moveTo>
                  <a:pt x="0" y="0"/>
                </a:moveTo>
                <a:lnTo>
                  <a:pt x="1115059" y="1215390"/>
                </a:lnTo>
              </a:path>
            </a:pathLst>
          </a:custGeom>
          <a:ln w="1832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 txBox="1"/>
          <p:nvPr/>
        </p:nvSpPr>
        <p:spPr>
          <a:xfrm>
            <a:off x="8266430" y="39039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7772400" y="5143500"/>
            <a:ext cx="914400" cy="0"/>
          </a:xfrm>
          <a:custGeom>
            <a:avLst/>
            <a:gdLst/>
            <a:ahLst/>
            <a:cxnLst/>
            <a:rect l="l" t="t" r="r" b="b"/>
            <a:pathLst>
              <a:path w="914400">
                <a:moveTo>
                  <a:pt x="0" y="0"/>
                </a:moveTo>
                <a:lnTo>
                  <a:pt x="914400" y="0"/>
                </a:lnTo>
              </a:path>
            </a:pathLst>
          </a:custGeom>
          <a:ln w="9129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 txBox="1"/>
          <p:nvPr/>
        </p:nvSpPr>
        <p:spPr>
          <a:xfrm>
            <a:off x="8120380" y="47548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68" name="object 68"/>
          <p:cNvSpPr/>
          <p:nvPr/>
        </p:nvSpPr>
        <p:spPr>
          <a:xfrm>
            <a:off x="7429500" y="2185670"/>
            <a:ext cx="0" cy="914400"/>
          </a:xfrm>
          <a:custGeom>
            <a:avLst/>
            <a:gdLst/>
            <a:ahLst/>
            <a:cxnLst/>
            <a:rect l="l" t="t" r="r" b="b"/>
            <a:pathLst>
              <a:path h="914400">
                <a:moveTo>
                  <a:pt x="0" y="0"/>
                </a:moveTo>
                <a:lnTo>
                  <a:pt x="0" y="914400"/>
                </a:lnTo>
              </a:path>
            </a:pathLst>
          </a:custGeom>
          <a:ln w="1832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 txBox="1"/>
          <p:nvPr/>
        </p:nvSpPr>
        <p:spPr>
          <a:xfrm>
            <a:off x="7515859" y="24320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70" name="object 70"/>
          <p:cNvSpPr/>
          <p:nvPr/>
        </p:nvSpPr>
        <p:spPr>
          <a:xfrm>
            <a:off x="5486400" y="149986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5486400" y="149986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5486400" y="149986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6172200" y="21856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7086600" y="149986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7086600" y="149986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7086600" y="149986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7772400" y="21856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7086600" y="310007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7086600" y="310007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7086600" y="31000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7772400" y="37858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5486400" y="310007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5486400" y="310007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5486400" y="31000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6172200" y="37858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8686800" y="149986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11"/>
                </a:lnTo>
                <a:lnTo>
                  <a:pt x="250031" y="11812"/>
                </a:lnTo>
                <a:lnTo>
                  <a:pt x="207347" y="26054"/>
                </a:lnTo>
                <a:lnTo>
                  <a:pt x="167640" y="45390"/>
                </a:lnTo>
                <a:lnTo>
                  <a:pt x="131266" y="69471"/>
                </a:lnTo>
                <a:lnTo>
                  <a:pt x="98583" y="97948"/>
                </a:lnTo>
                <a:lnTo>
                  <a:pt x="69949" y="130474"/>
                </a:lnTo>
                <a:lnTo>
                  <a:pt x="45720" y="166699"/>
                </a:lnTo>
                <a:lnTo>
                  <a:pt x="26253" y="206275"/>
                </a:lnTo>
                <a:lnTo>
                  <a:pt x="11906" y="248855"/>
                </a:lnTo>
                <a:lnTo>
                  <a:pt x="3036" y="294089"/>
                </a:lnTo>
                <a:lnTo>
                  <a:pt x="0" y="341629"/>
                </a:lnTo>
                <a:lnTo>
                  <a:pt x="3036" y="389487"/>
                </a:lnTo>
                <a:lnTo>
                  <a:pt x="11906" y="435033"/>
                </a:lnTo>
                <a:lnTo>
                  <a:pt x="26253" y="477916"/>
                </a:lnTo>
                <a:lnTo>
                  <a:pt x="45720" y="517783"/>
                </a:lnTo>
                <a:lnTo>
                  <a:pt x="69949" y="554281"/>
                </a:lnTo>
                <a:lnTo>
                  <a:pt x="98583" y="587057"/>
                </a:lnTo>
                <a:lnTo>
                  <a:pt x="131266" y="615758"/>
                </a:lnTo>
                <a:lnTo>
                  <a:pt x="167640" y="640032"/>
                </a:lnTo>
                <a:lnTo>
                  <a:pt x="207347" y="659526"/>
                </a:lnTo>
                <a:lnTo>
                  <a:pt x="250031" y="673887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87"/>
                </a:lnTo>
                <a:lnTo>
                  <a:pt x="478452" y="659526"/>
                </a:lnTo>
                <a:lnTo>
                  <a:pt x="518159" y="640032"/>
                </a:lnTo>
                <a:lnTo>
                  <a:pt x="554533" y="615758"/>
                </a:lnTo>
                <a:lnTo>
                  <a:pt x="587216" y="587057"/>
                </a:lnTo>
                <a:lnTo>
                  <a:pt x="615850" y="554281"/>
                </a:lnTo>
                <a:lnTo>
                  <a:pt x="640079" y="517783"/>
                </a:lnTo>
                <a:lnTo>
                  <a:pt x="659546" y="477916"/>
                </a:lnTo>
                <a:lnTo>
                  <a:pt x="673893" y="435033"/>
                </a:lnTo>
                <a:lnTo>
                  <a:pt x="682763" y="389487"/>
                </a:lnTo>
                <a:lnTo>
                  <a:pt x="685800" y="341629"/>
                </a:lnTo>
                <a:lnTo>
                  <a:pt x="682763" y="294089"/>
                </a:lnTo>
                <a:lnTo>
                  <a:pt x="673893" y="248855"/>
                </a:lnTo>
                <a:lnTo>
                  <a:pt x="659546" y="206275"/>
                </a:lnTo>
                <a:lnTo>
                  <a:pt x="640079" y="166699"/>
                </a:lnTo>
                <a:lnTo>
                  <a:pt x="615850" y="130474"/>
                </a:lnTo>
                <a:lnTo>
                  <a:pt x="587216" y="97948"/>
                </a:lnTo>
                <a:lnTo>
                  <a:pt x="554533" y="69471"/>
                </a:lnTo>
                <a:lnTo>
                  <a:pt x="518159" y="45390"/>
                </a:lnTo>
                <a:lnTo>
                  <a:pt x="478452" y="26054"/>
                </a:lnTo>
                <a:lnTo>
                  <a:pt x="435768" y="11812"/>
                </a:lnTo>
                <a:lnTo>
                  <a:pt x="390465" y="3011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8686800" y="149986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11"/>
                </a:lnTo>
                <a:lnTo>
                  <a:pt x="435768" y="11812"/>
                </a:lnTo>
                <a:lnTo>
                  <a:pt x="478452" y="26054"/>
                </a:lnTo>
                <a:lnTo>
                  <a:pt x="518159" y="45390"/>
                </a:lnTo>
                <a:lnTo>
                  <a:pt x="554533" y="69471"/>
                </a:lnTo>
                <a:lnTo>
                  <a:pt x="587216" y="97948"/>
                </a:lnTo>
                <a:lnTo>
                  <a:pt x="615850" y="130474"/>
                </a:lnTo>
                <a:lnTo>
                  <a:pt x="640079" y="166699"/>
                </a:lnTo>
                <a:lnTo>
                  <a:pt x="659546" y="206275"/>
                </a:lnTo>
                <a:lnTo>
                  <a:pt x="673893" y="248855"/>
                </a:lnTo>
                <a:lnTo>
                  <a:pt x="682763" y="294089"/>
                </a:lnTo>
                <a:lnTo>
                  <a:pt x="685800" y="341629"/>
                </a:lnTo>
                <a:lnTo>
                  <a:pt x="682763" y="389487"/>
                </a:lnTo>
                <a:lnTo>
                  <a:pt x="673893" y="435033"/>
                </a:lnTo>
                <a:lnTo>
                  <a:pt x="659546" y="477916"/>
                </a:lnTo>
                <a:lnTo>
                  <a:pt x="640079" y="517783"/>
                </a:lnTo>
                <a:lnTo>
                  <a:pt x="615850" y="554281"/>
                </a:lnTo>
                <a:lnTo>
                  <a:pt x="587216" y="587057"/>
                </a:lnTo>
                <a:lnTo>
                  <a:pt x="554533" y="615758"/>
                </a:lnTo>
                <a:lnTo>
                  <a:pt x="518159" y="640032"/>
                </a:lnTo>
                <a:lnTo>
                  <a:pt x="478452" y="659526"/>
                </a:lnTo>
                <a:lnTo>
                  <a:pt x="435768" y="673887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87"/>
                </a:lnTo>
                <a:lnTo>
                  <a:pt x="207347" y="659526"/>
                </a:lnTo>
                <a:lnTo>
                  <a:pt x="167640" y="640032"/>
                </a:lnTo>
                <a:lnTo>
                  <a:pt x="131266" y="615758"/>
                </a:lnTo>
                <a:lnTo>
                  <a:pt x="98583" y="587057"/>
                </a:lnTo>
                <a:lnTo>
                  <a:pt x="69949" y="554281"/>
                </a:lnTo>
                <a:lnTo>
                  <a:pt x="45720" y="517783"/>
                </a:lnTo>
                <a:lnTo>
                  <a:pt x="26253" y="477916"/>
                </a:lnTo>
                <a:lnTo>
                  <a:pt x="11906" y="435033"/>
                </a:lnTo>
                <a:lnTo>
                  <a:pt x="3036" y="389487"/>
                </a:lnTo>
                <a:lnTo>
                  <a:pt x="0" y="341629"/>
                </a:lnTo>
                <a:lnTo>
                  <a:pt x="3036" y="294089"/>
                </a:lnTo>
                <a:lnTo>
                  <a:pt x="11906" y="248855"/>
                </a:lnTo>
                <a:lnTo>
                  <a:pt x="26253" y="206275"/>
                </a:lnTo>
                <a:lnTo>
                  <a:pt x="45720" y="166699"/>
                </a:lnTo>
                <a:lnTo>
                  <a:pt x="69949" y="130474"/>
                </a:lnTo>
                <a:lnTo>
                  <a:pt x="98583" y="97948"/>
                </a:lnTo>
                <a:lnTo>
                  <a:pt x="131266" y="69471"/>
                </a:lnTo>
                <a:lnTo>
                  <a:pt x="167640" y="45390"/>
                </a:lnTo>
                <a:lnTo>
                  <a:pt x="207347" y="26054"/>
                </a:lnTo>
                <a:lnTo>
                  <a:pt x="250031" y="11812"/>
                </a:lnTo>
                <a:lnTo>
                  <a:pt x="295334" y="3011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8686800" y="149986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9372600" y="21856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8686800" y="310007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11"/>
                </a:lnTo>
                <a:lnTo>
                  <a:pt x="250031" y="11812"/>
                </a:lnTo>
                <a:lnTo>
                  <a:pt x="207347" y="26054"/>
                </a:lnTo>
                <a:lnTo>
                  <a:pt x="167640" y="45390"/>
                </a:lnTo>
                <a:lnTo>
                  <a:pt x="131266" y="69471"/>
                </a:lnTo>
                <a:lnTo>
                  <a:pt x="98583" y="97948"/>
                </a:lnTo>
                <a:lnTo>
                  <a:pt x="69949" y="130474"/>
                </a:lnTo>
                <a:lnTo>
                  <a:pt x="45720" y="166699"/>
                </a:lnTo>
                <a:lnTo>
                  <a:pt x="26253" y="206275"/>
                </a:lnTo>
                <a:lnTo>
                  <a:pt x="11906" y="248855"/>
                </a:lnTo>
                <a:lnTo>
                  <a:pt x="3036" y="294089"/>
                </a:lnTo>
                <a:lnTo>
                  <a:pt x="0" y="341629"/>
                </a:lnTo>
                <a:lnTo>
                  <a:pt x="3036" y="389487"/>
                </a:lnTo>
                <a:lnTo>
                  <a:pt x="11906" y="435033"/>
                </a:lnTo>
                <a:lnTo>
                  <a:pt x="26253" y="477916"/>
                </a:lnTo>
                <a:lnTo>
                  <a:pt x="45720" y="517783"/>
                </a:lnTo>
                <a:lnTo>
                  <a:pt x="69949" y="554281"/>
                </a:lnTo>
                <a:lnTo>
                  <a:pt x="98583" y="587057"/>
                </a:lnTo>
                <a:lnTo>
                  <a:pt x="131266" y="615758"/>
                </a:lnTo>
                <a:lnTo>
                  <a:pt x="167640" y="640032"/>
                </a:lnTo>
                <a:lnTo>
                  <a:pt x="207347" y="659526"/>
                </a:lnTo>
                <a:lnTo>
                  <a:pt x="250031" y="673887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87"/>
                </a:lnTo>
                <a:lnTo>
                  <a:pt x="478452" y="659526"/>
                </a:lnTo>
                <a:lnTo>
                  <a:pt x="518159" y="640032"/>
                </a:lnTo>
                <a:lnTo>
                  <a:pt x="554533" y="615758"/>
                </a:lnTo>
                <a:lnTo>
                  <a:pt x="587216" y="587057"/>
                </a:lnTo>
                <a:lnTo>
                  <a:pt x="615850" y="554281"/>
                </a:lnTo>
                <a:lnTo>
                  <a:pt x="640079" y="517783"/>
                </a:lnTo>
                <a:lnTo>
                  <a:pt x="659546" y="477916"/>
                </a:lnTo>
                <a:lnTo>
                  <a:pt x="673893" y="435033"/>
                </a:lnTo>
                <a:lnTo>
                  <a:pt x="682763" y="389487"/>
                </a:lnTo>
                <a:lnTo>
                  <a:pt x="685800" y="341629"/>
                </a:lnTo>
                <a:lnTo>
                  <a:pt x="682763" y="294089"/>
                </a:lnTo>
                <a:lnTo>
                  <a:pt x="673893" y="248855"/>
                </a:lnTo>
                <a:lnTo>
                  <a:pt x="659546" y="206275"/>
                </a:lnTo>
                <a:lnTo>
                  <a:pt x="640079" y="166699"/>
                </a:lnTo>
                <a:lnTo>
                  <a:pt x="615850" y="130474"/>
                </a:lnTo>
                <a:lnTo>
                  <a:pt x="587216" y="97948"/>
                </a:lnTo>
                <a:lnTo>
                  <a:pt x="554533" y="69471"/>
                </a:lnTo>
                <a:lnTo>
                  <a:pt x="518159" y="45390"/>
                </a:lnTo>
                <a:lnTo>
                  <a:pt x="478452" y="26054"/>
                </a:lnTo>
                <a:lnTo>
                  <a:pt x="435768" y="11812"/>
                </a:lnTo>
                <a:lnTo>
                  <a:pt x="390465" y="3011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8686800" y="310007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11"/>
                </a:lnTo>
                <a:lnTo>
                  <a:pt x="435768" y="11812"/>
                </a:lnTo>
                <a:lnTo>
                  <a:pt x="478452" y="26054"/>
                </a:lnTo>
                <a:lnTo>
                  <a:pt x="518159" y="45390"/>
                </a:lnTo>
                <a:lnTo>
                  <a:pt x="554533" y="69471"/>
                </a:lnTo>
                <a:lnTo>
                  <a:pt x="587216" y="97948"/>
                </a:lnTo>
                <a:lnTo>
                  <a:pt x="615850" y="130474"/>
                </a:lnTo>
                <a:lnTo>
                  <a:pt x="640079" y="166699"/>
                </a:lnTo>
                <a:lnTo>
                  <a:pt x="659546" y="206275"/>
                </a:lnTo>
                <a:lnTo>
                  <a:pt x="673893" y="248855"/>
                </a:lnTo>
                <a:lnTo>
                  <a:pt x="682763" y="294089"/>
                </a:lnTo>
                <a:lnTo>
                  <a:pt x="685800" y="341629"/>
                </a:lnTo>
                <a:lnTo>
                  <a:pt x="682763" y="389487"/>
                </a:lnTo>
                <a:lnTo>
                  <a:pt x="673893" y="435033"/>
                </a:lnTo>
                <a:lnTo>
                  <a:pt x="659546" y="477916"/>
                </a:lnTo>
                <a:lnTo>
                  <a:pt x="640079" y="517783"/>
                </a:lnTo>
                <a:lnTo>
                  <a:pt x="615850" y="554281"/>
                </a:lnTo>
                <a:lnTo>
                  <a:pt x="587216" y="587057"/>
                </a:lnTo>
                <a:lnTo>
                  <a:pt x="554533" y="615758"/>
                </a:lnTo>
                <a:lnTo>
                  <a:pt x="518159" y="640032"/>
                </a:lnTo>
                <a:lnTo>
                  <a:pt x="478452" y="659526"/>
                </a:lnTo>
                <a:lnTo>
                  <a:pt x="435768" y="673887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87"/>
                </a:lnTo>
                <a:lnTo>
                  <a:pt x="207347" y="659526"/>
                </a:lnTo>
                <a:lnTo>
                  <a:pt x="167640" y="640032"/>
                </a:lnTo>
                <a:lnTo>
                  <a:pt x="131266" y="615758"/>
                </a:lnTo>
                <a:lnTo>
                  <a:pt x="98583" y="587057"/>
                </a:lnTo>
                <a:lnTo>
                  <a:pt x="69949" y="554281"/>
                </a:lnTo>
                <a:lnTo>
                  <a:pt x="45720" y="517783"/>
                </a:lnTo>
                <a:lnTo>
                  <a:pt x="26253" y="477916"/>
                </a:lnTo>
                <a:lnTo>
                  <a:pt x="11906" y="435033"/>
                </a:lnTo>
                <a:lnTo>
                  <a:pt x="3036" y="389487"/>
                </a:lnTo>
                <a:lnTo>
                  <a:pt x="0" y="341629"/>
                </a:lnTo>
                <a:lnTo>
                  <a:pt x="3036" y="294089"/>
                </a:lnTo>
                <a:lnTo>
                  <a:pt x="11906" y="248855"/>
                </a:lnTo>
                <a:lnTo>
                  <a:pt x="26253" y="206275"/>
                </a:lnTo>
                <a:lnTo>
                  <a:pt x="45720" y="166699"/>
                </a:lnTo>
                <a:lnTo>
                  <a:pt x="69949" y="130474"/>
                </a:lnTo>
                <a:lnTo>
                  <a:pt x="98583" y="97948"/>
                </a:lnTo>
                <a:lnTo>
                  <a:pt x="131266" y="69471"/>
                </a:lnTo>
                <a:lnTo>
                  <a:pt x="167640" y="45390"/>
                </a:lnTo>
                <a:lnTo>
                  <a:pt x="207347" y="26054"/>
                </a:lnTo>
                <a:lnTo>
                  <a:pt x="250031" y="11812"/>
                </a:lnTo>
                <a:lnTo>
                  <a:pt x="295334" y="3011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8686800" y="31000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9372600" y="37858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86868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86868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8686800" y="4800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9372600" y="5486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70866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448035" y="1490705"/>
            <a:ext cx="3904529" cy="40048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70866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7086600" y="4800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7772400" y="5486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90980" y="14541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637029" y="22542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00100" y="236347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00100" y="25400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00100" y="27178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00100" y="2895600"/>
            <a:ext cx="0" cy="106680"/>
          </a:xfrm>
          <a:custGeom>
            <a:avLst/>
            <a:gdLst/>
            <a:ahLst/>
            <a:cxnLst/>
            <a:rect l="l" t="t" r="r" b="b"/>
            <a:pathLst>
              <a:path h="106680">
                <a:moveTo>
                  <a:pt x="0" y="0"/>
                </a:moveTo>
                <a:lnTo>
                  <a:pt x="0" y="1066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95300" y="24320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319530" y="3442970"/>
            <a:ext cx="109220" cy="0"/>
          </a:xfrm>
          <a:custGeom>
            <a:avLst/>
            <a:gdLst/>
            <a:ahLst/>
            <a:cxnLst/>
            <a:rect l="l" t="t" r="r" b="b"/>
            <a:pathLst>
              <a:path w="109219">
                <a:moveTo>
                  <a:pt x="0" y="0"/>
                </a:moveTo>
                <a:lnTo>
                  <a:pt x="109219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497330" y="344297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675129" y="344297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851660" y="344297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490980" y="30543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4000500" y="39624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000500" y="41402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000500" y="43180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000500" y="44945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4086859" y="4081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183379" y="2430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2921000" y="184277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097529" y="184277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275329" y="184277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453129" y="184277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8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3091179" y="14541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2921000" y="344297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097529" y="344297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275329" y="344297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453129" y="344297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8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3091179" y="30543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2945129" y="22542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637029" y="39039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2400300" y="396367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2400300" y="41402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400300" y="43180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2400300" y="4495800"/>
            <a:ext cx="0" cy="106680"/>
          </a:xfrm>
          <a:custGeom>
            <a:avLst/>
            <a:gdLst/>
            <a:ahLst/>
            <a:cxnLst/>
            <a:rect l="l" t="t" r="r" b="b"/>
            <a:pathLst>
              <a:path h="106679">
                <a:moveTo>
                  <a:pt x="0" y="0"/>
                </a:moveTo>
                <a:lnTo>
                  <a:pt x="0" y="10668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2486660" y="4081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3237229" y="39039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3091179" y="47548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2400300" y="236347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2400300" y="25400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2400300" y="27178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2400300" y="2895600"/>
            <a:ext cx="0" cy="106680"/>
          </a:xfrm>
          <a:custGeom>
            <a:avLst/>
            <a:gdLst/>
            <a:ahLst/>
            <a:cxnLst/>
            <a:rect l="l" t="t" r="r" b="b"/>
            <a:pathLst>
              <a:path h="106680">
                <a:moveTo>
                  <a:pt x="0" y="0"/>
                </a:moveTo>
                <a:lnTo>
                  <a:pt x="0" y="1066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2486660" y="24320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6172200" y="1842770"/>
            <a:ext cx="914400" cy="0"/>
          </a:xfrm>
          <a:custGeom>
            <a:avLst/>
            <a:gdLst/>
            <a:ahLst/>
            <a:cxnLst/>
            <a:rect l="l" t="t" r="r" b="b"/>
            <a:pathLst>
              <a:path w="914400">
                <a:moveTo>
                  <a:pt x="0" y="0"/>
                </a:moveTo>
                <a:lnTo>
                  <a:pt x="914400" y="0"/>
                </a:lnTo>
              </a:path>
            </a:pathLst>
          </a:custGeom>
          <a:ln w="9129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>
            <a:off x="6520180" y="14541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6071870" y="2085339"/>
            <a:ext cx="1115060" cy="1115060"/>
          </a:xfrm>
          <a:custGeom>
            <a:avLst/>
            <a:gdLst/>
            <a:ahLst/>
            <a:cxnLst/>
            <a:rect l="l" t="t" r="r" b="b"/>
            <a:pathLst>
              <a:path w="1115059" h="1115060">
                <a:moveTo>
                  <a:pt x="0" y="0"/>
                </a:moveTo>
                <a:lnTo>
                  <a:pt x="1115059" y="1115060"/>
                </a:lnTo>
              </a:path>
            </a:pathLst>
          </a:custGeom>
          <a:ln w="1832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/>
          <p:nvPr/>
        </p:nvSpPr>
        <p:spPr>
          <a:xfrm>
            <a:off x="6666230" y="22542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5829300" y="2185670"/>
            <a:ext cx="0" cy="914400"/>
          </a:xfrm>
          <a:custGeom>
            <a:avLst/>
            <a:gdLst/>
            <a:ahLst/>
            <a:cxnLst/>
            <a:rect l="l" t="t" r="r" b="b"/>
            <a:pathLst>
              <a:path h="914400">
                <a:moveTo>
                  <a:pt x="0" y="0"/>
                </a:moveTo>
                <a:lnTo>
                  <a:pt x="0" y="914400"/>
                </a:lnTo>
              </a:path>
            </a:pathLst>
          </a:custGeom>
          <a:ln w="912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 txBox="1"/>
          <p:nvPr/>
        </p:nvSpPr>
        <p:spPr>
          <a:xfrm>
            <a:off x="5524500" y="24320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6172200" y="3442970"/>
            <a:ext cx="914400" cy="0"/>
          </a:xfrm>
          <a:custGeom>
            <a:avLst/>
            <a:gdLst/>
            <a:ahLst/>
            <a:cxnLst/>
            <a:rect l="l" t="t" r="r" b="b"/>
            <a:pathLst>
              <a:path w="914400">
                <a:moveTo>
                  <a:pt x="0" y="0"/>
                </a:moveTo>
                <a:lnTo>
                  <a:pt x="914400" y="0"/>
                </a:lnTo>
              </a:path>
            </a:pathLst>
          </a:custGeom>
          <a:ln w="912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 txBox="1"/>
          <p:nvPr/>
        </p:nvSpPr>
        <p:spPr>
          <a:xfrm>
            <a:off x="6520180" y="30543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9029700" y="3785870"/>
            <a:ext cx="0" cy="1014730"/>
          </a:xfrm>
          <a:custGeom>
            <a:avLst/>
            <a:gdLst/>
            <a:ahLst/>
            <a:cxnLst/>
            <a:rect l="l" t="t" r="r" b="b"/>
            <a:pathLst>
              <a:path h="1014729">
                <a:moveTo>
                  <a:pt x="0" y="0"/>
                </a:moveTo>
                <a:lnTo>
                  <a:pt x="0" y="1014729"/>
                </a:lnTo>
              </a:path>
            </a:pathLst>
          </a:custGeom>
          <a:ln w="18329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 txBox="1"/>
          <p:nvPr/>
        </p:nvSpPr>
        <p:spPr>
          <a:xfrm>
            <a:off x="9116059" y="4081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9029700" y="2185670"/>
            <a:ext cx="0" cy="914400"/>
          </a:xfrm>
          <a:custGeom>
            <a:avLst/>
            <a:gdLst/>
            <a:ahLst/>
            <a:cxnLst/>
            <a:rect l="l" t="t" r="r" b="b"/>
            <a:pathLst>
              <a:path h="914400">
                <a:moveTo>
                  <a:pt x="0" y="0"/>
                </a:moveTo>
                <a:lnTo>
                  <a:pt x="0" y="914400"/>
                </a:lnTo>
              </a:path>
            </a:pathLst>
          </a:custGeom>
          <a:ln w="9129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 txBox="1"/>
          <p:nvPr/>
        </p:nvSpPr>
        <p:spPr>
          <a:xfrm>
            <a:off x="9212580" y="2430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7759700" y="1454150"/>
            <a:ext cx="939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72745" algn="l"/>
                <a:tab pos="926465" algn="l"/>
              </a:tabLst>
            </a:pPr>
            <a:r>
              <a:rPr sz="2400" u="heavy" dirty="0">
                <a:solidFill>
                  <a:srgbClr val="999999"/>
                </a:solidFill>
                <a:uFill>
                  <a:solidFill>
                    <a:srgbClr val="B2B2B2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solidFill>
                  <a:srgbClr val="999999"/>
                </a:solidFill>
                <a:uFill>
                  <a:solidFill>
                    <a:srgbClr val="B2B2B2"/>
                  </a:solidFill>
                </a:uFill>
                <a:latin typeface="DejaVu Serif"/>
                <a:cs typeface="DejaVu Serif"/>
              </a:rPr>
              <a:t>2	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7759700" y="3054350"/>
            <a:ext cx="939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72745" algn="l"/>
                <a:tab pos="926465" algn="l"/>
              </a:tabLst>
            </a:pPr>
            <a:r>
              <a:rPr sz="2400" u="heavy" dirty="0">
                <a:solidFill>
                  <a:srgbClr val="999999"/>
                </a:solidFill>
                <a:uFill>
                  <a:solidFill>
                    <a:srgbClr val="B2B2B2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solidFill>
                  <a:srgbClr val="999999"/>
                </a:solidFill>
                <a:uFill>
                  <a:solidFill>
                    <a:srgbClr val="B2B2B2"/>
                  </a:solidFill>
                </a:uFill>
                <a:latin typeface="DejaVu Serif"/>
                <a:cs typeface="DejaVu Serif"/>
              </a:rPr>
              <a:t>4	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7672069" y="2085339"/>
            <a:ext cx="1115060" cy="1115060"/>
          </a:xfrm>
          <a:custGeom>
            <a:avLst/>
            <a:gdLst/>
            <a:ahLst/>
            <a:cxnLst/>
            <a:rect l="l" t="t" r="r" b="b"/>
            <a:pathLst>
              <a:path w="1115059" h="1115060">
                <a:moveTo>
                  <a:pt x="1115059" y="0"/>
                </a:moveTo>
                <a:lnTo>
                  <a:pt x="0" y="1115060"/>
                </a:lnTo>
              </a:path>
            </a:pathLst>
          </a:custGeom>
          <a:ln w="9129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 txBox="1"/>
          <p:nvPr/>
        </p:nvSpPr>
        <p:spPr>
          <a:xfrm>
            <a:off x="7974330" y="22542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6071870" y="3685540"/>
            <a:ext cx="1115060" cy="1215390"/>
          </a:xfrm>
          <a:custGeom>
            <a:avLst/>
            <a:gdLst/>
            <a:ahLst/>
            <a:cxnLst/>
            <a:rect l="l" t="t" r="r" b="b"/>
            <a:pathLst>
              <a:path w="1115059" h="1215389">
                <a:moveTo>
                  <a:pt x="0" y="0"/>
                </a:moveTo>
                <a:lnTo>
                  <a:pt x="1115059" y="1215390"/>
                </a:lnTo>
              </a:path>
            </a:pathLst>
          </a:custGeom>
          <a:ln w="1832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 txBox="1"/>
          <p:nvPr/>
        </p:nvSpPr>
        <p:spPr>
          <a:xfrm>
            <a:off x="6666230" y="39039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7429500" y="3785870"/>
            <a:ext cx="0" cy="1014730"/>
          </a:xfrm>
          <a:custGeom>
            <a:avLst/>
            <a:gdLst/>
            <a:ahLst/>
            <a:cxnLst/>
            <a:rect l="l" t="t" r="r" b="b"/>
            <a:pathLst>
              <a:path h="1014729">
                <a:moveTo>
                  <a:pt x="0" y="0"/>
                </a:moveTo>
                <a:lnTo>
                  <a:pt x="0" y="1014729"/>
                </a:lnTo>
              </a:path>
            </a:pathLst>
          </a:custGeom>
          <a:ln w="912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 txBox="1"/>
          <p:nvPr/>
        </p:nvSpPr>
        <p:spPr>
          <a:xfrm>
            <a:off x="7515859" y="4081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7672069" y="3685540"/>
            <a:ext cx="1115060" cy="1215390"/>
          </a:xfrm>
          <a:custGeom>
            <a:avLst/>
            <a:gdLst/>
            <a:ahLst/>
            <a:cxnLst/>
            <a:rect l="l" t="t" r="r" b="b"/>
            <a:pathLst>
              <a:path w="1115059" h="1215389">
                <a:moveTo>
                  <a:pt x="0" y="0"/>
                </a:moveTo>
                <a:lnTo>
                  <a:pt x="1115059" y="1215390"/>
                </a:lnTo>
              </a:path>
            </a:pathLst>
          </a:custGeom>
          <a:ln w="1832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 txBox="1"/>
          <p:nvPr/>
        </p:nvSpPr>
        <p:spPr>
          <a:xfrm>
            <a:off x="8266430" y="39039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7772400" y="5143500"/>
            <a:ext cx="914400" cy="0"/>
          </a:xfrm>
          <a:custGeom>
            <a:avLst/>
            <a:gdLst/>
            <a:ahLst/>
            <a:cxnLst/>
            <a:rect l="l" t="t" r="r" b="b"/>
            <a:pathLst>
              <a:path w="914400">
                <a:moveTo>
                  <a:pt x="0" y="0"/>
                </a:moveTo>
                <a:lnTo>
                  <a:pt x="914400" y="0"/>
                </a:lnTo>
              </a:path>
            </a:pathLst>
          </a:custGeom>
          <a:ln w="9129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 txBox="1"/>
          <p:nvPr/>
        </p:nvSpPr>
        <p:spPr>
          <a:xfrm>
            <a:off x="8120380" y="47548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68" name="object 68"/>
          <p:cNvSpPr/>
          <p:nvPr/>
        </p:nvSpPr>
        <p:spPr>
          <a:xfrm>
            <a:off x="7429500" y="2185670"/>
            <a:ext cx="0" cy="914400"/>
          </a:xfrm>
          <a:custGeom>
            <a:avLst/>
            <a:gdLst/>
            <a:ahLst/>
            <a:cxnLst/>
            <a:rect l="l" t="t" r="r" b="b"/>
            <a:pathLst>
              <a:path h="914400">
                <a:moveTo>
                  <a:pt x="0" y="0"/>
                </a:moveTo>
                <a:lnTo>
                  <a:pt x="0" y="914400"/>
                </a:lnTo>
              </a:path>
            </a:pathLst>
          </a:custGeom>
          <a:ln w="1832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 txBox="1"/>
          <p:nvPr/>
        </p:nvSpPr>
        <p:spPr>
          <a:xfrm>
            <a:off x="7515859" y="24320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70" name="object 70"/>
          <p:cNvSpPr/>
          <p:nvPr/>
        </p:nvSpPr>
        <p:spPr>
          <a:xfrm>
            <a:off x="5486400" y="149986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5486400" y="149986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5486400" y="149986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6172200" y="21856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7086600" y="149986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7086600" y="149986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7086600" y="149986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7772400" y="21856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7086600" y="310007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7086600" y="310007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7086600" y="31000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7772400" y="37858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5486400" y="310007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5486400" y="310007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5486400" y="31000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6172200" y="37858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8686800" y="149986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11"/>
                </a:lnTo>
                <a:lnTo>
                  <a:pt x="250031" y="11812"/>
                </a:lnTo>
                <a:lnTo>
                  <a:pt x="207347" y="26054"/>
                </a:lnTo>
                <a:lnTo>
                  <a:pt x="167640" y="45390"/>
                </a:lnTo>
                <a:lnTo>
                  <a:pt x="131266" y="69471"/>
                </a:lnTo>
                <a:lnTo>
                  <a:pt x="98583" y="97948"/>
                </a:lnTo>
                <a:lnTo>
                  <a:pt x="69949" y="130474"/>
                </a:lnTo>
                <a:lnTo>
                  <a:pt x="45720" y="166699"/>
                </a:lnTo>
                <a:lnTo>
                  <a:pt x="26253" y="206275"/>
                </a:lnTo>
                <a:lnTo>
                  <a:pt x="11906" y="248855"/>
                </a:lnTo>
                <a:lnTo>
                  <a:pt x="3036" y="294089"/>
                </a:lnTo>
                <a:lnTo>
                  <a:pt x="0" y="341629"/>
                </a:lnTo>
                <a:lnTo>
                  <a:pt x="3036" y="389487"/>
                </a:lnTo>
                <a:lnTo>
                  <a:pt x="11906" y="435033"/>
                </a:lnTo>
                <a:lnTo>
                  <a:pt x="26253" y="477916"/>
                </a:lnTo>
                <a:lnTo>
                  <a:pt x="45720" y="517783"/>
                </a:lnTo>
                <a:lnTo>
                  <a:pt x="69949" y="554281"/>
                </a:lnTo>
                <a:lnTo>
                  <a:pt x="98583" y="587057"/>
                </a:lnTo>
                <a:lnTo>
                  <a:pt x="131266" y="615758"/>
                </a:lnTo>
                <a:lnTo>
                  <a:pt x="167640" y="640032"/>
                </a:lnTo>
                <a:lnTo>
                  <a:pt x="207347" y="659526"/>
                </a:lnTo>
                <a:lnTo>
                  <a:pt x="250031" y="673887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87"/>
                </a:lnTo>
                <a:lnTo>
                  <a:pt x="478452" y="659526"/>
                </a:lnTo>
                <a:lnTo>
                  <a:pt x="518159" y="640032"/>
                </a:lnTo>
                <a:lnTo>
                  <a:pt x="554533" y="615758"/>
                </a:lnTo>
                <a:lnTo>
                  <a:pt x="587216" y="587057"/>
                </a:lnTo>
                <a:lnTo>
                  <a:pt x="615850" y="554281"/>
                </a:lnTo>
                <a:lnTo>
                  <a:pt x="640079" y="517783"/>
                </a:lnTo>
                <a:lnTo>
                  <a:pt x="659546" y="477916"/>
                </a:lnTo>
                <a:lnTo>
                  <a:pt x="673893" y="435033"/>
                </a:lnTo>
                <a:lnTo>
                  <a:pt x="682763" y="389487"/>
                </a:lnTo>
                <a:lnTo>
                  <a:pt x="685800" y="341629"/>
                </a:lnTo>
                <a:lnTo>
                  <a:pt x="682763" y="294089"/>
                </a:lnTo>
                <a:lnTo>
                  <a:pt x="673893" y="248855"/>
                </a:lnTo>
                <a:lnTo>
                  <a:pt x="659546" y="206275"/>
                </a:lnTo>
                <a:lnTo>
                  <a:pt x="640079" y="166699"/>
                </a:lnTo>
                <a:lnTo>
                  <a:pt x="615850" y="130474"/>
                </a:lnTo>
                <a:lnTo>
                  <a:pt x="587216" y="97948"/>
                </a:lnTo>
                <a:lnTo>
                  <a:pt x="554533" y="69471"/>
                </a:lnTo>
                <a:lnTo>
                  <a:pt x="518159" y="45390"/>
                </a:lnTo>
                <a:lnTo>
                  <a:pt x="478452" y="26054"/>
                </a:lnTo>
                <a:lnTo>
                  <a:pt x="435768" y="11812"/>
                </a:lnTo>
                <a:lnTo>
                  <a:pt x="390465" y="3011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8686800" y="149986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11"/>
                </a:lnTo>
                <a:lnTo>
                  <a:pt x="435768" y="11812"/>
                </a:lnTo>
                <a:lnTo>
                  <a:pt x="478452" y="26054"/>
                </a:lnTo>
                <a:lnTo>
                  <a:pt x="518159" y="45390"/>
                </a:lnTo>
                <a:lnTo>
                  <a:pt x="554533" y="69471"/>
                </a:lnTo>
                <a:lnTo>
                  <a:pt x="587216" y="97948"/>
                </a:lnTo>
                <a:lnTo>
                  <a:pt x="615850" y="130474"/>
                </a:lnTo>
                <a:lnTo>
                  <a:pt x="640079" y="166699"/>
                </a:lnTo>
                <a:lnTo>
                  <a:pt x="659546" y="206275"/>
                </a:lnTo>
                <a:lnTo>
                  <a:pt x="673893" y="248855"/>
                </a:lnTo>
                <a:lnTo>
                  <a:pt x="682763" y="294089"/>
                </a:lnTo>
                <a:lnTo>
                  <a:pt x="685800" y="341629"/>
                </a:lnTo>
                <a:lnTo>
                  <a:pt x="682763" y="389487"/>
                </a:lnTo>
                <a:lnTo>
                  <a:pt x="673893" y="435033"/>
                </a:lnTo>
                <a:lnTo>
                  <a:pt x="659546" y="477916"/>
                </a:lnTo>
                <a:lnTo>
                  <a:pt x="640079" y="517783"/>
                </a:lnTo>
                <a:lnTo>
                  <a:pt x="615850" y="554281"/>
                </a:lnTo>
                <a:lnTo>
                  <a:pt x="587216" y="587057"/>
                </a:lnTo>
                <a:lnTo>
                  <a:pt x="554533" y="615758"/>
                </a:lnTo>
                <a:lnTo>
                  <a:pt x="518159" y="640032"/>
                </a:lnTo>
                <a:lnTo>
                  <a:pt x="478452" y="659526"/>
                </a:lnTo>
                <a:lnTo>
                  <a:pt x="435768" y="673887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87"/>
                </a:lnTo>
                <a:lnTo>
                  <a:pt x="207347" y="659526"/>
                </a:lnTo>
                <a:lnTo>
                  <a:pt x="167640" y="640032"/>
                </a:lnTo>
                <a:lnTo>
                  <a:pt x="131266" y="615758"/>
                </a:lnTo>
                <a:lnTo>
                  <a:pt x="98583" y="587057"/>
                </a:lnTo>
                <a:lnTo>
                  <a:pt x="69949" y="554281"/>
                </a:lnTo>
                <a:lnTo>
                  <a:pt x="45720" y="517783"/>
                </a:lnTo>
                <a:lnTo>
                  <a:pt x="26253" y="477916"/>
                </a:lnTo>
                <a:lnTo>
                  <a:pt x="11906" y="435033"/>
                </a:lnTo>
                <a:lnTo>
                  <a:pt x="3036" y="389487"/>
                </a:lnTo>
                <a:lnTo>
                  <a:pt x="0" y="341629"/>
                </a:lnTo>
                <a:lnTo>
                  <a:pt x="3036" y="294089"/>
                </a:lnTo>
                <a:lnTo>
                  <a:pt x="11906" y="248855"/>
                </a:lnTo>
                <a:lnTo>
                  <a:pt x="26253" y="206275"/>
                </a:lnTo>
                <a:lnTo>
                  <a:pt x="45720" y="166699"/>
                </a:lnTo>
                <a:lnTo>
                  <a:pt x="69949" y="130474"/>
                </a:lnTo>
                <a:lnTo>
                  <a:pt x="98583" y="97948"/>
                </a:lnTo>
                <a:lnTo>
                  <a:pt x="131266" y="69471"/>
                </a:lnTo>
                <a:lnTo>
                  <a:pt x="167640" y="45390"/>
                </a:lnTo>
                <a:lnTo>
                  <a:pt x="207347" y="26054"/>
                </a:lnTo>
                <a:lnTo>
                  <a:pt x="250031" y="11812"/>
                </a:lnTo>
                <a:lnTo>
                  <a:pt x="295334" y="3011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8686800" y="149986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9372600" y="21856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8686800" y="310007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11"/>
                </a:lnTo>
                <a:lnTo>
                  <a:pt x="250031" y="11812"/>
                </a:lnTo>
                <a:lnTo>
                  <a:pt x="207347" y="26054"/>
                </a:lnTo>
                <a:lnTo>
                  <a:pt x="167640" y="45390"/>
                </a:lnTo>
                <a:lnTo>
                  <a:pt x="131266" y="69471"/>
                </a:lnTo>
                <a:lnTo>
                  <a:pt x="98583" y="97948"/>
                </a:lnTo>
                <a:lnTo>
                  <a:pt x="69949" y="130474"/>
                </a:lnTo>
                <a:lnTo>
                  <a:pt x="45720" y="166699"/>
                </a:lnTo>
                <a:lnTo>
                  <a:pt x="26253" y="206275"/>
                </a:lnTo>
                <a:lnTo>
                  <a:pt x="11906" y="248855"/>
                </a:lnTo>
                <a:lnTo>
                  <a:pt x="3036" y="294089"/>
                </a:lnTo>
                <a:lnTo>
                  <a:pt x="0" y="341629"/>
                </a:lnTo>
                <a:lnTo>
                  <a:pt x="3036" y="389487"/>
                </a:lnTo>
                <a:lnTo>
                  <a:pt x="11906" y="435033"/>
                </a:lnTo>
                <a:lnTo>
                  <a:pt x="26253" y="477916"/>
                </a:lnTo>
                <a:lnTo>
                  <a:pt x="45720" y="517783"/>
                </a:lnTo>
                <a:lnTo>
                  <a:pt x="69949" y="554281"/>
                </a:lnTo>
                <a:lnTo>
                  <a:pt x="98583" y="587057"/>
                </a:lnTo>
                <a:lnTo>
                  <a:pt x="131266" y="615758"/>
                </a:lnTo>
                <a:lnTo>
                  <a:pt x="167640" y="640032"/>
                </a:lnTo>
                <a:lnTo>
                  <a:pt x="207347" y="659526"/>
                </a:lnTo>
                <a:lnTo>
                  <a:pt x="250031" y="673887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87"/>
                </a:lnTo>
                <a:lnTo>
                  <a:pt x="478452" y="659526"/>
                </a:lnTo>
                <a:lnTo>
                  <a:pt x="518159" y="640032"/>
                </a:lnTo>
                <a:lnTo>
                  <a:pt x="554533" y="615758"/>
                </a:lnTo>
                <a:lnTo>
                  <a:pt x="587216" y="587057"/>
                </a:lnTo>
                <a:lnTo>
                  <a:pt x="615850" y="554281"/>
                </a:lnTo>
                <a:lnTo>
                  <a:pt x="640079" y="517783"/>
                </a:lnTo>
                <a:lnTo>
                  <a:pt x="659546" y="477916"/>
                </a:lnTo>
                <a:lnTo>
                  <a:pt x="673893" y="435033"/>
                </a:lnTo>
                <a:lnTo>
                  <a:pt x="682763" y="389487"/>
                </a:lnTo>
                <a:lnTo>
                  <a:pt x="685800" y="341629"/>
                </a:lnTo>
                <a:lnTo>
                  <a:pt x="682763" y="294089"/>
                </a:lnTo>
                <a:lnTo>
                  <a:pt x="673893" y="248855"/>
                </a:lnTo>
                <a:lnTo>
                  <a:pt x="659546" y="206275"/>
                </a:lnTo>
                <a:lnTo>
                  <a:pt x="640079" y="166699"/>
                </a:lnTo>
                <a:lnTo>
                  <a:pt x="615850" y="130474"/>
                </a:lnTo>
                <a:lnTo>
                  <a:pt x="587216" y="97948"/>
                </a:lnTo>
                <a:lnTo>
                  <a:pt x="554533" y="69471"/>
                </a:lnTo>
                <a:lnTo>
                  <a:pt x="518159" y="45390"/>
                </a:lnTo>
                <a:lnTo>
                  <a:pt x="478452" y="26054"/>
                </a:lnTo>
                <a:lnTo>
                  <a:pt x="435768" y="11812"/>
                </a:lnTo>
                <a:lnTo>
                  <a:pt x="390465" y="3011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8686800" y="310007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11"/>
                </a:lnTo>
                <a:lnTo>
                  <a:pt x="435768" y="11812"/>
                </a:lnTo>
                <a:lnTo>
                  <a:pt x="478452" y="26054"/>
                </a:lnTo>
                <a:lnTo>
                  <a:pt x="518159" y="45390"/>
                </a:lnTo>
                <a:lnTo>
                  <a:pt x="554533" y="69471"/>
                </a:lnTo>
                <a:lnTo>
                  <a:pt x="587216" y="97948"/>
                </a:lnTo>
                <a:lnTo>
                  <a:pt x="615850" y="130474"/>
                </a:lnTo>
                <a:lnTo>
                  <a:pt x="640079" y="166699"/>
                </a:lnTo>
                <a:lnTo>
                  <a:pt x="659546" y="206275"/>
                </a:lnTo>
                <a:lnTo>
                  <a:pt x="673893" y="248855"/>
                </a:lnTo>
                <a:lnTo>
                  <a:pt x="682763" y="294089"/>
                </a:lnTo>
                <a:lnTo>
                  <a:pt x="685800" y="341629"/>
                </a:lnTo>
                <a:lnTo>
                  <a:pt x="682763" y="389487"/>
                </a:lnTo>
                <a:lnTo>
                  <a:pt x="673893" y="435033"/>
                </a:lnTo>
                <a:lnTo>
                  <a:pt x="659546" y="477916"/>
                </a:lnTo>
                <a:lnTo>
                  <a:pt x="640079" y="517783"/>
                </a:lnTo>
                <a:lnTo>
                  <a:pt x="615850" y="554281"/>
                </a:lnTo>
                <a:lnTo>
                  <a:pt x="587216" y="587057"/>
                </a:lnTo>
                <a:lnTo>
                  <a:pt x="554533" y="615758"/>
                </a:lnTo>
                <a:lnTo>
                  <a:pt x="518159" y="640032"/>
                </a:lnTo>
                <a:lnTo>
                  <a:pt x="478452" y="659526"/>
                </a:lnTo>
                <a:lnTo>
                  <a:pt x="435768" y="673887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87"/>
                </a:lnTo>
                <a:lnTo>
                  <a:pt x="207347" y="659526"/>
                </a:lnTo>
                <a:lnTo>
                  <a:pt x="167640" y="640032"/>
                </a:lnTo>
                <a:lnTo>
                  <a:pt x="131266" y="615758"/>
                </a:lnTo>
                <a:lnTo>
                  <a:pt x="98583" y="587057"/>
                </a:lnTo>
                <a:lnTo>
                  <a:pt x="69949" y="554281"/>
                </a:lnTo>
                <a:lnTo>
                  <a:pt x="45720" y="517783"/>
                </a:lnTo>
                <a:lnTo>
                  <a:pt x="26253" y="477916"/>
                </a:lnTo>
                <a:lnTo>
                  <a:pt x="11906" y="435033"/>
                </a:lnTo>
                <a:lnTo>
                  <a:pt x="3036" y="389487"/>
                </a:lnTo>
                <a:lnTo>
                  <a:pt x="0" y="341629"/>
                </a:lnTo>
                <a:lnTo>
                  <a:pt x="3036" y="294089"/>
                </a:lnTo>
                <a:lnTo>
                  <a:pt x="11906" y="248855"/>
                </a:lnTo>
                <a:lnTo>
                  <a:pt x="26253" y="206275"/>
                </a:lnTo>
                <a:lnTo>
                  <a:pt x="45720" y="166699"/>
                </a:lnTo>
                <a:lnTo>
                  <a:pt x="69949" y="130474"/>
                </a:lnTo>
                <a:lnTo>
                  <a:pt x="98583" y="97948"/>
                </a:lnTo>
                <a:lnTo>
                  <a:pt x="131266" y="69471"/>
                </a:lnTo>
                <a:lnTo>
                  <a:pt x="167640" y="45390"/>
                </a:lnTo>
                <a:lnTo>
                  <a:pt x="207347" y="26054"/>
                </a:lnTo>
                <a:lnTo>
                  <a:pt x="250031" y="11812"/>
                </a:lnTo>
                <a:lnTo>
                  <a:pt x="295334" y="3011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8686800" y="31000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9372600" y="37858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86868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86868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8686800" y="4800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9372600" y="5486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70866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448035" y="1490705"/>
            <a:ext cx="3904529" cy="40048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70866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7086600" y="4800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7772400" y="5486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90980" y="14541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637029" y="22542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00100" y="236347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00100" y="25400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00100" y="27178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00100" y="2895600"/>
            <a:ext cx="0" cy="106680"/>
          </a:xfrm>
          <a:custGeom>
            <a:avLst/>
            <a:gdLst/>
            <a:ahLst/>
            <a:cxnLst/>
            <a:rect l="l" t="t" r="r" b="b"/>
            <a:pathLst>
              <a:path h="106680">
                <a:moveTo>
                  <a:pt x="0" y="0"/>
                </a:moveTo>
                <a:lnTo>
                  <a:pt x="0" y="1066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95300" y="24320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319530" y="3442970"/>
            <a:ext cx="109220" cy="0"/>
          </a:xfrm>
          <a:custGeom>
            <a:avLst/>
            <a:gdLst/>
            <a:ahLst/>
            <a:cxnLst/>
            <a:rect l="l" t="t" r="r" b="b"/>
            <a:pathLst>
              <a:path w="109219">
                <a:moveTo>
                  <a:pt x="0" y="0"/>
                </a:moveTo>
                <a:lnTo>
                  <a:pt x="109219" y="0"/>
                </a:lnTo>
              </a:path>
            </a:pathLst>
          </a:custGeom>
          <a:ln w="5461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497330" y="344297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675129" y="344297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851660" y="344297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490980" y="30543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4000500" y="39624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000500" y="41402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000500" y="43180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000500" y="44945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4086859" y="4081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183379" y="2430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2921000" y="184277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097529" y="184277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275329" y="184277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453129" y="184277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8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3091179" y="14541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2921000" y="344297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097529" y="344297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275329" y="344297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453129" y="344297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8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3091179" y="30543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2945129" y="22542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637029" y="39039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2400300" y="396367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2400300" y="41402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400300" y="43180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2400300" y="4495800"/>
            <a:ext cx="0" cy="106680"/>
          </a:xfrm>
          <a:custGeom>
            <a:avLst/>
            <a:gdLst/>
            <a:ahLst/>
            <a:cxnLst/>
            <a:rect l="l" t="t" r="r" b="b"/>
            <a:pathLst>
              <a:path h="106679">
                <a:moveTo>
                  <a:pt x="0" y="0"/>
                </a:moveTo>
                <a:lnTo>
                  <a:pt x="0" y="10668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2486660" y="4081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3237229" y="39039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3091179" y="47548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2400300" y="236347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2400300" y="25400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2400300" y="27178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2400300" y="2895600"/>
            <a:ext cx="0" cy="106680"/>
          </a:xfrm>
          <a:custGeom>
            <a:avLst/>
            <a:gdLst/>
            <a:ahLst/>
            <a:cxnLst/>
            <a:rect l="l" t="t" r="r" b="b"/>
            <a:pathLst>
              <a:path h="106680">
                <a:moveTo>
                  <a:pt x="0" y="0"/>
                </a:moveTo>
                <a:lnTo>
                  <a:pt x="0" y="1066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2486660" y="24320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6172200" y="1842770"/>
            <a:ext cx="914400" cy="0"/>
          </a:xfrm>
          <a:custGeom>
            <a:avLst/>
            <a:gdLst/>
            <a:ahLst/>
            <a:cxnLst/>
            <a:rect l="l" t="t" r="r" b="b"/>
            <a:pathLst>
              <a:path w="914400">
                <a:moveTo>
                  <a:pt x="0" y="0"/>
                </a:moveTo>
                <a:lnTo>
                  <a:pt x="914400" y="0"/>
                </a:lnTo>
              </a:path>
            </a:pathLst>
          </a:custGeom>
          <a:ln w="9129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>
            <a:off x="6520180" y="14541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6071870" y="2085339"/>
            <a:ext cx="1115060" cy="1115060"/>
          </a:xfrm>
          <a:custGeom>
            <a:avLst/>
            <a:gdLst/>
            <a:ahLst/>
            <a:cxnLst/>
            <a:rect l="l" t="t" r="r" b="b"/>
            <a:pathLst>
              <a:path w="1115059" h="1115060">
                <a:moveTo>
                  <a:pt x="0" y="0"/>
                </a:moveTo>
                <a:lnTo>
                  <a:pt x="1115059" y="1115060"/>
                </a:lnTo>
              </a:path>
            </a:pathLst>
          </a:custGeom>
          <a:ln w="1832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/>
          <p:nvPr/>
        </p:nvSpPr>
        <p:spPr>
          <a:xfrm>
            <a:off x="6666230" y="22542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5829300" y="2185670"/>
            <a:ext cx="0" cy="914400"/>
          </a:xfrm>
          <a:custGeom>
            <a:avLst/>
            <a:gdLst/>
            <a:ahLst/>
            <a:cxnLst/>
            <a:rect l="l" t="t" r="r" b="b"/>
            <a:pathLst>
              <a:path h="914400">
                <a:moveTo>
                  <a:pt x="0" y="0"/>
                </a:moveTo>
                <a:lnTo>
                  <a:pt x="0" y="914400"/>
                </a:lnTo>
              </a:path>
            </a:pathLst>
          </a:custGeom>
          <a:ln w="912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 txBox="1"/>
          <p:nvPr/>
        </p:nvSpPr>
        <p:spPr>
          <a:xfrm>
            <a:off x="5524500" y="24320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6172200" y="3442970"/>
            <a:ext cx="914400" cy="0"/>
          </a:xfrm>
          <a:custGeom>
            <a:avLst/>
            <a:gdLst/>
            <a:ahLst/>
            <a:cxnLst/>
            <a:rect l="l" t="t" r="r" b="b"/>
            <a:pathLst>
              <a:path w="914400">
                <a:moveTo>
                  <a:pt x="0" y="0"/>
                </a:moveTo>
                <a:lnTo>
                  <a:pt x="914400" y="0"/>
                </a:lnTo>
              </a:path>
            </a:pathLst>
          </a:custGeom>
          <a:ln w="912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 txBox="1"/>
          <p:nvPr/>
        </p:nvSpPr>
        <p:spPr>
          <a:xfrm>
            <a:off x="6520180" y="30543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9029700" y="3785870"/>
            <a:ext cx="0" cy="1014730"/>
          </a:xfrm>
          <a:custGeom>
            <a:avLst/>
            <a:gdLst/>
            <a:ahLst/>
            <a:cxnLst/>
            <a:rect l="l" t="t" r="r" b="b"/>
            <a:pathLst>
              <a:path h="1014729">
                <a:moveTo>
                  <a:pt x="0" y="0"/>
                </a:moveTo>
                <a:lnTo>
                  <a:pt x="0" y="1014729"/>
                </a:lnTo>
              </a:path>
            </a:pathLst>
          </a:custGeom>
          <a:ln w="18329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 txBox="1"/>
          <p:nvPr/>
        </p:nvSpPr>
        <p:spPr>
          <a:xfrm>
            <a:off x="9116059" y="4081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9029700" y="2185670"/>
            <a:ext cx="0" cy="914400"/>
          </a:xfrm>
          <a:custGeom>
            <a:avLst/>
            <a:gdLst/>
            <a:ahLst/>
            <a:cxnLst/>
            <a:rect l="l" t="t" r="r" b="b"/>
            <a:pathLst>
              <a:path h="914400">
                <a:moveTo>
                  <a:pt x="0" y="0"/>
                </a:moveTo>
                <a:lnTo>
                  <a:pt x="0" y="914400"/>
                </a:lnTo>
              </a:path>
            </a:pathLst>
          </a:custGeom>
          <a:ln w="9129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 txBox="1"/>
          <p:nvPr/>
        </p:nvSpPr>
        <p:spPr>
          <a:xfrm>
            <a:off x="9212580" y="2430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7759700" y="1454150"/>
            <a:ext cx="939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72745" algn="l"/>
                <a:tab pos="926465" algn="l"/>
              </a:tabLst>
            </a:pPr>
            <a:r>
              <a:rPr sz="2400" u="heavy" dirty="0">
                <a:solidFill>
                  <a:srgbClr val="999999"/>
                </a:solidFill>
                <a:uFill>
                  <a:solidFill>
                    <a:srgbClr val="B2B2B2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solidFill>
                  <a:srgbClr val="999999"/>
                </a:solidFill>
                <a:uFill>
                  <a:solidFill>
                    <a:srgbClr val="B2B2B2"/>
                  </a:solidFill>
                </a:uFill>
                <a:latin typeface="DejaVu Serif"/>
                <a:cs typeface="DejaVu Serif"/>
              </a:rPr>
              <a:t>2	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7759700" y="3054350"/>
            <a:ext cx="939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72745" algn="l"/>
                <a:tab pos="926465" algn="l"/>
              </a:tabLst>
            </a:pPr>
            <a:r>
              <a:rPr sz="2400" u="heavy" dirty="0">
                <a:solidFill>
                  <a:srgbClr val="999999"/>
                </a:solidFill>
                <a:uFill>
                  <a:solidFill>
                    <a:srgbClr val="B2B2B2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solidFill>
                  <a:srgbClr val="999999"/>
                </a:solidFill>
                <a:uFill>
                  <a:solidFill>
                    <a:srgbClr val="B2B2B2"/>
                  </a:solidFill>
                </a:uFill>
                <a:latin typeface="DejaVu Serif"/>
                <a:cs typeface="DejaVu Serif"/>
              </a:rPr>
              <a:t>4	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7672069" y="2085339"/>
            <a:ext cx="1115060" cy="1115060"/>
          </a:xfrm>
          <a:custGeom>
            <a:avLst/>
            <a:gdLst/>
            <a:ahLst/>
            <a:cxnLst/>
            <a:rect l="l" t="t" r="r" b="b"/>
            <a:pathLst>
              <a:path w="1115059" h="1115060">
                <a:moveTo>
                  <a:pt x="1115059" y="0"/>
                </a:moveTo>
                <a:lnTo>
                  <a:pt x="0" y="1115060"/>
                </a:lnTo>
              </a:path>
            </a:pathLst>
          </a:custGeom>
          <a:ln w="9129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 txBox="1"/>
          <p:nvPr/>
        </p:nvSpPr>
        <p:spPr>
          <a:xfrm>
            <a:off x="7974330" y="22542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6071870" y="3685540"/>
            <a:ext cx="1115060" cy="1215390"/>
          </a:xfrm>
          <a:custGeom>
            <a:avLst/>
            <a:gdLst/>
            <a:ahLst/>
            <a:cxnLst/>
            <a:rect l="l" t="t" r="r" b="b"/>
            <a:pathLst>
              <a:path w="1115059" h="1215389">
                <a:moveTo>
                  <a:pt x="0" y="0"/>
                </a:moveTo>
                <a:lnTo>
                  <a:pt x="1115059" y="1215390"/>
                </a:lnTo>
              </a:path>
            </a:pathLst>
          </a:custGeom>
          <a:ln w="1832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 txBox="1"/>
          <p:nvPr/>
        </p:nvSpPr>
        <p:spPr>
          <a:xfrm>
            <a:off x="6666230" y="39039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7429500" y="3785870"/>
            <a:ext cx="0" cy="1014730"/>
          </a:xfrm>
          <a:custGeom>
            <a:avLst/>
            <a:gdLst/>
            <a:ahLst/>
            <a:cxnLst/>
            <a:rect l="l" t="t" r="r" b="b"/>
            <a:pathLst>
              <a:path h="1014729">
                <a:moveTo>
                  <a:pt x="0" y="0"/>
                </a:moveTo>
                <a:lnTo>
                  <a:pt x="0" y="1014729"/>
                </a:lnTo>
              </a:path>
            </a:pathLst>
          </a:custGeom>
          <a:ln w="912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 txBox="1"/>
          <p:nvPr/>
        </p:nvSpPr>
        <p:spPr>
          <a:xfrm>
            <a:off x="7515859" y="4081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7672069" y="3685540"/>
            <a:ext cx="1115060" cy="1215390"/>
          </a:xfrm>
          <a:custGeom>
            <a:avLst/>
            <a:gdLst/>
            <a:ahLst/>
            <a:cxnLst/>
            <a:rect l="l" t="t" r="r" b="b"/>
            <a:pathLst>
              <a:path w="1115059" h="1215389">
                <a:moveTo>
                  <a:pt x="0" y="0"/>
                </a:moveTo>
                <a:lnTo>
                  <a:pt x="1115059" y="1215390"/>
                </a:lnTo>
              </a:path>
            </a:pathLst>
          </a:custGeom>
          <a:ln w="1832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 txBox="1"/>
          <p:nvPr/>
        </p:nvSpPr>
        <p:spPr>
          <a:xfrm>
            <a:off x="8266430" y="39039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7772400" y="5143500"/>
            <a:ext cx="914400" cy="0"/>
          </a:xfrm>
          <a:custGeom>
            <a:avLst/>
            <a:gdLst/>
            <a:ahLst/>
            <a:cxnLst/>
            <a:rect l="l" t="t" r="r" b="b"/>
            <a:pathLst>
              <a:path w="914400">
                <a:moveTo>
                  <a:pt x="0" y="0"/>
                </a:moveTo>
                <a:lnTo>
                  <a:pt x="914400" y="0"/>
                </a:lnTo>
              </a:path>
            </a:pathLst>
          </a:custGeom>
          <a:ln w="9129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 txBox="1"/>
          <p:nvPr/>
        </p:nvSpPr>
        <p:spPr>
          <a:xfrm>
            <a:off x="8120380" y="47548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68" name="object 68"/>
          <p:cNvSpPr/>
          <p:nvPr/>
        </p:nvSpPr>
        <p:spPr>
          <a:xfrm>
            <a:off x="7429500" y="2185670"/>
            <a:ext cx="0" cy="914400"/>
          </a:xfrm>
          <a:custGeom>
            <a:avLst/>
            <a:gdLst/>
            <a:ahLst/>
            <a:cxnLst/>
            <a:rect l="l" t="t" r="r" b="b"/>
            <a:pathLst>
              <a:path h="914400">
                <a:moveTo>
                  <a:pt x="0" y="0"/>
                </a:moveTo>
                <a:lnTo>
                  <a:pt x="0" y="914400"/>
                </a:lnTo>
              </a:path>
            </a:pathLst>
          </a:custGeom>
          <a:ln w="1832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 txBox="1"/>
          <p:nvPr/>
        </p:nvSpPr>
        <p:spPr>
          <a:xfrm>
            <a:off x="7515859" y="24320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70" name="object 70"/>
          <p:cNvSpPr/>
          <p:nvPr/>
        </p:nvSpPr>
        <p:spPr>
          <a:xfrm>
            <a:off x="5486400" y="149986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5486400" y="149986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5486400" y="149986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6172200" y="21856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7086600" y="149986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7086600" y="149986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7086600" y="149986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7772400" y="21856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7086600" y="310007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7086600" y="310007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7086600" y="31000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7772400" y="37858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5486400" y="310007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5486400" y="310007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5486400" y="31000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6172200" y="37858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8686800" y="149986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11"/>
                </a:lnTo>
                <a:lnTo>
                  <a:pt x="250031" y="11812"/>
                </a:lnTo>
                <a:lnTo>
                  <a:pt x="207347" y="26054"/>
                </a:lnTo>
                <a:lnTo>
                  <a:pt x="167640" y="45390"/>
                </a:lnTo>
                <a:lnTo>
                  <a:pt x="131266" y="69471"/>
                </a:lnTo>
                <a:lnTo>
                  <a:pt x="98583" y="97948"/>
                </a:lnTo>
                <a:lnTo>
                  <a:pt x="69949" y="130474"/>
                </a:lnTo>
                <a:lnTo>
                  <a:pt x="45720" y="166699"/>
                </a:lnTo>
                <a:lnTo>
                  <a:pt x="26253" y="206275"/>
                </a:lnTo>
                <a:lnTo>
                  <a:pt x="11906" y="248855"/>
                </a:lnTo>
                <a:lnTo>
                  <a:pt x="3036" y="294089"/>
                </a:lnTo>
                <a:lnTo>
                  <a:pt x="0" y="341629"/>
                </a:lnTo>
                <a:lnTo>
                  <a:pt x="3036" y="389487"/>
                </a:lnTo>
                <a:lnTo>
                  <a:pt x="11906" y="435033"/>
                </a:lnTo>
                <a:lnTo>
                  <a:pt x="26253" y="477916"/>
                </a:lnTo>
                <a:lnTo>
                  <a:pt x="45720" y="517783"/>
                </a:lnTo>
                <a:lnTo>
                  <a:pt x="69949" y="554281"/>
                </a:lnTo>
                <a:lnTo>
                  <a:pt x="98583" y="587057"/>
                </a:lnTo>
                <a:lnTo>
                  <a:pt x="131266" y="615758"/>
                </a:lnTo>
                <a:lnTo>
                  <a:pt x="167640" y="640032"/>
                </a:lnTo>
                <a:lnTo>
                  <a:pt x="207347" y="659526"/>
                </a:lnTo>
                <a:lnTo>
                  <a:pt x="250031" y="673887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87"/>
                </a:lnTo>
                <a:lnTo>
                  <a:pt x="478452" y="659526"/>
                </a:lnTo>
                <a:lnTo>
                  <a:pt x="518159" y="640032"/>
                </a:lnTo>
                <a:lnTo>
                  <a:pt x="554533" y="615758"/>
                </a:lnTo>
                <a:lnTo>
                  <a:pt x="587216" y="587057"/>
                </a:lnTo>
                <a:lnTo>
                  <a:pt x="615850" y="554281"/>
                </a:lnTo>
                <a:lnTo>
                  <a:pt x="640079" y="517783"/>
                </a:lnTo>
                <a:lnTo>
                  <a:pt x="659546" y="477916"/>
                </a:lnTo>
                <a:lnTo>
                  <a:pt x="673893" y="435033"/>
                </a:lnTo>
                <a:lnTo>
                  <a:pt x="682763" y="389487"/>
                </a:lnTo>
                <a:lnTo>
                  <a:pt x="685800" y="341629"/>
                </a:lnTo>
                <a:lnTo>
                  <a:pt x="682763" y="294089"/>
                </a:lnTo>
                <a:lnTo>
                  <a:pt x="673893" y="248855"/>
                </a:lnTo>
                <a:lnTo>
                  <a:pt x="659546" y="206275"/>
                </a:lnTo>
                <a:lnTo>
                  <a:pt x="640079" y="166699"/>
                </a:lnTo>
                <a:lnTo>
                  <a:pt x="615850" y="130474"/>
                </a:lnTo>
                <a:lnTo>
                  <a:pt x="587216" y="97948"/>
                </a:lnTo>
                <a:lnTo>
                  <a:pt x="554533" y="69471"/>
                </a:lnTo>
                <a:lnTo>
                  <a:pt x="518159" y="45390"/>
                </a:lnTo>
                <a:lnTo>
                  <a:pt x="478452" y="26054"/>
                </a:lnTo>
                <a:lnTo>
                  <a:pt x="435768" y="11812"/>
                </a:lnTo>
                <a:lnTo>
                  <a:pt x="390465" y="3011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8686800" y="149986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11"/>
                </a:lnTo>
                <a:lnTo>
                  <a:pt x="435768" y="11812"/>
                </a:lnTo>
                <a:lnTo>
                  <a:pt x="478452" y="26054"/>
                </a:lnTo>
                <a:lnTo>
                  <a:pt x="518159" y="45390"/>
                </a:lnTo>
                <a:lnTo>
                  <a:pt x="554533" y="69471"/>
                </a:lnTo>
                <a:lnTo>
                  <a:pt x="587216" y="97948"/>
                </a:lnTo>
                <a:lnTo>
                  <a:pt x="615850" y="130474"/>
                </a:lnTo>
                <a:lnTo>
                  <a:pt x="640079" y="166699"/>
                </a:lnTo>
                <a:lnTo>
                  <a:pt x="659546" y="206275"/>
                </a:lnTo>
                <a:lnTo>
                  <a:pt x="673893" y="248855"/>
                </a:lnTo>
                <a:lnTo>
                  <a:pt x="682763" y="294089"/>
                </a:lnTo>
                <a:lnTo>
                  <a:pt x="685800" y="341629"/>
                </a:lnTo>
                <a:lnTo>
                  <a:pt x="682763" y="389487"/>
                </a:lnTo>
                <a:lnTo>
                  <a:pt x="673893" y="435033"/>
                </a:lnTo>
                <a:lnTo>
                  <a:pt x="659546" y="477916"/>
                </a:lnTo>
                <a:lnTo>
                  <a:pt x="640079" y="517783"/>
                </a:lnTo>
                <a:lnTo>
                  <a:pt x="615850" y="554281"/>
                </a:lnTo>
                <a:lnTo>
                  <a:pt x="587216" y="587057"/>
                </a:lnTo>
                <a:lnTo>
                  <a:pt x="554533" y="615758"/>
                </a:lnTo>
                <a:lnTo>
                  <a:pt x="518159" y="640032"/>
                </a:lnTo>
                <a:lnTo>
                  <a:pt x="478452" y="659526"/>
                </a:lnTo>
                <a:lnTo>
                  <a:pt x="435768" y="673887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87"/>
                </a:lnTo>
                <a:lnTo>
                  <a:pt x="207347" y="659526"/>
                </a:lnTo>
                <a:lnTo>
                  <a:pt x="167640" y="640032"/>
                </a:lnTo>
                <a:lnTo>
                  <a:pt x="131266" y="615758"/>
                </a:lnTo>
                <a:lnTo>
                  <a:pt x="98583" y="587057"/>
                </a:lnTo>
                <a:lnTo>
                  <a:pt x="69949" y="554281"/>
                </a:lnTo>
                <a:lnTo>
                  <a:pt x="45720" y="517783"/>
                </a:lnTo>
                <a:lnTo>
                  <a:pt x="26253" y="477916"/>
                </a:lnTo>
                <a:lnTo>
                  <a:pt x="11906" y="435033"/>
                </a:lnTo>
                <a:lnTo>
                  <a:pt x="3036" y="389487"/>
                </a:lnTo>
                <a:lnTo>
                  <a:pt x="0" y="341629"/>
                </a:lnTo>
                <a:lnTo>
                  <a:pt x="3036" y="294089"/>
                </a:lnTo>
                <a:lnTo>
                  <a:pt x="11906" y="248855"/>
                </a:lnTo>
                <a:lnTo>
                  <a:pt x="26253" y="206275"/>
                </a:lnTo>
                <a:lnTo>
                  <a:pt x="45720" y="166699"/>
                </a:lnTo>
                <a:lnTo>
                  <a:pt x="69949" y="130474"/>
                </a:lnTo>
                <a:lnTo>
                  <a:pt x="98583" y="97948"/>
                </a:lnTo>
                <a:lnTo>
                  <a:pt x="131266" y="69471"/>
                </a:lnTo>
                <a:lnTo>
                  <a:pt x="167640" y="45390"/>
                </a:lnTo>
                <a:lnTo>
                  <a:pt x="207347" y="26054"/>
                </a:lnTo>
                <a:lnTo>
                  <a:pt x="250031" y="11812"/>
                </a:lnTo>
                <a:lnTo>
                  <a:pt x="295334" y="3011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8686800" y="149986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9372600" y="21856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8686800" y="310007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11"/>
                </a:lnTo>
                <a:lnTo>
                  <a:pt x="250031" y="11812"/>
                </a:lnTo>
                <a:lnTo>
                  <a:pt x="207347" y="26054"/>
                </a:lnTo>
                <a:lnTo>
                  <a:pt x="167640" y="45390"/>
                </a:lnTo>
                <a:lnTo>
                  <a:pt x="131266" y="69471"/>
                </a:lnTo>
                <a:lnTo>
                  <a:pt x="98583" y="97948"/>
                </a:lnTo>
                <a:lnTo>
                  <a:pt x="69949" y="130474"/>
                </a:lnTo>
                <a:lnTo>
                  <a:pt x="45720" y="166699"/>
                </a:lnTo>
                <a:lnTo>
                  <a:pt x="26253" y="206275"/>
                </a:lnTo>
                <a:lnTo>
                  <a:pt x="11906" y="248855"/>
                </a:lnTo>
                <a:lnTo>
                  <a:pt x="3036" y="294089"/>
                </a:lnTo>
                <a:lnTo>
                  <a:pt x="0" y="341629"/>
                </a:lnTo>
                <a:lnTo>
                  <a:pt x="3036" y="389487"/>
                </a:lnTo>
                <a:lnTo>
                  <a:pt x="11906" y="435033"/>
                </a:lnTo>
                <a:lnTo>
                  <a:pt x="26253" y="477916"/>
                </a:lnTo>
                <a:lnTo>
                  <a:pt x="45720" y="517783"/>
                </a:lnTo>
                <a:lnTo>
                  <a:pt x="69949" y="554281"/>
                </a:lnTo>
                <a:lnTo>
                  <a:pt x="98583" y="587057"/>
                </a:lnTo>
                <a:lnTo>
                  <a:pt x="131266" y="615758"/>
                </a:lnTo>
                <a:lnTo>
                  <a:pt x="167640" y="640032"/>
                </a:lnTo>
                <a:lnTo>
                  <a:pt x="207347" y="659526"/>
                </a:lnTo>
                <a:lnTo>
                  <a:pt x="250031" y="673887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87"/>
                </a:lnTo>
                <a:lnTo>
                  <a:pt x="478452" y="659526"/>
                </a:lnTo>
                <a:lnTo>
                  <a:pt x="518159" y="640032"/>
                </a:lnTo>
                <a:lnTo>
                  <a:pt x="554533" y="615758"/>
                </a:lnTo>
                <a:lnTo>
                  <a:pt x="587216" y="587057"/>
                </a:lnTo>
                <a:lnTo>
                  <a:pt x="615850" y="554281"/>
                </a:lnTo>
                <a:lnTo>
                  <a:pt x="640079" y="517783"/>
                </a:lnTo>
                <a:lnTo>
                  <a:pt x="659546" y="477916"/>
                </a:lnTo>
                <a:lnTo>
                  <a:pt x="673893" y="435033"/>
                </a:lnTo>
                <a:lnTo>
                  <a:pt x="682763" y="389487"/>
                </a:lnTo>
                <a:lnTo>
                  <a:pt x="685800" y="341629"/>
                </a:lnTo>
                <a:lnTo>
                  <a:pt x="682763" y="294089"/>
                </a:lnTo>
                <a:lnTo>
                  <a:pt x="673893" y="248855"/>
                </a:lnTo>
                <a:lnTo>
                  <a:pt x="659546" y="206275"/>
                </a:lnTo>
                <a:lnTo>
                  <a:pt x="640079" y="166699"/>
                </a:lnTo>
                <a:lnTo>
                  <a:pt x="615850" y="130474"/>
                </a:lnTo>
                <a:lnTo>
                  <a:pt x="587216" y="97948"/>
                </a:lnTo>
                <a:lnTo>
                  <a:pt x="554533" y="69471"/>
                </a:lnTo>
                <a:lnTo>
                  <a:pt x="518159" y="45390"/>
                </a:lnTo>
                <a:lnTo>
                  <a:pt x="478452" y="26054"/>
                </a:lnTo>
                <a:lnTo>
                  <a:pt x="435768" y="11812"/>
                </a:lnTo>
                <a:lnTo>
                  <a:pt x="390465" y="3011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8686800" y="310007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11"/>
                </a:lnTo>
                <a:lnTo>
                  <a:pt x="435768" y="11812"/>
                </a:lnTo>
                <a:lnTo>
                  <a:pt x="478452" y="26054"/>
                </a:lnTo>
                <a:lnTo>
                  <a:pt x="518159" y="45390"/>
                </a:lnTo>
                <a:lnTo>
                  <a:pt x="554533" y="69471"/>
                </a:lnTo>
                <a:lnTo>
                  <a:pt x="587216" y="97948"/>
                </a:lnTo>
                <a:lnTo>
                  <a:pt x="615850" y="130474"/>
                </a:lnTo>
                <a:lnTo>
                  <a:pt x="640079" y="166699"/>
                </a:lnTo>
                <a:lnTo>
                  <a:pt x="659546" y="206275"/>
                </a:lnTo>
                <a:lnTo>
                  <a:pt x="673893" y="248855"/>
                </a:lnTo>
                <a:lnTo>
                  <a:pt x="682763" y="294089"/>
                </a:lnTo>
                <a:lnTo>
                  <a:pt x="685800" y="341629"/>
                </a:lnTo>
                <a:lnTo>
                  <a:pt x="682763" y="389487"/>
                </a:lnTo>
                <a:lnTo>
                  <a:pt x="673893" y="435033"/>
                </a:lnTo>
                <a:lnTo>
                  <a:pt x="659546" y="477916"/>
                </a:lnTo>
                <a:lnTo>
                  <a:pt x="640079" y="517783"/>
                </a:lnTo>
                <a:lnTo>
                  <a:pt x="615850" y="554281"/>
                </a:lnTo>
                <a:lnTo>
                  <a:pt x="587216" y="587057"/>
                </a:lnTo>
                <a:lnTo>
                  <a:pt x="554533" y="615758"/>
                </a:lnTo>
                <a:lnTo>
                  <a:pt x="518159" y="640032"/>
                </a:lnTo>
                <a:lnTo>
                  <a:pt x="478452" y="659526"/>
                </a:lnTo>
                <a:lnTo>
                  <a:pt x="435768" y="673887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87"/>
                </a:lnTo>
                <a:lnTo>
                  <a:pt x="207347" y="659526"/>
                </a:lnTo>
                <a:lnTo>
                  <a:pt x="167640" y="640032"/>
                </a:lnTo>
                <a:lnTo>
                  <a:pt x="131266" y="615758"/>
                </a:lnTo>
                <a:lnTo>
                  <a:pt x="98583" y="587057"/>
                </a:lnTo>
                <a:lnTo>
                  <a:pt x="69949" y="554281"/>
                </a:lnTo>
                <a:lnTo>
                  <a:pt x="45720" y="517783"/>
                </a:lnTo>
                <a:lnTo>
                  <a:pt x="26253" y="477916"/>
                </a:lnTo>
                <a:lnTo>
                  <a:pt x="11906" y="435033"/>
                </a:lnTo>
                <a:lnTo>
                  <a:pt x="3036" y="389487"/>
                </a:lnTo>
                <a:lnTo>
                  <a:pt x="0" y="341629"/>
                </a:lnTo>
                <a:lnTo>
                  <a:pt x="3036" y="294089"/>
                </a:lnTo>
                <a:lnTo>
                  <a:pt x="11906" y="248855"/>
                </a:lnTo>
                <a:lnTo>
                  <a:pt x="26253" y="206275"/>
                </a:lnTo>
                <a:lnTo>
                  <a:pt x="45720" y="166699"/>
                </a:lnTo>
                <a:lnTo>
                  <a:pt x="69949" y="130474"/>
                </a:lnTo>
                <a:lnTo>
                  <a:pt x="98583" y="97948"/>
                </a:lnTo>
                <a:lnTo>
                  <a:pt x="131266" y="69471"/>
                </a:lnTo>
                <a:lnTo>
                  <a:pt x="167640" y="45390"/>
                </a:lnTo>
                <a:lnTo>
                  <a:pt x="207347" y="26054"/>
                </a:lnTo>
                <a:lnTo>
                  <a:pt x="250031" y="11812"/>
                </a:lnTo>
                <a:lnTo>
                  <a:pt x="295334" y="3011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8686800" y="31000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9372600" y="37858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86868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86868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8686800" y="4800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9372600" y="5486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70866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448035" y="1490705"/>
            <a:ext cx="3904529" cy="40048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70866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7086600" y="4800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7772400" y="5486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771900" y="6115050"/>
            <a:ext cx="0" cy="109220"/>
          </a:xfrm>
          <a:custGeom>
            <a:avLst/>
            <a:gdLst/>
            <a:ahLst/>
            <a:cxnLst/>
            <a:rect l="l" t="t" r="r" b="b"/>
            <a:pathLst>
              <a:path h="109220">
                <a:moveTo>
                  <a:pt x="0" y="109219"/>
                </a:moveTo>
                <a:lnTo>
                  <a:pt x="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771900" y="593852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107949"/>
                </a:moveTo>
                <a:lnTo>
                  <a:pt x="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771900" y="576072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107949"/>
                </a:moveTo>
                <a:lnTo>
                  <a:pt x="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771900" y="558419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107950"/>
                </a:moveTo>
                <a:lnTo>
                  <a:pt x="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771900" y="540639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107950"/>
                </a:moveTo>
                <a:lnTo>
                  <a:pt x="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771900" y="5229859"/>
            <a:ext cx="0" cy="106680"/>
          </a:xfrm>
          <a:custGeom>
            <a:avLst/>
            <a:gdLst/>
            <a:ahLst/>
            <a:cxnLst/>
            <a:rect l="l" t="t" r="r" b="b"/>
            <a:pathLst>
              <a:path h="106679">
                <a:moveTo>
                  <a:pt x="0" y="106679"/>
                </a:moveTo>
                <a:lnTo>
                  <a:pt x="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3858259" y="55029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633979" y="51485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291329" y="4686300"/>
            <a:ext cx="109220" cy="0"/>
          </a:xfrm>
          <a:custGeom>
            <a:avLst/>
            <a:gdLst/>
            <a:ahLst/>
            <a:cxnLst/>
            <a:rect l="l" t="t" r="r" b="b"/>
            <a:pathLst>
              <a:path w="109220">
                <a:moveTo>
                  <a:pt x="0" y="0"/>
                </a:moveTo>
                <a:lnTo>
                  <a:pt x="10922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469129" y="46863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646929" y="46863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823459" y="46863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001259" y="46863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179059" y="468630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79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4691379" y="41198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4291329" y="6743700"/>
            <a:ext cx="109220" cy="0"/>
          </a:xfrm>
          <a:custGeom>
            <a:avLst/>
            <a:gdLst/>
            <a:ahLst/>
            <a:cxnLst/>
            <a:rect l="l" t="t" r="r" b="b"/>
            <a:pathLst>
              <a:path w="109220">
                <a:moveTo>
                  <a:pt x="0" y="0"/>
                </a:moveTo>
                <a:lnTo>
                  <a:pt x="10922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469129" y="67437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646929" y="67437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823459" y="67437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001259" y="67437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179059" y="674370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79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829300" y="5205729"/>
            <a:ext cx="0" cy="109220"/>
          </a:xfrm>
          <a:custGeom>
            <a:avLst/>
            <a:gdLst/>
            <a:ahLst/>
            <a:cxnLst/>
            <a:rect l="l" t="t" r="r" b="b"/>
            <a:pathLst>
              <a:path h="109220">
                <a:moveTo>
                  <a:pt x="0" y="0"/>
                </a:moveTo>
                <a:lnTo>
                  <a:pt x="0" y="10922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829300" y="53835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829300" y="55613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829300" y="573785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829300" y="591565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4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829300" y="6093459"/>
            <a:ext cx="0" cy="106680"/>
          </a:xfrm>
          <a:custGeom>
            <a:avLst/>
            <a:gdLst/>
            <a:ahLst/>
            <a:cxnLst/>
            <a:rect l="l" t="t" r="r" b="b"/>
            <a:pathLst>
              <a:path h="106679">
                <a:moveTo>
                  <a:pt x="0" y="0"/>
                </a:moveTo>
                <a:lnTo>
                  <a:pt x="0" y="1066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5915659" y="55029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4885690" y="53263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6553200" y="53263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6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6348729" y="4686300"/>
            <a:ext cx="109220" cy="0"/>
          </a:xfrm>
          <a:custGeom>
            <a:avLst/>
            <a:gdLst/>
            <a:ahLst/>
            <a:cxnLst/>
            <a:rect l="l" t="t" r="r" b="b"/>
            <a:pathLst>
              <a:path w="109220">
                <a:moveTo>
                  <a:pt x="0" y="0"/>
                </a:moveTo>
                <a:lnTo>
                  <a:pt x="10922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6526530" y="46863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6704330" y="46863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880859" y="46863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7058659" y="46863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7236459" y="468630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8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6748780" y="41198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7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6348729" y="6743700"/>
            <a:ext cx="109220" cy="0"/>
          </a:xfrm>
          <a:custGeom>
            <a:avLst/>
            <a:gdLst/>
            <a:ahLst/>
            <a:cxnLst/>
            <a:rect l="l" t="t" r="r" b="b"/>
            <a:pathLst>
              <a:path w="109220">
                <a:moveTo>
                  <a:pt x="0" y="0"/>
                </a:moveTo>
                <a:lnTo>
                  <a:pt x="10922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6526530" y="67437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6704330" y="67437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6880859" y="67437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7058659" y="67437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7236459" y="674370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8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7886700" y="5205729"/>
            <a:ext cx="0" cy="109220"/>
          </a:xfrm>
          <a:custGeom>
            <a:avLst/>
            <a:gdLst/>
            <a:ahLst/>
            <a:cxnLst/>
            <a:rect l="l" t="t" r="r" b="b"/>
            <a:pathLst>
              <a:path h="109220">
                <a:moveTo>
                  <a:pt x="0" y="0"/>
                </a:moveTo>
                <a:lnTo>
                  <a:pt x="0" y="10922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7886700" y="53835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7886700" y="55613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7886700" y="573785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7886700" y="591565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4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7886700" y="6093459"/>
            <a:ext cx="0" cy="106680"/>
          </a:xfrm>
          <a:custGeom>
            <a:avLst/>
            <a:gdLst/>
            <a:ahLst/>
            <a:cxnLst/>
            <a:rect l="l" t="t" r="r" b="b"/>
            <a:pathLst>
              <a:path h="106679">
                <a:moveTo>
                  <a:pt x="0" y="0"/>
                </a:moveTo>
                <a:lnTo>
                  <a:pt x="0" y="1066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 txBox="1"/>
          <p:nvPr/>
        </p:nvSpPr>
        <p:spPr>
          <a:xfrm>
            <a:off x="8021319" y="55029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2233929" y="6743700"/>
            <a:ext cx="109220" cy="0"/>
          </a:xfrm>
          <a:custGeom>
            <a:avLst/>
            <a:gdLst/>
            <a:ahLst/>
            <a:cxnLst/>
            <a:rect l="l" t="t" r="r" b="b"/>
            <a:pathLst>
              <a:path w="109219">
                <a:moveTo>
                  <a:pt x="0" y="0"/>
                </a:moveTo>
                <a:lnTo>
                  <a:pt x="109219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2411729" y="67437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2589529" y="67437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2766060" y="67437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2943860" y="67437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3121660" y="674370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80">
                <a:moveTo>
                  <a:pt x="0" y="0"/>
                </a:moveTo>
                <a:lnTo>
                  <a:pt x="106679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5829300" y="3148329"/>
            <a:ext cx="0" cy="109220"/>
          </a:xfrm>
          <a:custGeom>
            <a:avLst/>
            <a:gdLst/>
            <a:ahLst/>
            <a:cxnLst/>
            <a:rect l="l" t="t" r="r" b="b"/>
            <a:pathLst>
              <a:path h="109220">
                <a:moveTo>
                  <a:pt x="0" y="0"/>
                </a:moveTo>
                <a:lnTo>
                  <a:pt x="0" y="10922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5829300" y="33261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5829300" y="35039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5829300" y="368045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5829300" y="385825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5829300" y="4036059"/>
            <a:ext cx="0" cy="106680"/>
          </a:xfrm>
          <a:custGeom>
            <a:avLst/>
            <a:gdLst/>
            <a:ahLst/>
            <a:cxnLst/>
            <a:rect l="l" t="t" r="r" b="b"/>
            <a:pathLst>
              <a:path h="106679">
                <a:moveTo>
                  <a:pt x="0" y="0"/>
                </a:moveTo>
                <a:lnTo>
                  <a:pt x="0" y="1066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 txBox="1"/>
          <p:nvPr/>
        </p:nvSpPr>
        <p:spPr>
          <a:xfrm>
            <a:off x="5915659" y="34455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5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65" name="object 65"/>
          <p:cNvSpPr/>
          <p:nvPr/>
        </p:nvSpPr>
        <p:spPr>
          <a:xfrm>
            <a:off x="7886700" y="3148329"/>
            <a:ext cx="0" cy="109220"/>
          </a:xfrm>
          <a:custGeom>
            <a:avLst/>
            <a:gdLst/>
            <a:ahLst/>
            <a:cxnLst/>
            <a:rect l="l" t="t" r="r" b="b"/>
            <a:pathLst>
              <a:path h="109220">
                <a:moveTo>
                  <a:pt x="0" y="0"/>
                </a:moveTo>
                <a:lnTo>
                  <a:pt x="0" y="10922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7886700" y="33261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7886700" y="35039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7886700" y="368045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7886700" y="385825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7886700" y="4036059"/>
            <a:ext cx="0" cy="106680"/>
          </a:xfrm>
          <a:custGeom>
            <a:avLst/>
            <a:gdLst/>
            <a:ahLst/>
            <a:cxnLst/>
            <a:rect l="l" t="t" r="r" b="b"/>
            <a:pathLst>
              <a:path h="106679">
                <a:moveTo>
                  <a:pt x="0" y="0"/>
                </a:moveTo>
                <a:lnTo>
                  <a:pt x="0" y="1066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 txBox="1"/>
          <p:nvPr/>
        </p:nvSpPr>
        <p:spPr>
          <a:xfrm>
            <a:off x="8021319" y="34455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6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72" name="object 72"/>
          <p:cNvSpPr/>
          <p:nvPr/>
        </p:nvSpPr>
        <p:spPr>
          <a:xfrm>
            <a:off x="7886700" y="1090930"/>
            <a:ext cx="0" cy="109220"/>
          </a:xfrm>
          <a:custGeom>
            <a:avLst/>
            <a:gdLst/>
            <a:ahLst/>
            <a:cxnLst/>
            <a:rect l="l" t="t" r="r" b="b"/>
            <a:pathLst>
              <a:path h="109219">
                <a:moveTo>
                  <a:pt x="0" y="0"/>
                </a:moveTo>
                <a:lnTo>
                  <a:pt x="0" y="10922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7886700" y="126873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7886700" y="144653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7886700" y="162306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7886700" y="180086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7886700" y="1978660"/>
            <a:ext cx="0" cy="106680"/>
          </a:xfrm>
          <a:custGeom>
            <a:avLst/>
            <a:gdLst/>
            <a:ahLst/>
            <a:cxnLst/>
            <a:rect l="l" t="t" r="r" b="b"/>
            <a:pathLst>
              <a:path h="106680">
                <a:moveTo>
                  <a:pt x="0" y="0"/>
                </a:moveTo>
                <a:lnTo>
                  <a:pt x="0" y="1066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 txBox="1"/>
          <p:nvPr/>
        </p:nvSpPr>
        <p:spPr>
          <a:xfrm>
            <a:off x="4691379" y="30911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5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79" name="object 79"/>
          <p:cNvSpPr/>
          <p:nvPr/>
        </p:nvSpPr>
        <p:spPr>
          <a:xfrm>
            <a:off x="6348729" y="2628900"/>
            <a:ext cx="109220" cy="0"/>
          </a:xfrm>
          <a:custGeom>
            <a:avLst/>
            <a:gdLst/>
            <a:ahLst/>
            <a:cxnLst/>
            <a:rect l="l" t="t" r="r" b="b"/>
            <a:pathLst>
              <a:path w="109220">
                <a:moveTo>
                  <a:pt x="0" y="0"/>
                </a:moveTo>
                <a:lnTo>
                  <a:pt x="10922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6526530" y="2628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6704330" y="2628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6880859" y="2628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7058659" y="2628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7236459" y="262890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8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 txBox="1"/>
          <p:nvPr/>
        </p:nvSpPr>
        <p:spPr>
          <a:xfrm>
            <a:off x="6553200" y="1033779"/>
            <a:ext cx="1687830" cy="1419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835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7</a:t>
            </a:r>
            <a:endParaRPr sz="2400">
              <a:latin typeface="DejaVu Serif"/>
              <a:cs typeface="DejaVu Serif"/>
            </a:endParaRPr>
          </a:p>
          <a:p>
            <a:pPr marL="1480820">
              <a:lnSpc>
                <a:spcPts val="2835"/>
              </a:lnSpc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7</a:t>
            </a:r>
            <a:endParaRPr sz="2400">
              <a:latin typeface="DejaVu Serif"/>
              <a:cs typeface="DejaVu Serif"/>
            </a:endParaRPr>
          </a:p>
          <a:p>
            <a:pPr marL="207645">
              <a:lnSpc>
                <a:spcPct val="100000"/>
              </a:lnSpc>
              <a:spcBef>
                <a:spcPts val="243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5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86" name="object 86"/>
          <p:cNvSpPr txBox="1"/>
          <p:nvPr/>
        </p:nvSpPr>
        <p:spPr>
          <a:xfrm>
            <a:off x="6943090" y="32689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6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87" name="object 87"/>
          <p:cNvSpPr/>
          <p:nvPr/>
        </p:nvSpPr>
        <p:spPr>
          <a:xfrm>
            <a:off x="1353270" y="210270"/>
            <a:ext cx="6894659" cy="68946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 txBox="1"/>
          <p:nvPr/>
        </p:nvSpPr>
        <p:spPr>
          <a:xfrm>
            <a:off x="2633979" y="6199157"/>
            <a:ext cx="219710" cy="380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10"/>
              </a:lnSpc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89" name="object 89"/>
          <p:cNvSpPr txBox="1"/>
          <p:nvPr/>
        </p:nvSpPr>
        <p:spPr>
          <a:xfrm>
            <a:off x="4691379" y="6199157"/>
            <a:ext cx="219710" cy="380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10"/>
              </a:lnSpc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6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90" name="object 90"/>
          <p:cNvSpPr txBox="1"/>
          <p:nvPr/>
        </p:nvSpPr>
        <p:spPr>
          <a:xfrm>
            <a:off x="6748780" y="6199157"/>
            <a:ext cx="219710" cy="380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10"/>
              </a:lnSpc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90980" y="14541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637029" y="22542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00100" y="236347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00100" y="25400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00100" y="27178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00100" y="2895600"/>
            <a:ext cx="0" cy="106680"/>
          </a:xfrm>
          <a:custGeom>
            <a:avLst/>
            <a:gdLst/>
            <a:ahLst/>
            <a:cxnLst/>
            <a:rect l="l" t="t" r="r" b="b"/>
            <a:pathLst>
              <a:path h="106680">
                <a:moveTo>
                  <a:pt x="0" y="0"/>
                </a:moveTo>
                <a:lnTo>
                  <a:pt x="0" y="1066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95300" y="24320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490980" y="30543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000500" y="39624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000500" y="41402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000500" y="43180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000500" y="44945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4086859" y="4081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183379" y="2430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2921000" y="184277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097529" y="184277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275329" y="184277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453129" y="184277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8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3091179" y="14541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2921000" y="344297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097529" y="344297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275329" y="344297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453129" y="344297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8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3091179" y="30543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2945129" y="22542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637029" y="39039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2400300" y="396367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2400300" y="41402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2400300" y="43180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400300" y="4495800"/>
            <a:ext cx="0" cy="106680"/>
          </a:xfrm>
          <a:custGeom>
            <a:avLst/>
            <a:gdLst/>
            <a:ahLst/>
            <a:cxnLst/>
            <a:rect l="l" t="t" r="r" b="b"/>
            <a:pathLst>
              <a:path h="106679">
                <a:moveTo>
                  <a:pt x="0" y="0"/>
                </a:moveTo>
                <a:lnTo>
                  <a:pt x="0" y="10668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2486660" y="4081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3237229" y="39039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3091179" y="47548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2400300" y="236347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2400300" y="25400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2400300" y="27178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2400300" y="2895600"/>
            <a:ext cx="0" cy="106680"/>
          </a:xfrm>
          <a:custGeom>
            <a:avLst/>
            <a:gdLst/>
            <a:ahLst/>
            <a:cxnLst/>
            <a:rect l="l" t="t" r="r" b="b"/>
            <a:pathLst>
              <a:path h="106680">
                <a:moveTo>
                  <a:pt x="0" y="0"/>
                </a:moveTo>
                <a:lnTo>
                  <a:pt x="0" y="1066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2486660" y="24320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6172200" y="1842770"/>
            <a:ext cx="914400" cy="0"/>
          </a:xfrm>
          <a:custGeom>
            <a:avLst/>
            <a:gdLst/>
            <a:ahLst/>
            <a:cxnLst/>
            <a:rect l="l" t="t" r="r" b="b"/>
            <a:pathLst>
              <a:path w="914400">
                <a:moveTo>
                  <a:pt x="0" y="0"/>
                </a:moveTo>
                <a:lnTo>
                  <a:pt x="914400" y="0"/>
                </a:lnTo>
              </a:path>
            </a:pathLst>
          </a:custGeom>
          <a:ln w="9129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6520180" y="14541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6071870" y="2085339"/>
            <a:ext cx="1115060" cy="1115060"/>
          </a:xfrm>
          <a:custGeom>
            <a:avLst/>
            <a:gdLst/>
            <a:ahLst/>
            <a:cxnLst/>
            <a:rect l="l" t="t" r="r" b="b"/>
            <a:pathLst>
              <a:path w="1115059" h="1115060">
                <a:moveTo>
                  <a:pt x="0" y="0"/>
                </a:moveTo>
                <a:lnTo>
                  <a:pt x="1115059" y="1115060"/>
                </a:lnTo>
              </a:path>
            </a:pathLst>
          </a:custGeom>
          <a:ln w="1832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6666230" y="22542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5829300" y="2185670"/>
            <a:ext cx="0" cy="914400"/>
          </a:xfrm>
          <a:custGeom>
            <a:avLst/>
            <a:gdLst/>
            <a:ahLst/>
            <a:cxnLst/>
            <a:rect l="l" t="t" r="r" b="b"/>
            <a:pathLst>
              <a:path h="914400">
                <a:moveTo>
                  <a:pt x="0" y="0"/>
                </a:moveTo>
                <a:lnTo>
                  <a:pt x="0" y="914400"/>
                </a:lnTo>
              </a:path>
            </a:pathLst>
          </a:custGeom>
          <a:ln w="912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>
            <a:off x="5524500" y="24320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6172200" y="3442970"/>
            <a:ext cx="914400" cy="0"/>
          </a:xfrm>
          <a:custGeom>
            <a:avLst/>
            <a:gdLst/>
            <a:ahLst/>
            <a:cxnLst/>
            <a:rect l="l" t="t" r="r" b="b"/>
            <a:pathLst>
              <a:path w="914400">
                <a:moveTo>
                  <a:pt x="0" y="0"/>
                </a:moveTo>
                <a:lnTo>
                  <a:pt x="914400" y="0"/>
                </a:lnTo>
              </a:path>
            </a:pathLst>
          </a:custGeom>
          <a:ln w="912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/>
          <p:nvPr/>
        </p:nvSpPr>
        <p:spPr>
          <a:xfrm>
            <a:off x="6520180" y="30543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9029700" y="3785870"/>
            <a:ext cx="0" cy="1014730"/>
          </a:xfrm>
          <a:custGeom>
            <a:avLst/>
            <a:gdLst/>
            <a:ahLst/>
            <a:cxnLst/>
            <a:rect l="l" t="t" r="r" b="b"/>
            <a:pathLst>
              <a:path h="1014729">
                <a:moveTo>
                  <a:pt x="0" y="0"/>
                </a:moveTo>
                <a:lnTo>
                  <a:pt x="0" y="1014729"/>
                </a:lnTo>
              </a:path>
            </a:pathLst>
          </a:custGeom>
          <a:ln w="18329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 txBox="1"/>
          <p:nvPr/>
        </p:nvSpPr>
        <p:spPr>
          <a:xfrm>
            <a:off x="9116059" y="4081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9029700" y="2185670"/>
            <a:ext cx="0" cy="914400"/>
          </a:xfrm>
          <a:custGeom>
            <a:avLst/>
            <a:gdLst/>
            <a:ahLst/>
            <a:cxnLst/>
            <a:rect l="l" t="t" r="r" b="b"/>
            <a:pathLst>
              <a:path h="914400">
                <a:moveTo>
                  <a:pt x="0" y="0"/>
                </a:moveTo>
                <a:lnTo>
                  <a:pt x="0" y="914400"/>
                </a:lnTo>
              </a:path>
            </a:pathLst>
          </a:custGeom>
          <a:ln w="9129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 txBox="1"/>
          <p:nvPr/>
        </p:nvSpPr>
        <p:spPr>
          <a:xfrm>
            <a:off x="9212580" y="2430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7759700" y="1454150"/>
            <a:ext cx="939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72745" algn="l"/>
                <a:tab pos="926465" algn="l"/>
              </a:tabLst>
            </a:pPr>
            <a:r>
              <a:rPr sz="2400" u="heavy" dirty="0">
                <a:solidFill>
                  <a:srgbClr val="999999"/>
                </a:solidFill>
                <a:uFill>
                  <a:solidFill>
                    <a:srgbClr val="B2B2B2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solidFill>
                  <a:srgbClr val="999999"/>
                </a:solidFill>
                <a:uFill>
                  <a:solidFill>
                    <a:srgbClr val="B2B2B2"/>
                  </a:solidFill>
                </a:uFill>
                <a:latin typeface="DejaVu Serif"/>
                <a:cs typeface="DejaVu Serif"/>
              </a:rPr>
              <a:t>2	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7759700" y="3054350"/>
            <a:ext cx="939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72745" algn="l"/>
                <a:tab pos="926465" algn="l"/>
              </a:tabLst>
            </a:pPr>
            <a:r>
              <a:rPr sz="2400" u="heavy" dirty="0">
                <a:solidFill>
                  <a:srgbClr val="999999"/>
                </a:solidFill>
                <a:uFill>
                  <a:solidFill>
                    <a:srgbClr val="B2B2B2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solidFill>
                  <a:srgbClr val="999999"/>
                </a:solidFill>
                <a:uFill>
                  <a:solidFill>
                    <a:srgbClr val="B2B2B2"/>
                  </a:solidFill>
                </a:uFill>
                <a:latin typeface="DejaVu Serif"/>
                <a:cs typeface="DejaVu Serif"/>
              </a:rPr>
              <a:t>4	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7672069" y="2085339"/>
            <a:ext cx="1115060" cy="1115060"/>
          </a:xfrm>
          <a:custGeom>
            <a:avLst/>
            <a:gdLst/>
            <a:ahLst/>
            <a:cxnLst/>
            <a:rect l="l" t="t" r="r" b="b"/>
            <a:pathLst>
              <a:path w="1115059" h="1115060">
                <a:moveTo>
                  <a:pt x="1115059" y="0"/>
                </a:moveTo>
                <a:lnTo>
                  <a:pt x="0" y="1115060"/>
                </a:lnTo>
              </a:path>
            </a:pathLst>
          </a:custGeom>
          <a:ln w="9129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 txBox="1"/>
          <p:nvPr/>
        </p:nvSpPr>
        <p:spPr>
          <a:xfrm>
            <a:off x="7974330" y="22542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6071870" y="3685540"/>
            <a:ext cx="1115060" cy="1215390"/>
          </a:xfrm>
          <a:custGeom>
            <a:avLst/>
            <a:gdLst/>
            <a:ahLst/>
            <a:cxnLst/>
            <a:rect l="l" t="t" r="r" b="b"/>
            <a:pathLst>
              <a:path w="1115059" h="1215389">
                <a:moveTo>
                  <a:pt x="0" y="0"/>
                </a:moveTo>
                <a:lnTo>
                  <a:pt x="1115059" y="1215390"/>
                </a:lnTo>
              </a:path>
            </a:pathLst>
          </a:custGeom>
          <a:ln w="1832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 txBox="1"/>
          <p:nvPr/>
        </p:nvSpPr>
        <p:spPr>
          <a:xfrm>
            <a:off x="6666230" y="39039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7429500" y="3785870"/>
            <a:ext cx="0" cy="1014730"/>
          </a:xfrm>
          <a:custGeom>
            <a:avLst/>
            <a:gdLst/>
            <a:ahLst/>
            <a:cxnLst/>
            <a:rect l="l" t="t" r="r" b="b"/>
            <a:pathLst>
              <a:path h="1014729">
                <a:moveTo>
                  <a:pt x="0" y="0"/>
                </a:moveTo>
                <a:lnTo>
                  <a:pt x="0" y="1014729"/>
                </a:lnTo>
              </a:path>
            </a:pathLst>
          </a:custGeom>
          <a:ln w="912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 txBox="1"/>
          <p:nvPr/>
        </p:nvSpPr>
        <p:spPr>
          <a:xfrm>
            <a:off x="7515859" y="4081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7672069" y="3685540"/>
            <a:ext cx="1115060" cy="1215390"/>
          </a:xfrm>
          <a:custGeom>
            <a:avLst/>
            <a:gdLst/>
            <a:ahLst/>
            <a:cxnLst/>
            <a:rect l="l" t="t" r="r" b="b"/>
            <a:pathLst>
              <a:path w="1115059" h="1215389">
                <a:moveTo>
                  <a:pt x="0" y="0"/>
                </a:moveTo>
                <a:lnTo>
                  <a:pt x="1115059" y="1215390"/>
                </a:lnTo>
              </a:path>
            </a:pathLst>
          </a:custGeom>
          <a:ln w="1832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 txBox="1"/>
          <p:nvPr/>
        </p:nvSpPr>
        <p:spPr>
          <a:xfrm>
            <a:off x="8266430" y="39039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7772400" y="5143500"/>
            <a:ext cx="914400" cy="0"/>
          </a:xfrm>
          <a:custGeom>
            <a:avLst/>
            <a:gdLst/>
            <a:ahLst/>
            <a:cxnLst/>
            <a:rect l="l" t="t" r="r" b="b"/>
            <a:pathLst>
              <a:path w="914400">
                <a:moveTo>
                  <a:pt x="0" y="0"/>
                </a:moveTo>
                <a:lnTo>
                  <a:pt x="914400" y="0"/>
                </a:lnTo>
              </a:path>
            </a:pathLst>
          </a:custGeom>
          <a:ln w="9129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 txBox="1"/>
          <p:nvPr/>
        </p:nvSpPr>
        <p:spPr>
          <a:xfrm>
            <a:off x="8120380" y="47548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7429500" y="2185670"/>
            <a:ext cx="0" cy="914400"/>
          </a:xfrm>
          <a:custGeom>
            <a:avLst/>
            <a:gdLst/>
            <a:ahLst/>
            <a:cxnLst/>
            <a:rect l="l" t="t" r="r" b="b"/>
            <a:pathLst>
              <a:path h="914400">
                <a:moveTo>
                  <a:pt x="0" y="0"/>
                </a:moveTo>
                <a:lnTo>
                  <a:pt x="0" y="914400"/>
                </a:lnTo>
              </a:path>
            </a:pathLst>
          </a:custGeom>
          <a:ln w="1832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 txBox="1"/>
          <p:nvPr/>
        </p:nvSpPr>
        <p:spPr>
          <a:xfrm>
            <a:off x="7515859" y="24320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5486400" y="149986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5486400" y="149986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5486400" y="149986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6172200" y="21856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7086600" y="149986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7086600" y="149986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7086600" y="149986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7772400" y="21856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7086600" y="310007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7086600" y="310007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7086600" y="31000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7772400" y="37858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5486400" y="310007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5486400" y="310007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5486400" y="31000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6172200" y="37858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8686800" y="149986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11"/>
                </a:lnTo>
                <a:lnTo>
                  <a:pt x="250031" y="11812"/>
                </a:lnTo>
                <a:lnTo>
                  <a:pt x="207347" y="26054"/>
                </a:lnTo>
                <a:lnTo>
                  <a:pt x="167640" y="45390"/>
                </a:lnTo>
                <a:lnTo>
                  <a:pt x="131266" y="69471"/>
                </a:lnTo>
                <a:lnTo>
                  <a:pt x="98583" y="97948"/>
                </a:lnTo>
                <a:lnTo>
                  <a:pt x="69949" y="130474"/>
                </a:lnTo>
                <a:lnTo>
                  <a:pt x="45720" y="166699"/>
                </a:lnTo>
                <a:lnTo>
                  <a:pt x="26253" y="206275"/>
                </a:lnTo>
                <a:lnTo>
                  <a:pt x="11906" y="248855"/>
                </a:lnTo>
                <a:lnTo>
                  <a:pt x="3036" y="294089"/>
                </a:lnTo>
                <a:lnTo>
                  <a:pt x="0" y="341629"/>
                </a:lnTo>
                <a:lnTo>
                  <a:pt x="3036" y="389487"/>
                </a:lnTo>
                <a:lnTo>
                  <a:pt x="11906" y="435033"/>
                </a:lnTo>
                <a:lnTo>
                  <a:pt x="26253" y="477916"/>
                </a:lnTo>
                <a:lnTo>
                  <a:pt x="45720" y="517783"/>
                </a:lnTo>
                <a:lnTo>
                  <a:pt x="69949" y="554281"/>
                </a:lnTo>
                <a:lnTo>
                  <a:pt x="98583" y="587057"/>
                </a:lnTo>
                <a:lnTo>
                  <a:pt x="131266" y="615758"/>
                </a:lnTo>
                <a:lnTo>
                  <a:pt x="167640" y="640032"/>
                </a:lnTo>
                <a:lnTo>
                  <a:pt x="207347" y="659526"/>
                </a:lnTo>
                <a:lnTo>
                  <a:pt x="250031" y="673887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87"/>
                </a:lnTo>
                <a:lnTo>
                  <a:pt x="478452" y="659526"/>
                </a:lnTo>
                <a:lnTo>
                  <a:pt x="518159" y="640032"/>
                </a:lnTo>
                <a:lnTo>
                  <a:pt x="554533" y="615758"/>
                </a:lnTo>
                <a:lnTo>
                  <a:pt x="587216" y="587057"/>
                </a:lnTo>
                <a:lnTo>
                  <a:pt x="615850" y="554281"/>
                </a:lnTo>
                <a:lnTo>
                  <a:pt x="640079" y="517783"/>
                </a:lnTo>
                <a:lnTo>
                  <a:pt x="659546" y="477916"/>
                </a:lnTo>
                <a:lnTo>
                  <a:pt x="673893" y="435033"/>
                </a:lnTo>
                <a:lnTo>
                  <a:pt x="682763" y="389487"/>
                </a:lnTo>
                <a:lnTo>
                  <a:pt x="685800" y="341629"/>
                </a:lnTo>
                <a:lnTo>
                  <a:pt x="682763" y="294089"/>
                </a:lnTo>
                <a:lnTo>
                  <a:pt x="673893" y="248855"/>
                </a:lnTo>
                <a:lnTo>
                  <a:pt x="659546" y="206275"/>
                </a:lnTo>
                <a:lnTo>
                  <a:pt x="640079" y="166699"/>
                </a:lnTo>
                <a:lnTo>
                  <a:pt x="615850" y="130474"/>
                </a:lnTo>
                <a:lnTo>
                  <a:pt x="587216" y="97948"/>
                </a:lnTo>
                <a:lnTo>
                  <a:pt x="554533" y="69471"/>
                </a:lnTo>
                <a:lnTo>
                  <a:pt x="518159" y="45390"/>
                </a:lnTo>
                <a:lnTo>
                  <a:pt x="478452" y="26054"/>
                </a:lnTo>
                <a:lnTo>
                  <a:pt x="435768" y="11812"/>
                </a:lnTo>
                <a:lnTo>
                  <a:pt x="390465" y="3011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8686800" y="149986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11"/>
                </a:lnTo>
                <a:lnTo>
                  <a:pt x="435768" y="11812"/>
                </a:lnTo>
                <a:lnTo>
                  <a:pt x="478452" y="26054"/>
                </a:lnTo>
                <a:lnTo>
                  <a:pt x="518159" y="45390"/>
                </a:lnTo>
                <a:lnTo>
                  <a:pt x="554533" y="69471"/>
                </a:lnTo>
                <a:lnTo>
                  <a:pt x="587216" y="97948"/>
                </a:lnTo>
                <a:lnTo>
                  <a:pt x="615850" y="130474"/>
                </a:lnTo>
                <a:lnTo>
                  <a:pt x="640079" y="166699"/>
                </a:lnTo>
                <a:lnTo>
                  <a:pt x="659546" y="206275"/>
                </a:lnTo>
                <a:lnTo>
                  <a:pt x="673893" y="248855"/>
                </a:lnTo>
                <a:lnTo>
                  <a:pt x="682763" y="294089"/>
                </a:lnTo>
                <a:lnTo>
                  <a:pt x="685800" y="341629"/>
                </a:lnTo>
                <a:lnTo>
                  <a:pt x="682763" y="389487"/>
                </a:lnTo>
                <a:lnTo>
                  <a:pt x="673893" y="435033"/>
                </a:lnTo>
                <a:lnTo>
                  <a:pt x="659546" y="477916"/>
                </a:lnTo>
                <a:lnTo>
                  <a:pt x="640079" y="517783"/>
                </a:lnTo>
                <a:lnTo>
                  <a:pt x="615850" y="554281"/>
                </a:lnTo>
                <a:lnTo>
                  <a:pt x="587216" y="587057"/>
                </a:lnTo>
                <a:lnTo>
                  <a:pt x="554533" y="615758"/>
                </a:lnTo>
                <a:lnTo>
                  <a:pt x="518159" y="640032"/>
                </a:lnTo>
                <a:lnTo>
                  <a:pt x="478452" y="659526"/>
                </a:lnTo>
                <a:lnTo>
                  <a:pt x="435768" y="673887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87"/>
                </a:lnTo>
                <a:lnTo>
                  <a:pt x="207347" y="659526"/>
                </a:lnTo>
                <a:lnTo>
                  <a:pt x="167640" y="640032"/>
                </a:lnTo>
                <a:lnTo>
                  <a:pt x="131266" y="615758"/>
                </a:lnTo>
                <a:lnTo>
                  <a:pt x="98583" y="587057"/>
                </a:lnTo>
                <a:lnTo>
                  <a:pt x="69949" y="554281"/>
                </a:lnTo>
                <a:lnTo>
                  <a:pt x="45720" y="517783"/>
                </a:lnTo>
                <a:lnTo>
                  <a:pt x="26253" y="477916"/>
                </a:lnTo>
                <a:lnTo>
                  <a:pt x="11906" y="435033"/>
                </a:lnTo>
                <a:lnTo>
                  <a:pt x="3036" y="389487"/>
                </a:lnTo>
                <a:lnTo>
                  <a:pt x="0" y="341629"/>
                </a:lnTo>
                <a:lnTo>
                  <a:pt x="3036" y="294089"/>
                </a:lnTo>
                <a:lnTo>
                  <a:pt x="11906" y="248855"/>
                </a:lnTo>
                <a:lnTo>
                  <a:pt x="26253" y="206275"/>
                </a:lnTo>
                <a:lnTo>
                  <a:pt x="45720" y="166699"/>
                </a:lnTo>
                <a:lnTo>
                  <a:pt x="69949" y="130474"/>
                </a:lnTo>
                <a:lnTo>
                  <a:pt x="98583" y="97948"/>
                </a:lnTo>
                <a:lnTo>
                  <a:pt x="131266" y="69471"/>
                </a:lnTo>
                <a:lnTo>
                  <a:pt x="167640" y="45390"/>
                </a:lnTo>
                <a:lnTo>
                  <a:pt x="207347" y="26054"/>
                </a:lnTo>
                <a:lnTo>
                  <a:pt x="250031" y="11812"/>
                </a:lnTo>
                <a:lnTo>
                  <a:pt x="295334" y="3011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8686800" y="149986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9372600" y="21856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8686800" y="310007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11"/>
                </a:lnTo>
                <a:lnTo>
                  <a:pt x="250031" y="11812"/>
                </a:lnTo>
                <a:lnTo>
                  <a:pt x="207347" y="26054"/>
                </a:lnTo>
                <a:lnTo>
                  <a:pt x="167640" y="45390"/>
                </a:lnTo>
                <a:lnTo>
                  <a:pt x="131266" y="69471"/>
                </a:lnTo>
                <a:lnTo>
                  <a:pt x="98583" y="97948"/>
                </a:lnTo>
                <a:lnTo>
                  <a:pt x="69949" y="130474"/>
                </a:lnTo>
                <a:lnTo>
                  <a:pt x="45720" y="166699"/>
                </a:lnTo>
                <a:lnTo>
                  <a:pt x="26253" y="206275"/>
                </a:lnTo>
                <a:lnTo>
                  <a:pt x="11906" y="248855"/>
                </a:lnTo>
                <a:lnTo>
                  <a:pt x="3036" y="294089"/>
                </a:lnTo>
                <a:lnTo>
                  <a:pt x="0" y="341629"/>
                </a:lnTo>
                <a:lnTo>
                  <a:pt x="3036" y="389487"/>
                </a:lnTo>
                <a:lnTo>
                  <a:pt x="11906" y="435033"/>
                </a:lnTo>
                <a:lnTo>
                  <a:pt x="26253" y="477916"/>
                </a:lnTo>
                <a:lnTo>
                  <a:pt x="45720" y="517783"/>
                </a:lnTo>
                <a:lnTo>
                  <a:pt x="69949" y="554281"/>
                </a:lnTo>
                <a:lnTo>
                  <a:pt x="98583" y="587057"/>
                </a:lnTo>
                <a:lnTo>
                  <a:pt x="131266" y="615758"/>
                </a:lnTo>
                <a:lnTo>
                  <a:pt x="167640" y="640032"/>
                </a:lnTo>
                <a:lnTo>
                  <a:pt x="207347" y="659526"/>
                </a:lnTo>
                <a:lnTo>
                  <a:pt x="250031" y="673887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87"/>
                </a:lnTo>
                <a:lnTo>
                  <a:pt x="478452" y="659526"/>
                </a:lnTo>
                <a:lnTo>
                  <a:pt x="518159" y="640032"/>
                </a:lnTo>
                <a:lnTo>
                  <a:pt x="554533" y="615758"/>
                </a:lnTo>
                <a:lnTo>
                  <a:pt x="587216" y="587057"/>
                </a:lnTo>
                <a:lnTo>
                  <a:pt x="615850" y="554281"/>
                </a:lnTo>
                <a:lnTo>
                  <a:pt x="640079" y="517783"/>
                </a:lnTo>
                <a:lnTo>
                  <a:pt x="659546" y="477916"/>
                </a:lnTo>
                <a:lnTo>
                  <a:pt x="673893" y="435033"/>
                </a:lnTo>
                <a:lnTo>
                  <a:pt x="682763" y="389487"/>
                </a:lnTo>
                <a:lnTo>
                  <a:pt x="685800" y="341629"/>
                </a:lnTo>
                <a:lnTo>
                  <a:pt x="682763" y="294089"/>
                </a:lnTo>
                <a:lnTo>
                  <a:pt x="673893" y="248855"/>
                </a:lnTo>
                <a:lnTo>
                  <a:pt x="659546" y="206275"/>
                </a:lnTo>
                <a:lnTo>
                  <a:pt x="640079" y="166699"/>
                </a:lnTo>
                <a:lnTo>
                  <a:pt x="615850" y="130474"/>
                </a:lnTo>
                <a:lnTo>
                  <a:pt x="587216" y="97948"/>
                </a:lnTo>
                <a:lnTo>
                  <a:pt x="554533" y="69471"/>
                </a:lnTo>
                <a:lnTo>
                  <a:pt x="518159" y="45390"/>
                </a:lnTo>
                <a:lnTo>
                  <a:pt x="478452" y="26054"/>
                </a:lnTo>
                <a:lnTo>
                  <a:pt x="435768" y="11812"/>
                </a:lnTo>
                <a:lnTo>
                  <a:pt x="390465" y="3011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8686800" y="310007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11"/>
                </a:lnTo>
                <a:lnTo>
                  <a:pt x="435768" y="11812"/>
                </a:lnTo>
                <a:lnTo>
                  <a:pt x="478452" y="26054"/>
                </a:lnTo>
                <a:lnTo>
                  <a:pt x="518159" y="45390"/>
                </a:lnTo>
                <a:lnTo>
                  <a:pt x="554533" y="69471"/>
                </a:lnTo>
                <a:lnTo>
                  <a:pt x="587216" y="97948"/>
                </a:lnTo>
                <a:lnTo>
                  <a:pt x="615850" y="130474"/>
                </a:lnTo>
                <a:lnTo>
                  <a:pt x="640079" y="166699"/>
                </a:lnTo>
                <a:lnTo>
                  <a:pt x="659546" y="206275"/>
                </a:lnTo>
                <a:lnTo>
                  <a:pt x="673893" y="248855"/>
                </a:lnTo>
                <a:lnTo>
                  <a:pt x="682763" y="294089"/>
                </a:lnTo>
                <a:lnTo>
                  <a:pt x="685800" y="341629"/>
                </a:lnTo>
                <a:lnTo>
                  <a:pt x="682763" y="389487"/>
                </a:lnTo>
                <a:lnTo>
                  <a:pt x="673893" y="435033"/>
                </a:lnTo>
                <a:lnTo>
                  <a:pt x="659546" y="477916"/>
                </a:lnTo>
                <a:lnTo>
                  <a:pt x="640079" y="517783"/>
                </a:lnTo>
                <a:lnTo>
                  <a:pt x="615850" y="554281"/>
                </a:lnTo>
                <a:lnTo>
                  <a:pt x="587216" y="587057"/>
                </a:lnTo>
                <a:lnTo>
                  <a:pt x="554533" y="615758"/>
                </a:lnTo>
                <a:lnTo>
                  <a:pt x="518159" y="640032"/>
                </a:lnTo>
                <a:lnTo>
                  <a:pt x="478452" y="659526"/>
                </a:lnTo>
                <a:lnTo>
                  <a:pt x="435768" y="673887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87"/>
                </a:lnTo>
                <a:lnTo>
                  <a:pt x="207347" y="659526"/>
                </a:lnTo>
                <a:lnTo>
                  <a:pt x="167640" y="640032"/>
                </a:lnTo>
                <a:lnTo>
                  <a:pt x="131266" y="615758"/>
                </a:lnTo>
                <a:lnTo>
                  <a:pt x="98583" y="587057"/>
                </a:lnTo>
                <a:lnTo>
                  <a:pt x="69949" y="554281"/>
                </a:lnTo>
                <a:lnTo>
                  <a:pt x="45720" y="517783"/>
                </a:lnTo>
                <a:lnTo>
                  <a:pt x="26253" y="477916"/>
                </a:lnTo>
                <a:lnTo>
                  <a:pt x="11906" y="435033"/>
                </a:lnTo>
                <a:lnTo>
                  <a:pt x="3036" y="389487"/>
                </a:lnTo>
                <a:lnTo>
                  <a:pt x="0" y="341629"/>
                </a:lnTo>
                <a:lnTo>
                  <a:pt x="3036" y="294089"/>
                </a:lnTo>
                <a:lnTo>
                  <a:pt x="11906" y="248855"/>
                </a:lnTo>
                <a:lnTo>
                  <a:pt x="26253" y="206275"/>
                </a:lnTo>
                <a:lnTo>
                  <a:pt x="45720" y="166699"/>
                </a:lnTo>
                <a:lnTo>
                  <a:pt x="69949" y="130474"/>
                </a:lnTo>
                <a:lnTo>
                  <a:pt x="98583" y="97948"/>
                </a:lnTo>
                <a:lnTo>
                  <a:pt x="131266" y="69471"/>
                </a:lnTo>
                <a:lnTo>
                  <a:pt x="167640" y="45390"/>
                </a:lnTo>
                <a:lnTo>
                  <a:pt x="207347" y="26054"/>
                </a:lnTo>
                <a:lnTo>
                  <a:pt x="250031" y="11812"/>
                </a:lnTo>
                <a:lnTo>
                  <a:pt x="295334" y="3011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8686800" y="31000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9372600" y="37858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86868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86868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8686800" y="4800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9372600" y="5486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70866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448035" y="1490705"/>
            <a:ext cx="3904529" cy="40048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70866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7086600" y="4800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7772400" y="5486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90980" y="14541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637029" y="22542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00100" y="236347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00100" y="25400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00100" y="27178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00100" y="2895600"/>
            <a:ext cx="0" cy="106680"/>
          </a:xfrm>
          <a:custGeom>
            <a:avLst/>
            <a:gdLst/>
            <a:ahLst/>
            <a:cxnLst/>
            <a:rect l="l" t="t" r="r" b="b"/>
            <a:pathLst>
              <a:path h="106680">
                <a:moveTo>
                  <a:pt x="0" y="0"/>
                </a:moveTo>
                <a:lnTo>
                  <a:pt x="0" y="1066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95300" y="24320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490980" y="30543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000500" y="39624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000500" y="41402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000500" y="43180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000500" y="44945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4086859" y="4081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183379" y="2430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2921000" y="184277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097529" y="184277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275329" y="184277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453129" y="184277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8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3091179" y="14541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2921000" y="344297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097529" y="344297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275329" y="344297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453129" y="344297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8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3091179" y="30543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2945129" y="22542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637029" y="39039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2400300" y="396367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2400300" y="41402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2400300" y="43180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400300" y="4495800"/>
            <a:ext cx="0" cy="106680"/>
          </a:xfrm>
          <a:custGeom>
            <a:avLst/>
            <a:gdLst/>
            <a:ahLst/>
            <a:cxnLst/>
            <a:rect l="l" t="t" r="r" b="b"/>
            <a:pathLst>
              <a:path h="106679">
                <a:moveTo>
                  <a:pt x="0" y="0"/>
                </a:moveTo>
                <a:lnTo>
                  <a:pt x="0" y="10668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2486660" y="4081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3237229" y="39039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3091179" y="47548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2400300" y="236347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2400300" y="25400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2400300" y="27178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2400300" y="2895600"/>
            <a:ext cx="0" cy="106680"/>
          </a:xfrm>
          <a:custGeom>
            <a:avLst/>
            <a:gdLst/>
            <a:ahLst/>
            <a:cxnLst/>
            <a:rect l="l" t="t" r="r" b="b"/>
            <a:pathLst>
              <a:path h="106680">
                <a:moveTo>
                  <a:pt x="0" y="0"/>
                </a:moveTo>
                <a:lnTo>
                  <a:pt x="0" y="1066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2486660" y="24320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6172200" y="1842770"/>
            <a:ext cx="914400" cy="0"/>
          </a:xfrm>
          <a:custGeom>
            <a:avLst/>
            <a:gdLst/>
            <a:ahLst/>
            <a:cxnLst/>
            <a:rect l="l" t="t" r="r" b="b"/>
            <a:pathLst>
              <a:path w="914400">
                <a:moveTo>
                  <a:pt x="0" y="0"/>
                </a:moveTo>
                <a:lnTo>
                  <a:pt x="914400" y="0"/>
                </a:lnTo>
              </a:path>
            </a:pathLst>
          </a:custGeom>
          <a:ln w="9129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6520180" y="14541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6071870" y="2085339"/>
            <a:ext cx="1115060" cy="1115060"/>
          </a:xfrm>
          <a:custGeom>
            <a:avLst/>
            <a:gdLst/>
            <a:ahLst/>
            <a:cxnLst/>
            <a:rect l="l" t="t" r="r" b="b"/>
            <a:pathLst>
              <a:path w="1115059" h="1115060">
                <a:moveTo>
                  <a:pt x="0" y="0"/>
                </a:moveTo>
                <a:lnTo>
                  <a:pt x="1115059" y="1115060"/>
                </a:lnTo>
              </a:path>
            </a:pathLst>
          </a:custGeom>
          <a:ln w="1832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6666230" y="22542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5829300" y="2185670"/>
            <a:ext cx="0" cy="914400"/>
          </a:xfrm>
          <a:custGeom>
            <a:avLst/>
            <a:gdLst/>
            <a:ahLst/>
            <a:cxnLst/>
            <a:rect l="l" t="t" r="r" b="b"/>
            <a:pathLst>
              <a:path h="914400">
                <a:moveTo>
                  <a:pt x="0" y="0"/>
                </a:moveTo>
                <a:lnTo>
                  <a:pt x="0" y="914400"/>
                </a:lnTo>
              </a:path>
            </a:pathLst>
          </a:custGeom>
          <a:ln w="912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>
            <a:off x="5524500" y="24320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6172200" y="3442970"/>
            <a:ext cx="914400" cy="0"/>
          </a:xfrm>
          <a:custGeom>
            <a:avLst/>
            <a:gdLst/>
            <a:ahLst/>
            <a:cxnLst/>
            <a:rect l="l" t="t" r="r" b="b"/>
            <a:pathLst>
              <a:path w="914400">
                <a:moveTo>
                  <a:pt x="0" y="0"/>
                </a:moveTo>
                <a:lnTo>
                  <a:pt x="914400" y="0"/>
                </a:lnTo>
              </a:path>
            </a:pathLst>
          </a:custGeom>
          <a:ln w="9129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/>
          <p:nvPr/>
        </p:nvSpPr>
        <p:spPr>
          <a:xfrm>
            <a:off x="6520180" y="30543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9029700" y="3785870"/>
            <a:ext cx="0" cy="1014730"/>
          </a:xfrm>
          <a:custGeom>
            <a:avLst/>
            <a:gdLst/>
            <a:ahLst/>
            <a:cxnLst/>
            <a:rect l="l" t="t" r="r" b="b"/>
            <a:pathLst>
              <a:path h="1014729">
                <a:moveTo>
                  <a:pt x="0" y="0"/>
                </a:moveTo>
                <a:lnTo>
                  <a:pt x="0" y="1014729"/>
                </a:lnTo>
              </a:path>
            </a:pathLst>
          </a:custGeom>
          <a:ln w="18329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 txBox="1"/>
          <p:nvPr/>
        </p:nvSpPr>
        <p:spPr>
          <a:xfrm>
            <a:off x="9116059" y="4081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9029700" y="2185670"/>
            <a:ext cx="0" cy="914400"/>
          </a:xfrm>
          <a:custGeom>
            <a:avLst/>
            <a:gdLst/>
            <a:ahLst/>
            <a:cxnLst/>
            <a:rect l="l" t="t" r="r" b="b"/>
            <a:pathLst>
              <a:path h="914400">
                <a:moveTo>
                  <a:pt x="0" y="0"/>
                </a:moveTo>
                <a:lnTo>
                  <a:pt x="0" y="914400"/>
                </a:lnTo>
              </a:path>
            </a:pathLst>
          </a:custGeom>
          <a:ln w="9129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 txBox="1"/>
          <p:nvPr/>
        </p:nvSpPr>
        <p:spPr>
          <a:xfrm>
            <a:off x="9212580" y="2430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7759700" y="1454150"/>
            <a:ext cx="939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72745" algn="l"/>
                <a:tab pos="926465" algn="l"/>
              </a:tabLst>
            </a:pPr>
            <a:r>
              <a:rPr sz="2400" u="heavy" dirty="0">
                <a:solidFill>
                  <a:srgbClr val="999999"/>
                </a:solidFill>
                <a:uFill>
                  <a:solidFill>
                    <a:srgbClr val="B2B2B2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solidFill>
                  <a:srgbClr val="999999"/>
                </a:solidFill>
                <a:uFill>
                  <a:solidFill>
                    <a:srgbClr val="B2B2B2"/>
                  </a:solidFill>
                </a:uFill>
                <a:latin typeface="DejaVu Serif"/>
                <a:cs typeface="DejaVu Serif"/>
              </a:rPr>
              <a:t>2	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7759700" y="3054350"/>
            <a:ext cx="939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72745" algn="l"/>
                <a:tab pos="926465" algn="l"/>
              </a:tabLst>
            </a:pPr>
            <a:r>
              <a:rPr sz="2400" u="heavy" dirty="0">
                <a:solidFill>
                  <a:srgbClr val="999999"/>
                </a:solidFill>
                <a:uFill>
                  <a:solidFill>
                    <a:srgbClr val="B2B2B2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solidFill>
                  <a:srgbClr val="999999"/>
                </a:solidFill>
                <a:uFill>
                  <a:solidFill>
                    <a:srgbClr val="B2B2B2"/>
                  </a:solidFill>
                </a:uFill>
                <a:latin typeface="DejaVu Serif"/>
                <a:cs typeface="DejaVu Serif"/>
              </a:rPr>
              <a:t>4	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7672069" y="2085339"/>
            <a:ext cx="1115060" cy="1115060"/>
          </a:xfrm>
          <a:custGeom>
            <a:avLst/>
            <a:gdLst/>
            <a:ahLst/>
            <a:cxnLst/>
            <a:rect l="l" t="t" r="r" b="b"/>
            <a:pathLst>
              <a:path w="1115059" h="1115060">
                <a:moveTo>
                  <a:pt x="1115059" y="0"/>
                </a:moveTo>
                <a:lnTo>
                  <a:pt x="0" y="1115060"/>
                </a:lnTo>
              </a:path>
            </a:pathLst>
          </a:custGeom>
          <a:ln w="9129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 txBox="1"/>
          <p:nvPr/>
        </p:nvSpPr>
        <p:spPr>
          <a:xfrm>
            <a:off x="7974330" y="22542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6071870" y="3685540"/>
            <a:ext cx="1115060" cy="1215390"/>
          </a:xfrm>
          <a:custGeom>
            <a:avLst/>
            <a:gdLst/>
            <a:ahLst/>
            <a:cxnLst/>
            <a:rect l="l" t="t" r="r" b="b"/>
            <a:pathLst>
              <a:path w="1115059" h="1215389">
                <a:moveTo>
                  <a:pt x="0" y="0"/>
                </a:moveTo>
                <a:lnTo>
                  <a:pt x="1115059" y="1215390"/>
                </a:lnTo>
              </a:path>
            </a:pathLst>
          </a:custGeom>
          <a:ln w="1832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 txBox="1"/>
          <p:nvPr/>
        </p:nvSpPr>
        <p:spPr>
          <a:xfrm>
            <a:off x="6666230" y="39039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7429500" y="3785870"/>
            <a:ext cx="0" cy="1014730"/>
          </a:xfrm>
          <a:custGeom>
            <a:avLst/>
            <a:gdLst/>
            <a:ahLst/>
            <a:cxnLst/>
            <a:rect l="l" t="t" r="r" b="b"/>
            <a:pathLst>
              <a:path h="1014729">
                <a:moveTo>
                  <a:pt x="0" y="0"/>
                </a:moveTo>
                <a:lnTo>
                  <a:pt x="0" y="1014729"/>
                </a:lnTo>
              </a:path>
            </a:pathLst>
          </a:custGeom>
          <a:ln w="912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 txBox="1"/>
          <p:nvPr/>
        </p:nvSpPr>
        <p:spPr>
          <a:xfrm>
            <a:off x="7515859" y="4081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7672069" y="3685540"/>
            <a:ext cx="1115060" cy="1215390"/>
          </a:xfrm>
          <a:custGeom>
            <a:avLst/>
            <a:gdLst/>
            <a:ahLst/>
            <a:cxnLst/>
            <a:rect l="l" t="t" r="r" b="b"/>
            <a:pathLst>
              <a:path w="1115059" h="1215389">
                <a:moveTo>
                  <a:pt x="0" y="0"/>
                </a:moveTo>
                <a:lnTo>
                  <a:pt x="1115059" y="1215390"/>
                </a:lnTo>
              </a:path>
            </a:pathLst>
          </a:custGeom>
          <a:ln w="1832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 txBox="1"/>
          <p:nvPr/>
        </p:nvSpPr>
        <p:spPr>
          <a:xfrm>
            <a:off x="8266430" y="39039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7772400" y="5143500"/>
            <a:ext cx="914400" cy="0"/>
          </a:xfrm>
          <a:custGeom>
            <a:avLst/>
            <a:gdLst/>
            <a:ahLst/>
            <a:cxnLst/>
            <a:rect l="l" t="t" r="r" b="b"/>
            <a:pathLst>
              <a:path w="914400">
                <a:moveTo>
                  <a:pt x="0" y="0"/>
                </a:moveTo>
                <a:lnTo>
                  <a:pt x="914400" y="0"/>
                </a:lnTo>
              </a:path>
            </a:pathLst>
          </a:custGeom>
          <a:ln w="9129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 txBox="1"/>
          <p:nvPr/>
        </p:nvSpPr>
        <p:spPr>
          <a:xfrm>
            <a:off x="8120380" y="47548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7429500" y="2185670"/>
            <a:ext cx="0" cy="914400"/>
          </a:xfrm>
          <a:custGeom>
            <a:avLst/>
            <a:gdLst/>
            <a:ahLst/>
            <a:cxnLst/>
            <a:rect l="l" t="t" r="r" b="b"/>
            <a:pathLst>
              <a:path h="914400">
                <a:moveTo>
                  <a:pt x="0" y="0"/>
                </a:moveTo>
                <a:lnTo>
                  <a:pt x="0" y="914400"/>
                </a:lnTo>
              </a:path>
            </a:pathLst>
          </a:custGeom>
          <a:ln w="1832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 txBox="1"/>
          <p:nvPr/>
        </p:nvSpPr>
        <p:spPr>
          <a:xfrm>
            <a:off x="7515859" y="24320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5486400" y="149986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5486400" y="149986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5486400" y="149986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6172200" y="21856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7086600" y="149986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7086600" y="149986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7086600" y="149986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7772400" y="21856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7086600" y="310007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7086600" y="310007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7086600" y="31000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7772400" y="37858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5486400" y="310007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5486400" y="310007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5486400" y="31000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6172200" y="37858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8686800" y="149986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11"/>
                </a:lnTo>
                <a:lnTo>
                  <a:pt x="250031" y="11812"/>
                </a:lnTo>
                <a:lnTo>
                  <a:pt x="207347" y="26054"/>
                </a:lnTo>
                <a:lnTo>
                  <a:pt x="167640" y="45390"/>
                </a:lnTo>
                <a:lnTo>
                  <a:pt x="131266" y="69471"/>
                </a:lnTo>
                <a:lnTo>
                  <a:pt x="98583" y="97948"/>
                </a:lnTo>
                <a:lnTo>
                  <a:pt x="69949" y="130474"/>
                </a:lnTo>
                <a:lnTo>
                  <a:pt x="45720" y="166699"/>
                </a:lnTo>
                <a:lnTo>
                  <a:pt x="26253" y="206275"/>
                </a:lnTo>
                <a:lnTo>
                  <a:pt x="11906" y="248855"/>
                </a:lnTo>
                <a:lnTo>
                  <a:pt x="3036" y="294089"/>
                </a:lnTo>
                <a:lnTo>
                  <a:pt x="0" y="341629"/>
                </a:lnTo>
                <a:lnTo>
                  <a:pt x="3036" y="389487"/>
                </a:lnTo>
                <a:lnTo>
                  <a:pt x="11906" y="435033"/>
                </a:lnTo>
                <a:lnTo>
                  <a:pt x="26253" y="477916"/>
                </a:lnTo>
                <a:lnTo>
                  <a:pt x="45720" y="517783"/>
                </a:lnTo>
                <a:lnTo>
                  <a:pt x="69949" y="554281"/>
                </a:lnTo>
                <a:lnTo>
                  <a:pt x="98583" y="587057"/>
                </a:lnTo>
                <a:lnTo>
                  <a:pt x="131266" y="615758"/>
                </a:lnTo>
                <a:lnTo>
                  <a:pt x="167640" y="640032"/>
                </a:lnTo>
                <a:lnTo>
                  <a:pt x="207347" y="659526"/>
                </a:lnTo>
                <a:lnTo>
                  <a:pt x="250031" y="673887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87"/>
                </a:lnTo>
                <a:lnTo>
                  <a:pt x="478452" y="659526"/>
                </a:lnTo>
                <a:lnTo>
                  <a:pt x="518159" y="640032"/>
                </a:lnTo>
                <a:lnTo>
                  <a:pt x="554533" y="615758"/>
                </a:lnTo>
                <a:lnTo>
                  <a:pt x="587216" y="587057"/>
                </a:lnTo>
                <a:lnTo>
                  <a:pt x="615850" y="554281"/>
                </a:lnTo>
                <a:lnTo>
                  <a:pt x="640079" y="517783"/>
                </a:lnTo>
                <a:lnTo>
                  <a:pt x="659546" y="477916"/>
                </a:lnTo>
                <a:lnTo>
                  <a:pt x="673893" y="435033"/>
                </a:lnTo>
                <a:lnTo>
                  <a:pt x="682763" y="389487"/>
                </a:lnTo>
                <a:lnTo>
                  <a:pt x="685800" y="341629"/>
                </a:lnTo>
                <a:lnTo>
                  <a:pt x="682763" y="294089"/>
                </a:lnTo>
                <a:lnTo>
                  <a:pt x="673893" y="248855"/>
                </a:lnTo>
                <a:lnTo>
                  <a:pt x="659546" y="206275"/>
                </a:lnTo>
                <a:lnTo>
                  <a:pt x="640079" y="166699"/>
                </a:lnTo>
                <a:lnTo>
                  <a:pt x="615850" y="130474"/>
                </a:lnTo>
                <a:lnTo>
                  <a:pt x="587216" y="97948"/>
                </a:lnTo>
                <a:lnTo>
                  <a:pt x="554533" y="69471"/>
                </a:lnTo>
                <a:lnTo>
                  <a:pt x="518159" y="45390"/>
                </a:lnTo>
                <a:lnTo>
                  <a:pt x="478452" y="26054"/>
                </a:lnTo>
                <a:lnTo>
                  <a:pt x="435768" y="11812"/>
                </a:lnTo>
                <a:lnTo>
                  <a:pt x="390465" y="3011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8686800" y="149986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11"/>
                </a:lnTo>
                <a:lnTo>
                  <a:pt x="435768" y="11812"/>
                </a:lnTo>
                <a:lnTo>
                  <a:pt x="478452" y="26054"/>
                </a:lnTo>
                <a:lnTo>
                  <a:pt x="518159" y="45390"/>
                </a:lnTo>
                <a:lnTo>
                  <a:pt x="554533" y="69471"/>
                </a:lnTo>
                <a:lnTo>
                  <a:pt x="587216" y="97948"/>
                </a:lnTo>
                <a:lnTo>
                  <a:pt x="615850" y="130474"/>
                </a:lnTo>
                <a:lnTo>
                  <a:pt x="640079" y="166699"/>
                </a:lnTo>
                <a:lnTo>
                  <a:pt x="659546" y="206275"/>
                </a:lnTo>
                <a:lnTo>
                  <a:pt x="673893" y="248855"/>
                </a:lnTo>
                <a:lnTo>
                  <a:pt x="682763" y="294089"/>
                </a:lnTo>
                <a:lnTo>
                  <a:pt x="685800" y="341629"/>
                </a:lnTo>
                <a:lnTo>
                  <a:pt x="682763" y="389487"/>
                </a:lnTo>
                <a:lnTo>
                  <a:pt x="673893" y="435033"/>
                </a:lnTo>
                <a:lnTo>
                  <a:pt x="659546" y="477916"/>
                </a:lnTo>
                <a:lnTo>
                  <a:pt x="640079" y="517783"/>
                </a:lnTo>
                <a:lnTo>
                  <a:pt x="615850" y="554281"/>
                </a:lnTo>
                <a:lnTo>
                  <a:pt x="587216" y="587057"/>
                </a:lnTo>
                <a:lnTo>
                  <a:pt x="554533" y="615758"/>
                </a:lnTo>
                <a:lnTo>
                  <a:pt x="518159" y="640032"/>
                </a:lnTo>
                <a:lnTo>
                  <a:pt x="478452" y="659526"/>
                </a:lnTo>
                <a:lnTo>
                  <a:pt x="435768" y="673887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87"/>
                </a:lnTo>
                <a:lnTo>
                  <a:pt x="207347" y="659526"/>
                </a:lnTo>
                <a:lnTo>
                  <a:pt x="167640" y="640032"/>
                </a:lnTo>
                <a:lnTo>
                  <a:pt x="131266" y="615758"/>
                </a:lnTo>
                <a:lnTo>
                  <a:pt x="98583" y="587057"/>
                </a:lnTo>
                <a:lnTo>
                  <a:pt x="69949" y="554281"/>
                </a:lnTo>
                <a:lnTo>
                  <a:pt x="45720" y="517783"/>
                </a:lnTo>
                <a:lnTo>
                  <a:pt x="26253" y="477916"/>
                </a:lnTo>
                <a:lnTo>
                  <a:pt x="11906" y="435033"/>
                </a:lnTo>
                <a:lnTo>
                  <a:pt x="3036" y="389487"/>
                </a:lnTo>
                <a:lnTo>
                  <a:pt x="0" y="341629"/>
                </a:lnTo>
                <a:lnTo>
                  <a:pt x="3036" y="294089"/>
                </a:lnTo>
                <a:lnTo>
                  <a:pt x="11906" y="248855"/>
                </a:lnTo>
                <a:lnTo>
                  <a:pt x="26253" y="206275"/>
                </a:lnTo>
                <a:lnTo>
                  <a:pt x="45720" y="166699"/>
                </a:lnTo>
                <a:lnTo>
                  <a:pt x="69949" y="130474"/>
                </a:lnTo>
                <a:lnTo>
                  <a:pt x="98583" y="97948"/>
                </a:lnTo>
                <a:lnTo>
                  <a:pt x="131266" y="69471"/>
                </a:lnTo>
                <a:lnTo>
                  <a:pt x="167640" y="45390"/>
                </a:lnTo>
                <a:lnTo>
                  <a:pt x="207347" y="26054"/>
                </a:lnTo>
                <a:lnTo>
                  <a:pt x="250031" y="11812"/>
                </a:lnTo>
                <a:lnTo>
                  <a:pt x="295334" y="3011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8686800" y="149986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9372600" y="21856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8686800" y="310007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11"/>
                </a:lnTo>
                <a:lnTo>
                  <a:pt x="250031" y="11812"/>
                </a:lnTo>
                <a:lnTo>
                  <a:pt x="207347" y="26054"/>
                </a:lnTo>
                <a:lnTo>
                  <a:pt x="167640" y="45390"/>
                </a:lnTo>
                <a:lnTo>
                  <a:pt x="131266" y="69471"/>
                </a:lnTo>
                <a:lnTo>
                  <a:pt x="98583" y="97948"/>
                </a:lnTo>
                <a:lnTo>
                  <a:pt x="69949" y="130474"/>
                </a:lnTo>
                <a:lnTo>
                  <a:pt x="45720" y="166699"/>
                </a:lnTo>
                <a:lnTo>
                  <a:pt x="26253" y="206275"/>
                </a:lnTo>
                <a:lnTo>
                  <a:pt x="11906" y="248855"/>
                </a:lnTo>
                <a:lnTo>
                  <a:pt x="3036" y="294089"/>
                </a:lnTo>
                <a:lnTo>
                  <a:pt x="0" y="341629"/>
                </a:lnTo>
                <a:lnTo>
                  <a:pt x="3036" y="389487"/>
                </a:lnTo>
                <a:lnTo>
                  <a:pt x="11906" y="435033"/>
                </a:lnTo>
                <a:lnTo>
                  <a:pt x="26253" y="477916"/>
                </a:lnTo>
                <a:lnTo>
                  <a:pt x="45720" y="517783"/>
                </a:lnTo>
                <a:lnTo>
                  <a:pt x="69949" y="554281"/>
                </a:lnTo>
                <a:lnTo>
                  <a:pt x="98583" y="587057"/>
                </a:lnTo>
                <a:lnTo>
                  <a:pt x="131266" y="615758"/>
                </a:lnTo>
                <a:lnTo>
                  <a:pt x="167640" y="640032"/>
                </a:lnTo>
                <a:lnTo>
                  <a:pt x="207347" y="659526"/>
                </a:lnTo>
                <a:lnTo>
                  <a:pt x="250031" y="673887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87"/>
                </a:lnTo>
                <a:lnTo>
                  <a:pt x="478452" y="659526"/>
                </a:lnTo>
                <a:lnTo>
                  <a:pt x="518159" y="640032"/>
                </a:lnTo>
                <a:lnTo>
                  <a:pt x="554533" y="615758"/>
                </a:lnTo>
                <a:lnTo>
                  <a:pt x="587216" y="587057"/>
                </a:lnTo>
                <a:lnTo>
                  <a:pt x="615850" y="554281"/>
                </a:lnTo>
                <a:lnTo>
                  <a:pt x="640079" y="517783"/>
                </a:lnTo>
                <a:lnTo>
                  <a:pt x="659546" y="477916"/>
                </a:lnTo>
                <a:lnTo>
                  <a:pt x="673893" y="435033"/>
                </a:lnTo>
                <a:lnTo>
                  <a:pt x="682763" y="389487"/>
                </a:lnTo>
                <a:lnTo>
                  <a:pt x="685800" y="341629"/>
                </a:lnTo>
                <a:lnTo>
                  <a:pt x="682763" y="294089"/>
                </a:lnTo>
                <a:lnTo>
                  <a:pt x="673893" y="248855"/>
                </a:lnTo>
                <a:lnTo>
                  <a:pt x="659546" y="206275"/>
                </a:lnTo>
                <a:lnTo>
                  <a:pt x="640079" y="166699"/>
                </a:lnTo>
                <a:lnTo>
                  <a:pt x="615850" y="130474"/>
                </a:lnTo>
                <a:lnTo>
                  <a:pt x="587216" y="97948"/>
                </a:lnTo>
                <a:lnTo>
                  <a:pt x="554533" y="69471"/>
                </a:lnTo>
                <a:lnTo>
                  <a:pt x="518159" y="45390"/>
                </a:lnTo>
                <a:lnTo>
                  <a:pt x="478452" y="26054"/>
                </a:lnTo>
                <a:lnTo>
                  <a:pt x="435768" y="11812"/>
                </a:lnTo>
                <a:lnTo>
                  <a:pt x="390465" y="3011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8686800" y="310007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11"/>
                </a:lnTo>
                <a:lnTo>
                  <a:pt x="435768" y="11812"/>
                </a:lnTo>
                <a:lnTo>
                  <a:pt x="478452" y="26054"/>
                </a:lnTo>
                <a:lnTo>
                  <a:pt x="518159" y="45390"/>
                </a:lnTo>
                <a:lnTo>
                  <a:pt x="554533" y="69471"/>
                </a:lnTo>
                <a:lnTo>
                  <a:pt x="587216" y="97948"/>
                </a:lnTo>
                <a:lnTo>
                  <a:pt x="615850" y="130474"/>
                </a:lnTo>
                <a:lnTo>
                  <a:pt x="640079" y="166699"/>
                </a:lnTo>
                <a:lnTo>
                  <a:pt x="659546" y="206275"/>
                </a:lnTo>
                <a:lnTo>
                  <a:pt x="673893" y="248855"/>
                </a:lnTo>
                <a:lnTo>
                  <a:pt x="682763" y="294089"/>
                </a:lnTo>
                <a:lnTo>
                  <a:pt x="685800" y="341629"/>
                </a:lnTo>
                <a:lnTo>
                  <a:pt x="682763" y="389487"/>
                </a:lnTo>
                <a:lnTo>
                  <a:pt x="673893" y="435033"/>
                </a:lnTo>
                <a:lnTo>
                  <a:pt x="659546" y="477916"/>
                </a:lnTo>
                <a:lnTo>
                  <a:pt x="640079" y="517783"/>
                </a:lnTo>
                <a:lnTo>
                  <a:pt x="615850" y="554281"/>
                </a:lnTo>
                <a:lnTo>
                  <a:pt x="587216" y="587057"/>
                </a:lnTo>
                <a:lnTo>
                  <a:pt x="554533" y="615758"/>
                </a:lnTo>
                <a:lnTo>
                  <a:pt x="518159" y="640032"/>
                </a:lnTo>
                <a:lnTo>
                  <a:pt x="478452" y="659526"/>
                </a:lnTo>
                <a:lnTo>
                  <a:pt x="435768" y="673887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87"/>
                </a:lnTo>
                <a:lnTo>
                  <a:pt x="207347" y="659526"/>
                </a:lnTo>
                <a:lnTo>
                  <a:pt x="167640" y="640032"/>
                </a:lnTo>
                <a:lnTo>
                  <a:pt x="131266" y="615758"/>
                </a:lnTo>
                <a:lnTo>
                  <a:pt x="98583" y="587057"/>
                </a:lnTo>
                <a:lnTo>
                  <a:pt x="69949" y="554281"/>
                </a:lnTo>
                <a:lnTo>
                  <a:pt x="45720" y="517783"/>
                </a:lnTo>
                <a:lnTo>
                  <a:pt x="26253" y="477916"/>
                </a:lnTo>
                <a:lnTo>
                  <a:pt x="11906" y="435033"/>
                </a:lnTo>
                <a:lnTo>
                  <a:pt x="3036" y="389487"/>
                </a:lnTo>
                <a:lnTo>
                  <a:pt x="0" y="341629"/>
                </a:lnTo>
                <a:lnTo>
                  <a:pt x="3036" y="294089"/>
                </a:lnTo>
                <a:lnTo>
                  <a:pt x="11906" y="248855"/>
                </a:lnTo>
                <a:lnTo>
                  <a:pt x="26253" y="206275"/>
                </a:lnTo>
                <a:lnTo>
                  <a:pt x="45720" y="166699"/>
                </a:lnTo>
                <a:lnTo>
                  <a:pt x="69949" y="130474"/>
                </a:lnTo>
                <a:lnTo>
                  <a:pt x="98583" y="97948"/>
                </a:lnTo>
                <a:lnTo>
                  <a:pt x="131266" y="69471"/>
                </a:lnTo>
                <a:lnTo>
                  <a:pt x="167640" y="45390"/>
                </a:lnTo>
                <a:lnTo>
                  <a:pt x="207347" y="26054"/>
                </a:lnTo>
                <a:lnTo>
                  <a:pt x="250031" y="11812"/>
                </a:lnTo>
                <a:lnTo>
                  <a:pt x="295334" y="3011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8686800" y="31000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9372600" y="37858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86868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86868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8686800" y="4800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9372600" y="5486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70866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448035" y="1490705"/>
            <a:ext cx="3904529" cy="40048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70866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7086600" y="4800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7772400" y="5486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90980" y="14541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637029" y="22542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00100" y="236347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00100" y="25400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00100" y="27178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00100" y="2895600"/>
            <a:ext cx="0" cy="106680"/>
          </a:xfrm>
          <a:custGeom>
            <a:avLst/>
            <a:gdLst/>
            <a:ahLst/>
            <a:cxnLst/>
            <a:rect l="l" t="t" r="r" b="b"/>
            <a:pathLst>
              <a:path h="106680">
                <a:moveTo>
                  <a:pt x="0" y="0"/>
                </a:moveTo>
                <a:lnTo>
                  <a:pt x="0" y="1066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95300" y="24320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490980" y="30543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000500" y="39624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000500" y="41402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000500" y="43180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000500" y="44945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4086859" y="4081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183379" y="2430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2921000" y="184277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097529" y="184277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275329" y="184277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453129" y="184277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80" y="0"/>
                </a:lnTo>
              </a:path>
            </a:pathLst>
          </a:custGeom>
          <a:ln w="5461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3091179" y="14541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2921000" y="344297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097529" y="344297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275329" y="344297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453129" y="344297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8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3091179" y="30543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2945129" y="22542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637029" y="39039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2400300" y="396367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2400300" y="41402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2400300" y="43180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400300" y="4495800"/>
            <a:ext cx="0" cy="106680"/>
          </a:xfrm>
          <a:custGeom>
            <a:avLst/>
            <a:gdLst/>
            <a:ahLst/>
            <a:cxnLst/>
            <a:rect l="l" t="t" r="r" b="b"/>
            <a:pathLst>
              <a:path h="106679">
                <a:moveTo>
                  <a:pt x="0" y="0"/>
                </a:moveTo>
                <a:lnTo>
                  <a:pt x="0" y="10668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2486660" y="4081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3237229" y="39039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3091179" y="47548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2400300" y="236347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2400300" y="25400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2400300" y="27178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2400300" y="2895600"/>
            <a:ext cx="0" cy="106680"/>
          </a:xfrm>
          <a:custGeom>
            <a:avLst/>
            <a:gdLst/>
            <a:ahLst/>
            <a:cxnLst/>
            <a:rect l="l" t="t" r="r" b="b"/>
            <a:pathLst>
              <a:path h="106680">
                <a:moveTo>
                  <a:pt x="0" y="0"/>
                </a:moveTo>
                <a:lnTo>
                  <a:pt x="0" y="1066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2486660" y="24320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6172200" y="1842770"/>
            <a:ext cx="914400" cy="0"/>
          </a:xfrm>
          <a:custGeom>
            <a:avLst/>
            <a:gdLst/>
            <a:ahLst/>
            <a:cxnLst/>
            <a:rect l="l" t="t" r="r" b="b"/>
            <a:pathLst>
              <a:path w="914400">
                <a:moveTo>
                  <a:pt x="0" y="0"/>
                </a:moveTo>
                <a:lnTo>
                  <a:pt x="914400" y="0"/>
                </a:lnTo>
              </a:path>
            </a:pathLst>
          </a:custGeom>
          <a:ln w="9129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6520180" y="14541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6071870" y="2085339"/>
            <a:ext cx="1115060" cy="1115060"/>
          </a:xfrm>
          <a:custGeom>
            <a:avLst/>
            <a:gdLst/>
            <a:ahLst/>
            <a:cxnLst/>
            <a:rect l="l" t="t" r="r" b="b"/>
            <a:pathLst>
              <a:path w="1115059" h="1115060">
                <a:moveTo>
                  <a:pt x="0" y="0"/>
                </a:moveTo>
                <a:lnTo>
                  <a:pt x="1115059" y="1115060"/>
                </a:lnTo>
              </a:path>
            </a:pathLst>
          </a:custGeom>
          <a:ln w="1832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6666230" y="22542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5829300" y="2185670"/>
            <a:ext cx="0" cy="914400"/>
          </a:xfrm>
          <a:custGeom>
            <a:avLst/>
            <a:gdLst/>
            <a:ahLst/>
            <a:cxnLst/>
            <a:rect l="l" t="t" r="r" b="b"/>
            <a:pathLst>
              <a:path h="914400">
                <a:moveTo>
                  <a:pt x="0" y="0"/>
                </a:moveTo>
                <a:lnTo>
                  <a:pt x="0" y="914400"/>
                </a:lnTo>
              </a:path>
            </a:pathLst>
          </a:custGeom>
          <a:ln w="912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>
            <a:off x="5524500" y="24320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6172200" y="3442970"/>
            <a:ext cx="914400" cy="0"/>
          </a:xfrm>
          <a:custGeom>
            <a:avLst/>
            <a:gdLst/>
            <a:ahLst/>
            <a:cxnLst/>
            <a:rect l="l" t="t" r="r" b="b"/>
            <a:pathLst>
              <a:path w="914400">
                <a:moveTo>
                  <a:pt x="0" y="0"/>
                </a:moveTo>
                <a:lnTo>
                  <a:pt x="914400" y="0"/>
                </a:lnTo>
              </a:path>
            </a:pathLst>
          </a:custGeom>
          <a:ln w="9129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/>
          <p:nvPr/>
        </p:nvSpPr>
        <p:spPr>
          <a:xfrm>
            <a:off x="6520180" y="30543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9029700" y="3785870"/>
            <a:ext cx="0" cy="1014730"/>
          </a:xfrm>
          <a:custGeom>
            <a:avLst/>
            <a:gdLst/>
            <a:ahLst/>
            <a:cxnLst/>
            <a:rect l="l" t="t" r="r" b="b"/>
            <a:pathLst>
              <a:path h="1014729">
                <a:moveTo>
                  <a:pt x="0" y="0"/>
                </a:moveTo>
                <a:lnTo>
                  <a:pt x="0" y="1014729"/>
                </a:lnTo>
              </a:path>
            </a:pathLst>
          </a:custGeom>
          <a:ln w="18329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 txBox="1"/>
          <p:nvPr/>
        </p:nvSpPr>
        <p:spPr>
          <a:xfrm>
            <a:off x="9116059" y="4081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9029700" y="2185670"/>
            <a:ext cx="0" cy="914400"/>
          </a:xfrm>
          <a:custGeom>
            <a:avLst/>
            <a:gdLst/>
            <a:ahLst/>
            <a:cxnLst/>
            <a:rect l="l" t="t" r="r" b="b"/>
            <a:pathLst>
              <a:path h="914400">
                <a:moveTo>
                  <a:pt x="0" y="0"/>
                </a:moveTo>
                <a:lnTo>
                  <a:pt x="0" y="914400"/>
                </a:lnTo>
              </a:path>
            </a:pathLst>
          </a:custGeom>
          <a:ln w="9129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 txBox="1"/>
          <p:nvPr/>
        </p:nvSpPr>
        <p:spPr>
          <a:xfrm>
            <a:off x="9212580" y="2430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7759700" y="1454150"/>
            <a:ext cx="939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72745" algn="l"/>
                <a:tab pos="926465" algn="l"/>
              </a:tabLst>
            </a:pPr>
            <a:r>
              <a:rPr sz="2400" u="heavy" dirty="0">
                <a:solidFill>
                  <a:srgbClr val="999999"/>
                </a:solidFill>
                <a:uFill>
                  <a:solidFill>
                    <a:srgbClr val="B2B2B2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solidFill>
                  <a:srgbClr val="999999"/>
                </a:solidFill>
                <a:uFill>
                  <a:solidFill>
                    <a:srgbClr val="B2B2B2"/>
                  </a:solidFill>
                </a:uFill>
                <a:latin typeface="DejaVu Serif"/>
                <a:cs typeface="DejaVu Serif"/>
              </a:rPr>
              <a:t>2	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7759700" y="3054350"/>
            <a:ext cx="939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72745" algn="l"/>
                <a:tab pos="926465" algn="l"/>
              </a:tabLst>
            </a:pPr>
            <a:r>
              <a:rPr sz="2400" u="heavy" dirty="0">
                <a:solidFill>
                  <a:srgbClr val="999999"/>
                </a:solidFill>
                <a:uFill>
                  <a:solidFill>
                    <a:srgbClr val="B2B2B2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solidFill>
                  <a:srgbClr val="999999"/>
                </a:solidFill>
                <a:uFill>
                  <a:solidFill>
                    <a:srgbClr val="B2B2B2"/>
                  </a:solidFill>
                </a:uFill>
                <a:latin typeface="DejaVu Serif"/>
                <a:cs typeface="DejaVu Serif"/>
              </a:rPr>
              <a:t>4	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7672069" y="2085339"/>
            <a:ext cx="1115060" cy="1115060"/>
          </a:xfrm>
          <a:custGeom>
            <a:avLst/>
            <a:gdLst/>
            <a:ahLst/>
            <a:cxnLst/>
            <a:rect l="l" t="t" r="r" b="b"/>
            <a:pathLst>
              <a:path w="1115059" h="1115060">
                <a:moveTo>
                  <a:pt x="1115059" y="0"/>
                </a:moveTo>
                <a:lnTo>
                  <a:pt x="0" y="1115060"/>
                </a:lnTo>
              </a:path>
            </a:pathLst>
          </a:custGeom>
          <a:ln w="9129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 txBox="1"/>
          <p:nvPr/>
        </p:nvSpPr>
        <p:spPr>
          <a:xfrm>
            <a:off x="7974330" y="22542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6071870" y="3685540"/>
            <a:ext cx="1115060" cy="1215390"/>
          </a:xfrm>
          <a:custGeom>
            <a:avLst/>
            <a:gdLst/>
            <a:ahLst/>
            <a:cxnLst/>
            <a:rect l="l" t="t" r="r" b="b"/>
            <a:pathLst>
              <a:path w="1115059" h="1215389">
                <a:moveTo>
                  <a:pt x="0" y="0"/>
                </a:moveTo>
                <a:lnTo>
                  <a:pt x="1115059" y="1215390"/>
                </a:lnTo>
              </a:path>
            </a:pathLst>
          </a:custGeom>
          <a:ln w="1832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 txBox="1"/>
          <p:nvPr/>
        </p:nvSpPr>
        <p:spPr>
          <a:xfrm>
            <a:off x="6666230" y="39039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7429500" y="3785870"/>
            <a:ext cx="0" cy="1014730"/>
          </a:xfrm>
          <a:custGeom>
            <a:avLst/>
            <a:gdLst/>
            <a:ahLst/>
            <a:cxnLst/>
            <a:rect l="l" t="t" r="r" b="b"/>
            <a:pathLst>
              <a:path h="1014729">
                <a:moveTo>
                  <a:pt x="0" y="0"/>
                </a:moveTo>
                <a:lnTo>
                  <a:pt x="0" y="1014729"/>
                </a:lnTo>
              </a:path>
            </a:pathLst>
          </a:custGeom>
          <a:ln w="912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 txBox="1"/>
          <p:nvPr/>
        </p:nvSpPr>
        <p:spPr>
          <a:xfrm>
            <a:off x="7515859" y="4081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7672069" y="3685540"/>
            <a:ext cx="1115060" cy="1215390"/>
          </a:xfrm>
          <a:custGeom>
            <a:avLst/>
            <a:gdLst/>
            <a:ahLst/>
            <a:cxnLst/>
            <a:rect l="l" t="t" r="r" b="b"/>
            <a:pathLst>
              <a:path w="1115059" h="1215389">
                <a:moveTo>
                  <a:pt x="0" y="0"/>
                </a:moveTo>
                <a:lnTo>
                  <a:pt x="1115059" y="1215390"/>
                </a:lnTo>
              </a:path>
            </a:pathLst>
          </a:custGeom>
          <a:ln w="1832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 txBox="1"/>
          <p:nvPr/>
        </p:nvSpPr>
        <p:spPr>
          <a:xfrm>
            <a:off x="8266430" y="39039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7772400" y="5143500"/>
            <a:ext cx="914400" cy="0"/>
          </a:xfrm>
          <a:custGeom>
            <a:avLst/>
            <a:gdLst/>
            <a:ahLst/>
            <a:cxnLst/>
            <a:rect l="l" t="t" r="r" b="b"/>
            <a:pathLst>
              <a:path w="914400">
                <a:moveTo>
                  <a:pt x="0" y="0"/>
                </a:moveTo>
                <a:lnTo>
                  <a:pt x="914400" y="0"/>
                </a:lnTo>
              </a:path>
            </a:pathLst>
          </a:custGeom>
          <a:ln w="9129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 txBox="1"/>
          <p:nvPr/>
        </p:nvSpPr>
        <p:spPr>
          <a:xfrm>
            <a:off x="8120380" y="47548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7429500" y="2185670"/>
            <a:ext cx="0" cy="914400"/>
          </a:xfrm>
          <a:custGeom>
            <a:avLst/>
            <a:gdLst/>
            <a:ahLst/>
            <a:cxnLst/>
            <a:rect l="l" t="t" r="r" b="b"/>
            <a:pathLst>
              <a:path h="914400">
                <a:moveTo>
                  <a:pt x="0" y="0"/>
                </a:moveTo>
                <a:lnTo>
                  <a:pt x="0" y="914400"/>
                </a:lnTo>
              </a:path>
            </a:pathLst>
          </a:custGeom>
          <a:ln w="1832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 txBox="1"/>
          <p:nvPr/>
        </p:nvSpPr>
        <p:spPr>
          <a:xfrm>
            <a:off x="7515859" y="24320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5486400" y="149986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5486400" y="149986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5486400" y="149986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6172200" y="21856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7086600" y="149986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7086600" y="149986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7086600" y="149986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7772400" y="21856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7086600" y="310007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7086600" y="310007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7086600" y="31000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7772400" y="37858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5486400" y="310007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5486400" y="310007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5486400" y="31000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6172200" y="37858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8686800" y="149986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11"/>
                </a:lnTo>
                <a:lnTo>
                  <a:pt x="250031" y="11812"/>
                </a:lnTo>
                <a:lnTo>
                  <a:pt x="207347" y="26054"/>
                </a:lnTo>
                <a:lnTo>
                  <a:pt x="167640" y="45390"/>
                </a:lnTo>
                <a:lnTo>
                  <a:pt x="131266" y="69471"/>
                </a:lnTo>
                <a:lnTo>
                  <a:pt x="98583" y="97948"/>
                </a:lnTo>
                <a:lnTo>
                  <a:pt x="69949" y="130474"/>
                </a:lnTo>
                <a:lnTo>
                  <a:pt x="45720" y="166699"/>
                </a:lnTo>
                <a:lnTo>
                  <a:pt x="26253" y="206275"/>
                </a:lnTo>
                <a:lnTo>
                  <a:pt x="11906" y="248855"/>
                </a:lnTo>
                <a:lnTo>
                  <a:pt x="3036" y="294089"/>
                </a:lnTo>
                <a:lnTo>
                  <a:pt x="0" y="341629"/>
                </a:lnTo>
                <a:lnTo>
                  <a:pt x="3036" y="389487"/>
                </a:lnTo>
                <a:lnTo>
                  <a:pt x="11906" y="435033"/>
                </a:lnTo>
                <a:lnTo>
                  <a:pt x="26253" y="477916"/>
                </a:lnTo>
                <a:lnTo>
                  <a:pt x="45720" y="517783"/>
                </a:lnTo>
                <a:lnTo>
                  <a:pt x="69949" y="554281"/>
                </a:lnTo>
                <a:lnTo>
                  <a:pt x="98583" y="587057"/>
                </a:lnTo>
                <a:lnTo>
                  <a:pt x="131266" y="615758"/>
                </a:lnTo>
                <a:lnTo>
                  <a:pt x="167640" y="640032"/>
                </a:lnTo>
                <a:lnTo>
                  <a:pt x="207347" y="659526"/>
                </a:lnTo>
                <a:lnTo>
                  <a:pt x="250031" y="673887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87"/>
                </a:lnTo>
                <a:lnTo>
                  <a:pt x="478452" y="659526"/>
                </a:lnTo>
                <a:lnTo>
                  <a:pt x="518159" y="640032"/>
                </a:lnTo>
                <a:lnTo>
                  <a:pt x="554533" y="615758"/>
                </a:lnTo>
                <a:lnTo>
                  <a:pt x="587216" y="587057"/>
                </a:lnTo>
                <a:lnTo>
                  <a:pt x="615850" y="554281"/>
                </a:lnTo>
                <a:lnTo>
                  <a:pt x="640079" y="517783"/>
                </a:lnTo>
                <a:lnTo>
                  <a:pt x="659546" y="477916"/>
                </a:lnTo>
                <a:lnTo>
                  <a:pt x="673893" y="435033"/>
                </a:lnTo>
                <a:lnTo>
                  <a:pt x="682763" y="389487"/>
                </a:lnTo>
                <a:lnTo>
                  <a:pt x="685800" y="341629"/>
                </a:lnTo>
                <a:lnTo>
                  <a:pt x="682763" y="294089"/>
                </a:lnTo>
                <a:lnTo>
                  <a:pt x="673893" y="248855"/>
                </a:lnTo>
                <a:lnTo>
                  <a:pt x="659546" y="206275"/>
                </a:lnTo>
                <a:lnTo>
                  <a:pt x="640079" y="166699"/>
                </a:lnTo>
                <a:lnTo>
                  <a:pt x="615850" y="130474"/>
                </a:lnTo>
                <a:lnTo>
                  <a:pt x="587216" y="97948"/>
                </a:lnTo>
                <a:lnTo>
                  <a:pt x="554533" y="69471"/>
                </a:lnTo>
                <a:lnTo>
                  <a:pt x="518159" y="45390"/>
                </a:lnTo>
                <a:lnTo>
                  <a:pt x="478452" y="26054"/>
                </a:lnTo>
                <a:lnTo>
                  <a:pt x="435768" y="11812"/>
                </a:lnTo>
                <a:lnTo>
                  <a:pt x="390465" y="3011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8686800" y="149986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11"/>
                </a:lnTo>
                <a:lnTo>
                  <a:pt x="435768" y="11812"/>
                </a:lnTo>
                <a:lnTo>
                  <a:pt x="478452" y="26054"/>
                </a:lnTo>
                <a:lnTo>
                  <a:pt x="518159" y="45390"/>
                </a:lnTo>
                <a:lnTo>
                  <a:pt x="554533" y="69471"/>
                </a:lnTo>
                <a:lnTo>
                  <a:pt x="587216" y="97948"/>
                </a:lnTo>
                <a:lnTo>
                  <a:pt x="615850" y="130474"/>
                </a:lnTo>
                <a:lnTo>
                  <a:pt x="640079" y="166699"/>
                </a:lnTo>
                <a:lnTo>
                  <a:pt x="659546" y="206275"/>
                </a:lnTo>
                <a:lnTo>
                  <a:pt x="673893" y="248855"/>
                </a:lnTo>
                <a:lnTo>
                  <a:pt x="682763" y="294089"/>
                </a:lnTo>
                <a:lnTo>
                  <a:pt x="685800" y="341629"/>
                </a:lnTo>
                <a:lnTo>
                  <a:pt x="682763" y="389487"/>
                </a:lnTo>
                <a:lnTo>
                  <a:pt x="673893" y="435033"/>
                </a:lnTo>
                <a:lnTo>
                  <a:pt x="659546" y="477916"/>
                </a:lnTo>
                <a:lnTo>
                  <a:pt x="640079" y="517783"/>
                </a:lnTo>
                <a:lnTo>
                  <a:pt x="615850" y="554281"/>
                </a:lnTo>
                <a:lnTo>
                  <a:pt x="587216" y="587057"/>
                </a:lnTo>
                <a:lnTo>
                  <a:pt x="554533" y="615758"/>
                </a:lnTo>
                <a:lnTo>
                  <a:pt x="518159" y="640032"/>
                </a:lnTo>
                <a:lnTo>
                  <a:pt x="478452" y="659526"/>
                </a:lnTo>
                <a:lnTo>
                  <a:pt x="435768" y="673887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87"/>
                </a:lnTo>
                <a:lnTo>
                  <a:pt x="207347" y="659526"/>
                </a:lnTo>
                <a:lnTo>
                  <a:pt x="167640" y="640032"/>
                </a:lnTo>
                <a:lnTo>
                  <a:pt x="131266" y="615758"/>
                </a:lnTo>
                <a:lnTo>
                  <a:pt x="98583" y="587057"/>
                </a:lnTo>
                <a:lnTo>
                  <a:pt x="69949" y="554281"/>
                </a:lnTo>
                <a:lnTo>
                  <a:pt x="45720" y="517783"/>
                </a:lnTo>
                <a:lnTo>
                  <a:pt x="26253" y="477916"/>
                </a:lnTo>
                <a:lnTo>
                  <a:pt x="11906" y="435033"/>
                </a:lnTo>
                <a:lnTo>
                  <a:pt x="3036" y="389487"/>
                </a:lnTo>
                <a:lnTo>
                  <a:pt x="0" y="341629"/>
                </a:lnTo>
                <a:lnTo>
                  <a:pt x="3036" y="294089"/>
                </a:lnTo>
                <a:lnTo>
                  <a:pt x="11906" y="248855"/>
                </a:lnTo>
                <a:lnTo>
                  <a:pt x="26253" y="206275"/>
                </a:lnTo>
                <a:lnTo>
                  <a:pt x="45720" y="166699"/>
                </a:lnTo>
                <a:lnTo>
                  <a:pt x="69949" y="130474"/>
                </a:lnTo>
                <a:lnTo>
                  <a:pt x="98583" y="97948"/>
                </a:lnTo>
                <a:lnTo>
                  <a:pt x="131266" y="69471"/>
                </a:lnTo>
                <a:lnTo>
                  <a:pt x="167640" y="45390"/>
                </a:lnTo>
                <a:lnTo>
                  <a:pt x="207347" y="26054"/>
                </a:lnTo>
                <a:lnTo>
                  <a:pt x="250031" y="11812"/>
                </a:lnTo>
                <a:lnTo>
                  <a:pt x="295334" y="3011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8686800" y="149986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9372600" y="21856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8686800" y="310007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11"/>
                </a:lnTo>
                <a:lnTo>
                  <a:pt x="250031" y="11812"/>
                </a:lnTo>
                <a:lnTo>
                  <a:pt x="207347" y="26054"/>
                </a:lnTo>
                <a:lnTo>
                  <a:pt x="167640" y="45390"/>
                </a:lnTo>
                <a:lnTo>
                  <a:pt x="131266" y="69471"/>
                </a:lnTo>
                <a:lnTo>
                  <a:pt x="98583" y="97948"/>
                </a:lnTo>
                <a:lnTo>
                  <a:pt x="69949" y="130474"/>
                </a:lnTo>
                <a:lnTo>
                  <a:pt x="45720" y="166699"/>
                </a:lnTo>
                <a:lnTo>
                  <a:pt x="26253" y="206275"/>
                </a:lnTo>
                <a:lnTo>
                  <a:pt x="11906" y="248855"/>
                </a:lnTo>
                <a:lnTo>
                  <a:pt x="3036" y="294089"/>
                </a:lnTo>
                <a:lnTo>
                  <a:pt x="0" y="341629"/>
                </a:lnTo>
                <a:lnTo>
                  <a:pt x="3036" y="389487"/>
                </a:lnTo>
                <a:lnTo>
                  <a:pt x="11906" y="435033"/>
                </a:lnTo>
                <a:lnTo>
                  <a:pt x="26253" y="477916"/>
                </a:lnTo>
                <a:lnTo>
                  <a:pt x="45720" y="517783"/>
                </a:lnTo>
                <a:lnTo>
                  <a:pt x="69949" y="554281"/>
                </a:lnTo>
                <a:lnTo>
                  <a:pt x="98583" y="587057"/>
                </a:lnTo>
                <a:lnTo>
                  <a:pt x="131266" y="615758"/>
                </a:lnTo>
                <a:lnTo>
                  <a:pt x="167640" y="640032"/>
                </a:lnTo>
                <a:lnTo>
                  <a:pt x="207347" y="659526"/>
                </a:lnTo>
                <a:lnTo>
                  <a:pt x="250031" y="673887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87"/>
                </a:lnTo>
                <a:lnTo>
                  <a:pt x="478452" y="659526"/>
                </a:lnTo>
                <a:lnTo>
                  <a:pt x="518159" y="640032"/>
                </a:lnTo>
                <a:lnTo>
                  <a:pt x="554533" y="615758"/>
                </a:lnTo>
                <a:lnTo>
                  <a:pt x="587216" y="587057"/>
                </a:lnTo>
                <a:lnTo>
                  <a:pt x="615850" y="554281"/>
                </a:lnTo>
                <a:lnTo>
                  <a:pt x="640079" y="517783"/>
                </a:lnTo>
                <a:lnTo>
                  <a:pt x="659546" y="477916"/>
                </a:lnTo>
                <a:lnTo>
                  <a:pt x="673893" y="435033"/>
                </a:lnTo>
                <a:lnTo>
                  <a:pt x="682763" y="389487"/>
                </a:lnTo>
                <a:lnTo>
                  <a:pt x="685800" y="341629"/>
                </a:lnTo>
                <a:lnTo>
                  <a:pt x="682763" y="294089"/>
                </a:lnTo>
                <a:lnTo>
                  <a:pt x="673893" y="248855"/>
                </a:lnTo>
                <a:lnTo>
                  <a:pt x="659546" y="206275"/>
                </a:lnTo>
                <a:lnTo>
                  <a:pt x="640079" y="166699"/>
                </a:lnTo>
                <a:lnTo>
                  <a:pt x="615850" y="130474"/>
                </a:lnTo>
                <a:lnTo>
                  <a:pt x="587216" y="97948"/>
                </a:lnTo>
                <a:lnTo>
                  <a:pt x="554533" y="69471"/>
                </a:lnTo>
                <a:lnTo>
                  <a:pt x="518159" y="45390"/>
                </a:lnTo>
                <a:lnTo>
                  <a:pt x="478452" y="26054"/>
                </a:lnTo>
                <a:lnTo>
                  <a:pt x="435768" y="11812"/>
                </a:lnTo>
                <a:lnTo>
                  <a:pt x="390465" y="3011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8686800" y="310007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11"/>
                </a:lnTo>
                <a:lnTo>
                  <a:pt x="435768" y="11812"/>
                </a:lnTo>
                <a:lnTo>
                  <a:pt x="478452" y="26054"/>
                </a:lnTo>
                <a:lnTo>
                  <a:pt x="518159" y="45390"/>
                </a:lnTo>
                <a:lnTo>
                  <a:pt x="554533" y="69471"/>
                </a:lnTo>
                <a:lnTo>
                  <a:pt x="587216" y="97948"/>
                </a:lnTo>
                <a:lnTo>
                  <a:pt x="615850" y="130474"/>
                </a:lnTo>
                <a:lnTo>
                  <a:pt x="640079" y="166699"/>
                </a:lnTo>
                <a:lnTo>
                  <a:pt x="659546" y="206275"/>
                </a:lnTo>
                <a:lnTo>
                  <a:pt x="673893" y="248855"/>
                </a:lnTo>
                <a:lnTo>
                  <a:pt x="682763" y="294089"/>
                </a:lnTo>
                <a:lnTo>
                  <a:pt x="685800" y="341629"/>
                </a:lnTo>
                <a:lnTo>
                  <a:pt x="682763" y="389487"/>
                </a:lnTo>
                <a:lnTo>
                  <a:pt x="673893" y="435033"/>
                </a:lnTo>
                <a:lnTo>
                  <a:pt x="659546" y="477916"/>
                </a:lnTo>
                <a:lnTo>
                  <a:pt x="640079" y="517783"/>
                </a:lnTo>
                <a:lnTo>
                  <a:pt x="615850" y="554281"/>
                </a:lnTo>
                <a:lnTo>
                  <a:pt x="587216" y="587057"/>
                </a:lnTo>
                <a:lnTo>
                  <a:pt x="554533" y="615758"/>
                </a:lnTo>
                <a:lnTo>
                  <a:pt x="518159" y="640032"/>
                </a:lnTo>
                <a:lnTo>
                  <a:pt x="478452" y="659526"/>
                </a:lnTo>
                <a:lnTo>
                  <a:pt x="435768" y="673887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87"/>
                </a:lnTo>
                <a:lnTo>
                  <a:pt x="207347" y="659526"/>
                </a:lnTo>
                <a:lnTo>
                  <a:pt x="167640" y="640032"/>
                </a:lnTo>
                <a:lnTo>
                  <a:pt x="131266" y="615758"/>
                </a:lnTo>
                <a:lnTo>
                  <a:pt x="98583" y="587057"/>
                </a:lnTo>
                <a:lnTo>
                  <a:pt x="69949" y="554281"/>
                </a:lnTo>
                <a:lnTo>
                  <a:pt x="45720" y="517783"/>
                </a:lnTo>
                <a:lnTo>
                  <a:pt x="26253" y="477916"/>
                </a:lnTo>
                <a:lnTo>
                  <a:pt x="11906" y="435033"/>
                </a:lnTo>
                <a:lnTo>
                  <a:pt x="3036" y="389487"/>
                </a:lnTo>
                <a:lnTo>
                  <a:pt x="0" y="341629"/>
                </a:lnTo>
                <a:lnTo>
                  <a:pt x="3036" y="294089"/>
                </a:lnTo>
                <a:lnTo>
                  <a:pt x="11906" y="248855"/>
                </a:lnTo>
                <a:lnTo>
                  <a:pt x="26253" y="206275"/>
                </a:lnTo>
                <a:lnTo>
                  <a:pt x="45720" y="166699"/>
                </a:lnTo>
                <a:lnTo>
                  <a:pt x="69949" y="130474"/>
                </a:lnTo>
                <a:lnTo>
                  <a:pt x="98583" y="97948"/>
                </a:lnTo>
                <a:lnTo>
                  <a:pt x="131266" y="69471"/>
                </a:lnTo>
                <a:lnTo>
                  <a:pt x="167640" y="45390"/>
                </a:lnTo>
                <a:lnTo>
                  <a:pt x="207347" y="26054"/>
                </a:lnTo>
                <a:lnTo>
                  <a:pt x="250031" y="11812"/>
                </a:lnTo>
                <a:lnTo>
                  <a:pt x="295334" y="3011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8686800" y="31000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9372600" y="37858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86868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86868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8686800" y="4800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9372600" y="5486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70866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448035" y="1490705"/>
            <a:ext cx="3904529" cy="40048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70866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7086600" y="4800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7772400" y="5486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90980" y="14541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637029" y="22542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00100" y="236347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00100" y="25400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00100" y="27178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00100" y="2895600"/>
            <a:ext cx="0" cy="106680"/>
          </a:xfrm>
          <a:custGeom>
            <a:avLst/>
            <a:gdLst/>
            <a:ahLst/>
            <a:cxnLst/>
            <a:rect l="l" t="t" r="r" b="b"/>
            <a:pathLst>
              <a:path h="106680">
                <a:moveTo>
                  <a:pt x="0" y="0"/>
                </a:moveTo>
                <a:lnTo>
                  <a:pt x="0" y="1066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95300" y="24320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490980" y="30543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000500" y="39624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000500" y="41402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000500" y="43180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000500" y="44945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4086859" y="4081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183379" y="2430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091179" y="14541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2921000" y="344297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097529" y="344297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275329" y="344297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453129" y="344297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8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3091179" y="30543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945129" y="22542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637029" y="39039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2400300" y="396367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400300" y="41402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400300" y="43180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400300" y="4495800"/>
            <a:ext cx="0" cy="106680"/>
          </a:xfrm>
          <a:custGeom>
            <a:avLst/>
            <a:gdLst/>
            <a:ahLst/>
            <a:cxnLst/>
            <a:rect l="l" t="t" r="r" b="b"/>
            <a:pathLst>
              <a:path h="106679">
                <a:moveTo>
                  <a:pt x="0" y="0"/>
                </a:moveTo>
                <a:lnTo>
                  <a:pt x="0" y="10668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2486660" y="4081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3237229" y="39039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3091179" y="47548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2400300" y="236347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2400300" y="25400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2400300" y="27178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400300" y="2895600"/>
            <a:ext cx="0" cy="106680"/>
          </a:xfrm>
          <a:custGeom>
            <a:avLst/>
            <a:gdLst/>
            <a:ahLst/>
            <a:cxnLst/>
            <a:rect l="l" t="t" r="r" b="b"/>
            <a:pathLst>
              <a:path h="106680">
                <a:moveTo>
                  <a:pt x="0" y="0"/>
                </a:moveTo>
                <a:lnTo>
                  <a:pt x="0" y="1066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2486660" y="24320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6172200" y="1842770"/>
            <a:ext cx="914400" cy="0"/>
          </a:xfrm>
          <a:custGeom>
            <a:avLst/>
            <a:gdLst/>
            <a:ahLst/>
            <a:cxnLst/>
            <a:rect l="l" t="t" r="r" b="b"/>
            <a:pathLst>
              <a:path w="914400">
                <a:moveTo>
                  <a:pt x="0" y="0"/>
                </a:moveTo>
                <a:lnTo>
                  <a:pt x="914400" y="0"/>
                </a:lnTo>
              </a:path>
            </a:pathLst>
          </a:custGeom>
          <a:ln w="9129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6520180" y="14541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6071870" y="2085339"/>
            <a:ext cx="1115060" cy="1115060"/>
          </a:xfrm>
          <a:custGeom>
            <a:avLst/>
            <a:gdLst/>
            <a:ahLst/>
            <a:cxnLst/>
            <a:rect l="l" t="t" r="r" b="b"/>
            <a:pathLst>
              <a:path w="1115059" h="1115060">
                <a:moveTo>
                  <a:pt x="0" y="0"/>
                </a:moveTo>
                <a:lnTo>
                  <a:pt x="1115059" y="1115060"/>
                </a:lnTo>
              </a:path>
            </a:pathLst>
          </a:custGeom>
          <a:ln w="1832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6666230" y="22542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5829300" y="2185670"/>
            <a:ext cx="0" cy="914400"/>
          </a:xfrm>
          <a:custGeom>
            <a:avLst/>
            <a:gdLst/>
            <a:ahLst/>
            <a:cxnLst/>
            <a:rect l="l" t="t" r="r" b="b"/>
            <a:pathLst>
              <a:path h="914400">
                <a:moveTo>
                  <a:pt x="0" y="0"/>
                </a:moveTo>
                <a:lnTo>
                  <a:pt x="0" y="914400"/>
                </a:lnTo>
              </a:path>
            </a:pathLst>
          </a:custGeom>
          <a:ln w="912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5524500" y="24320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6172200" y="3442970"/>
            <a:ext cx="914400" cy="0"/>
          </a:xfrm>
          <a:custGeom>
            <a:avLst/>
            <a:gdLst/>
            <a:ahLst/>
            <a:cxnLst/>
            <a:rect l="l" t="t" r="r" b="b"/>
            <a:pathLst>
              <a:path w="914400">
                <a:moveTo>
                  <a:pt x="0" y="0"/>
                </a:moveTo>
                <a:lnTo>
                  <a:pt x="914400" y="0"/>
                </a:lnTo>
              </a:path>
            </a:pathLst>
          </a:custGeom>
          <a:ln w="9129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6520180" y="30543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9029700" y="3785870"/>
            <a:ext cx="0" cy="1014730"/>
          </a:xfrm>
          <a:custGeom>
            <a:avLst/>
            <a:gdLst/>
            <a:ahLst/>
            <a:cxnLst/>
            <a:rect l="l" t="t" r="r" b="b"/>
            <a:pathLst>
              <a:path h="1014729">
                <a:moveTo>
                  <a:pt x="0" y="0"/>
                </a:moveTo>
                <a:lnTo>
                  <a:pt x="0" y="1014729"/>
                </a:lnTo>
              </a:path>
            </a:pathLst>
          </a:custGeom>
          <a:ln w="18329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>
            <a:off x="9116059" y="4081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9029700" y="2185670"/>
            <a:ext cx="0" cy="914400"/>
          </a:xfrm>
          <a:custGeom>
            <a:avLst/>
            <a:gdLst/>
            <a:ahLst/>
            <a:cxnLst/>
            <a:rect l="l" t="t" r="r" b="b"/>
            <a:pathLst>
              <a:path h="914400">
                <a:moveTo>
                  <a:pt x="0" y="0"/>
                </a:moveTo>
                <a:lnTo>
                  <a:pt x="0" y="914400"/>
                </a:lnTo>
              </a:path>
            </a:pathLst>
          </a:custGeom>
          <a:ln w="9129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/>
          <p:nvPr/>
        </p:nvSpPr>
        <p:spPr>
          <a:xfrm>
            <a:off x="9212580" y="2430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7759700" y="1454150"/>
            <a:ext cx="939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72745" algn="l"/>
                <a:tab pos="926465" algn="l"/>
              </a:tabLst>
            </a:pPr>
            <a:r>
              <a:rPr sz="2400" u="heavy" dirty="0">
                <a:solidFill>
                  <a:srgbClr val="999999"/>
                </a:solidFill>
                <a:uFill>
                  <a:solidFill>
                    <a:srgbClr val="B2B2B2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solidFill>
                  <a:srgbClr val="999999"/>
                </a:solidFill>
                <a:uFill>
                  <a:solidFill>
                    <a:srgbClr val="B2B2B2"/>
                  </a:solidFill>
                </a:uFill>
                <a:latin typeface="DejaVu Serif"/>
                <a:cs typeface="DejaVu Serif"/>
              </a:rPr>
              <a:t>2	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7759700" y="3054350"/>
            <a:ext cx="939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72745" algn="l"/>
                <a:tab pos="926465" algn="l"/>
              </a:tabLst>
            </a:pPr>
            <a:r>
              <a:rPr sz="2400" u="heavy" dirty="0">
                <a:solidFill>
                  <a:srgbClr val="999999"/>
                </a:solidFill>
                <a:uFill>
                  <a:solidFill>
                    <a:srgbClr val="B2B2B2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solidFill>
                  <a:srgbClr val="999999"/>
                </a:solidFill>
                <a:uFill>
                  <a:solidFill>
                    <a:srgbClr val="B2B2B2"/>
                  </a:solidFill>
                </a:uFill>
                <a:latin typeface="DejaVu Serif"/>
                <a:cs typeface="DejaVu Serif"/>
              </a:rPr>
              <a:t>4	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7672069" y="2085339"/>
            <a:ext cx="1115060" cy="1115060"/>
          </a:xfrm>
          <a:custGeom>
            <a:avLst/>
            <a:gdLst/>
            <a:ahLst/>
            <a:cxnLst/>
            <a:rect l="l" t="t" r="r" b="b"/>
            <a:pathLst>
              <a:path w="1115059" h="1115060">
                <a:moveTo>
                  <a:pt x="1115059" y="0"/>
                </a:moveTo>
                <a:lnTo>
                  <a:pt x="0" y="1115060"/>
                </a:lnTo>
              </a:path>
            </a:pathLst>
          </a:custGeom>
          <a:ln w="9129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 txBox="1"/>
          <p:nvPr/>
        </p:nvSpPr>
        <p:spPr>
          <a:xfrm>
            <a:off x="7974330" y="22542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6071870" y="3685540"/>
            <a:ext cx="1115060" cy="1215390"/>
          </a:xfrm>
          <a:custGeom>
            <a:avLst/>
            <a:gdLst/>
            <a:ahLst/>
            <a:cxnLst/>
            <a:rect l="l" t="t" r="r" b="b"/>
            <a:pathLst>
              <a:path w="1115059" h="1215389">
                <a:moveTo>
                  <a:pt x="0" y="0"/>
                </a:moveTo>
                <a:lnTo>
                  <a:pt x="1115059" y="1215390"/>
                </a:lnTo>
              </a:path>
            </a:pathLst>
          </a:custGeom>
          <a:ln w="1832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 txBox="1"/>
          <p:nvPr/>
        </p:nvSpPr>
        <p:spPr>
          <a:xfrm>
            <a:off x="6666230" y="39039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7429500" y="3785870"/>
            <a:ext cx="0" cy="1014730"/>
          </a:xfrm>
          <a:custGeom>
            <a:avLst/>
            <a:gdLst/>
            <a:ahLst/>
            <a:cxnLst/>
            <a:rect l="l" t="t" r="r" b="b"/>
            <a:pathLst>
              <a:path h="1014729">
                <a:moveTo>
                  <a:pt x="0" y="0"/>
                </a:moveTo>
                <a:lnTo>
                  <a:pt x="0" y="1014729"/>
                </a:lnTo>
              </a:path>
            </a:pathLst>
          </a:custGeom>
          <a:ln w="912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 txBox="1"/>
          <p:nvPr/>
        </p:nvSpPr>
        <p:spPr>
          <a:xfrm>
            <a:off x="7515859" y="4081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7672069" y="3685540"/>
            <a:ext cx="1115060" cy="1215390"/>
          </a:xfrm>
          <a:custGeom>
            <a:avLst/>
            <a:gdLst/>
            <a:ahLst/>
            <a:cxnLst/>
            <a:rect l="l" t="t" r="r" b="b"/>
            <a:pathLst>
              <a:path w="1115059" h="1215389">
                <a:moveTo>
                  <a:pt x="0" y="0"/>
                </a:moveTo>
                <a:lnTo>
                  <a:pt x="1115059" y="1215390"/>
                </a:lnTo>
              </a:path>
            </a:pathLst>
          </a:custGeom>
          <a:ln w="1832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 txBox="1"/>
          <p:nvPr/>
        </p:nvSpPr>
        <p:spPr>
          <a:xfrm>
            <a:off x="8266430" y="39039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7772400" y="5143500"/>
            <a:ext cx="914400" cy="0"/>
          </a:xfrm>
          <a:custGeom>
            <a:avLst/>
            <a:gdLst/>
            <a:ahLst/>
            <a:cxnLst/>
            <a:rect l="l" t="t" r="r" b="b"/>
            <a:pathLst>
              <a:path w="914400">
                <a:moveTo>
                  <a:pt x="0" y="0"/>
                </a:moveTo>
                <a:lnTo>
                  <a:pt x="914400" y="0"/>
                </a:lnTo>
              </a:path>
            </a:pathLst>
          </a:custGeom>
          <a:ln w="9129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 txBox="1"/>
          <p:nvPr/>
        </p:nvSpPr>
        <p:spPr>
          <a:xfrm>
            <a:off x="8120380" y="47548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7429500" y="2185670"/>
            <a:ext cx="0" cy="914400"/>
          </a:xfrm>
          <a:custGeom>
            <a:avLst/>
            <a:gdLst/>
            <a:ahLst/>
            <a:cxnLst/>
            <a:rect l="l" t="t" r="r" b="b"/>
            <a:pathLst>
              <a:path h="914400">
                <a:moveTo>
                  <a:pt x="0" y="0"/>
                </a:moveTo>
                <a:lnTo>
                  <a:pt x="0" y="914400"/>
                </a:lnTo>
              </a:path>
            </a:pathLst>
          </a:custGeom>
          <a:ln w="1832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 txBox="1"/>
          <p:nvPr/>
        </p:nvSpPr>
        <p:spPr>
          <a:xfrm>
            <a:off x="7515859" y="24320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5486400" y="149986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5486400" y="149986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5486400" y="149986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6172200" y="21856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7086600" y="149986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7086600" y="149986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7086600" y="149986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7772400" y="21856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7086600" y="310007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7086600" y="310007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7086600" y="31000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7772400" y="37858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5486400" y="310007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5486400" y="310007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5486400" y="31000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6172200" y="37858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8686800" y="149986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11"/>
                </a:lnTo>
                <a:lnTo>
                  <a:pt x="250031" y="11812"/>
                </a:lnTo>
                <a:lnTo>
                  <a:pt x="207347" y="26054"/>
                </a:lnTo>
                <a:lnTo>
                  <a:pt x="167640" y="45390"/>
                </a:lnTo>
                <a:lnTo>
                  <a:pt x="131266" y="69471"/>
                </a:lnTo>
                <a:lnTo>
                  <a:pt x="98583" y="97948"/>
                </a:lnTo>
                <a:lnTo>
                  <a:pt x="69949" y="130474"/>
                </a:lnTo>
                <a:lnTo>
                  <a:pt x="45720" y="166699"/>
                </a:lnTo>
                <a:lnTo>
                  <a:pt x="26253" y="206275"/>
                </a:lnTo>
                <a:lnTo>
                  <a:pt x="11906" y="248855"/>
                </a:lnTo>
                <a:lnTo>
                  <a:pt x="3036" y="294089"/>
                </a:lnTo>
                <a:lnTo>
                  <a:pt x="0" y="341629"/>
                </a:lnTo>
                <a:lnTo>
                  <a:pt x="3036" y="389487"/>
                </a:lnTo>
                <a:lnTo>
                  <a:pt x="11906" y="435033"/>
                </a:lnTo>
                <a:lnTo>
                  <a:pt x="26253" y="477916"/>
                </a:lnTo>
                <a:lnTo>
                  <a:pt x="45720" y="517783"/>
                </a:lnTo>
                <a:lnTo>
                  <a:pt x="69949" y="554281"/>
                </a:lnTo>
                <a:lnTo>
                  <a:pt x="98583" y="587057"/>
                </a:lnTo>
                <a:lnTo>
                  <a:pt x="131266" y="615758"/>
                </a:lnTo>
                <a:lnTo>
                  <a:pt x="167640" y="640032"/>
                </a:lnTo>
                <a:lnTo>
                  <a:pt x="207347" y="659526"/>
                </a:lnTo>
                <a:lnTo>
                  <a:pt x="250031" y="673887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87"/>
                </a:lnTo>
                <a:lnTo>
                  <a:pt x="478452" y="659526"/>
                </a:lnTo>
                <a:lnTo>
                  <a:pt x="518159" y="640032"/>
                </a:lnTo>
                <a:lnTo>
                  <a:pt x="554533" y="615758"/>
                </a:lnTo>
                <a:lnTo>
                  <a:pt x="587216" y="587057"/>
                </a:lnTo>
                <a:lnTo>
                  <a:pt x="615850" y="554281"/>
                </a:lnTo>
                <a:lnTo>
                  <a:pt x="640079" y="517783"/>
                </a:lnTo>
                <a:lnTo>
                  <a:pt x="659546" y="477916"/>
                </a:lnTo>
                <a:lnTo>
                  <a:pt x="673893" y="435033"/>
                </a:lnTo>
                <a:lnTo>
                  <a:pt x="682763" y="389487"/>
                </a:lnTo>
                <a:lnTo>
                  <a:pt x="685800" y="341629"/>
                </a:lnTo>
                <a:lnTo>
                  <a:pt x="682763" y="294089"/>
                </a:lnTo>
                <a:lnTo>
                  <a:pt x="673893" y="248855"/>
                </a:lnTo>
                <a:lnTo>
                  <a:pt x="659546" y="206275"/>
                </a:lnTo>
                <a:lnTo>
                  <a:pt x="640079" y="166699"/>
                </a:lnTo>
                <a:lnTo>
                  <a:pt x="615850" y="130474"/>
                </a:lnTo>
                <a:lnTo>
                  <a:pt x="587216" y="97948"/>
                </a:lnTo>
                <a:lnTo>
                  <a:pt x="554533" y="69471"/>
                </a:lnTo>
                <a:lnTo>
                  <a:pt x="518159" y="45390"/>
                </a:lnTo>
                <a:lnTo>
                  <a:pt x="478452" y="26054"/>
                </a:lnTo>
                <a:lnTo>
                  <a:pt x="435768" y="11812"/>
                </a:lnTo>
                <a:lnTo>
                  <a:pt x="390465" y="3011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8686800" y="149986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11"/>
                </a:lnTo>
                <a:lnTo>
                  <a:pt x="435768" y="11812"/>
                </a:lnTo>
                <a:lnTo>
                  <a:pt x="478452" y="26054"/>
                </a:lnTo>
                <a:lnTo>
                  <a:pt x="518159" y="45390"/>
                </a:lnTo>
                <a:lnTo>
                  <a:pt x="554533" y="69471"/>
                </a:lnTo>
                <a:lnTo>
                  <a:pt x="587216" y="97948"/>
                </a:lnTo>
                <a:lnTo>
                  <a:pt x="615850" y="130474"/>
                </a:lnTo>
                <a:lnTo>
                  <a:pt x="640079" y="166699"/>
                </a:lnTo>
                <a:lnTo>
                  <a:pt x="659546" y="206275"/>
                </a:lnTo>
                <a:lnTo>
                  <a:pt x="673893" y="248855"/>
                </a:lnTo>
                <a:lnTo>
                  <a:pt x="682763" y="294089"/>
                </a:lnTo>
                <a:lnTo>
                  <a:pt x="685800" y="341629"/>
                </a:lnTo>
                <a:lnTo>
                  <a:pt x="682763" y="389487"/>
                </a:lnTo>
                <a:lnTo>
                  <a:pt x="673893" y="435033"/>
                </a:lnTo>
                <a:lnTo>
                  <a:pt x="659546" y="477916"/>
                </a:lnTo>
                <a:lnTo>
                  <a:pt x="640079" y="517783"/>
                </a:lnTo>
                <a:lnTo>
                  <a:pt x="615850" y="554281"/>
                </a:lnTo>
                <a:lnTo>
                  <a:pt x="587216" y="587057"/>
                </a:lnTo>
                <a:lnTo>
                  <a:pt x="554533" y="615758"/>
                </a:lnTo>
                <a:lnTo>
                  <a:pt x="518159" y="640032"/>
                </a:lnTo>
                <a:lnTo>
                  <a:pt x="478452" y="659526"/>
                </a:lnTo>
                <a:lnTo>
                  <a:pt x="435768" y="673887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87"/>
                </a:lnTo>
                <a:lnTo>
                  <a:pt x="207347" y="659526"/>
                </a:lnTo>
                <a:lnTo>
                  <a:pt x="167640" y="640032"/>
                </a:lnTo>
                <a:lnTo>
                  <a:pt x="131266" y="615758"/>
                </a:lnTo>
                <a:lnTo>
                  <a:pt x="98583" y="587057"/>
                </a:lnTo>
                <a:lnTo>
                  <a:pt x="69949" y="554281"/>
                </a:lnTo>
                <a:lnTo>
                  <a:pt x="45720" y="517783"/>
                </a:lnTo>
                <a:lnTo>
                  <a:pt x="26253" y="477916"/>
                </a:lnTo>
                <a:lnTo>
                  <a:pt x="11906" y="435033"/>
                </a:lnTo>
                <a:lnTo>
                  <a:pt x="3036" y="389487"/>
                </a:lnTo>
                <a:lnTo>
                  <a:pt x="0" y="341629"/>
                </a:lnTo>
                <a:lnTo>
                  <a:pt x="3036" y="294089"/>
                </a:lnTo>
                <a:lnTo>
                  <a:pt x="11906" y="248855"/>
                </a:lnTo>
                <a:lnTo>
                  <a:pt x="26253" y="206275"/>
                </a:lnTo>
                <a:lnTo>
                  <a:pt x="45720" y="166699"/>
                </a:lnTo>
                <a:lnTo>
                  <a:pt x="69949" y="130474"/>
                </a:lnTo>
                <a:lnTo>
                  <a:pt x="98583" y="97948"/>
                </a:lnTo>
                <a:lnTo>
                  <a:pt x="131266" y="69471"/>
                </a:lnTo>
                <a:lnTo>
                  <a:pt x="167640" y="45390"/>
                </a:lnTo>
                <a:lnTo>
                  <a:pt x="207347" y="26054"/>
                </a:lnTo>
                <a:lnTo>
                  <a:pt x="250031" y="11812"/>
                </a:lnTo>
                <a:lnTo>
                  <a:pt x="295334" y="3011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8686800" y="149986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9372600" y="21856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8686800" y="310007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11"/>
                </a:lnTo>
                <a:lnTo>
                  <a:pt x="250031" y="11812"/>
                </a:lnTo>
                <a:lnTo>
                  <a:pt x="207347" y="26054"/>
                </a:lnTo>
                <a:lnTo>
                  <a:pt x="167640" y="45390"/>
                </a:lnTo>
                <a:lnTo>
                  <a:pt x="131266" y="69471"/>
                </a:lnTo>
                <a:lnTo>
                  <a:pt x="98583" y="97948"/>
                </a:lnTo>
                <a:lnTo>
                  <a:pt x="69949" y="130474"/>
                </a:lnTo>
                <a:lnTo>
                  <a:pt x="45720" y="166699"/>
                </a:lnTo>
                <a:lnTo>
                  <a:pt x="26253" y="206275"/>
                </a:lnTo>
                <a:lnTo>
                  <a:pt x="11906" y="248855"/>
                </a:lnTo>
                <a:lnTo>
                  <a:pt x="3036" y="294089"/>
                </a:lnTo>
                <a:lnTo>
                  <a:pt x="0" y="341629"/>
                </a:lnTo>
                <a:lnTo>
                  <a:pt x="3036" y="389487"/>
                </a:lnTo>
                <a:lnTo>
                  <a:pt x="11906" y="435033"/>
                </a:lnTo>
                <a:lnTo>
                  <a:pt x="26253" y="477916"/>
                </a:lnTo>
                <a:lnTo>
                  <a:pt x="45720" y="517783"/>
                </a:lnTo>
                <a:lnTo>
                  <a:pt x="69949" y="554281"/>
                </a:lnTo>
                <a:lnTo>
                  <a:pt x="98583" y="587057"/>
                </a:lnTo>
                <a:lnTo>
                  <a:pt x="131266" y="615758"/>
                </a:lnTo>
                <a:lnTo>
                  <a:pt x="167640" y="640032"/>
                </a:lnTo>
                <a:lnTo>
                  <a:pt x="207347" y="659526"/>
                </a:lnTo>
                <a:lnTo>
                  <a:pt x="250031" y="673887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87"/>
                </a:lnTo>
                <a:lnTo>
                  <a:pt x="478452" y="659526"/>
                </a:lnTo>
                <a:lnTo>
                  <a:pt x="518159" y="640032"/>
                </a:lnTo>
                <a:lnTo>
                  <a:pt x="554533" y="615758"/>
                </a:lnTo>
                <a:lnTo>
                  <a:pt x="587216" y="587057"/>
                </a:lnTo>
                <a:lnTo>
                  <a:pt x="615850" y="554281"/>
                </a:lnTo>
                <a:lnTo>
                  <a:pt x="640079" y="517783"/>
                </a:lnTo>
                <a:lnTo>
                  <a:pt x="659546" y="477916"/>
                </a:lnTo>
                <a:lnTo>
                  <a:pt x="673893" y="435033"/>
                </a:lnTo>
                <a:lnTo>
                  <a:pt x="682763" y="389487"/>
                </a:lnTo>
                <a:lnTo>
                  <a:pt x="685800" y="341629"/>
                </a:lnTo>
                <a:lnTo>
                  <a:pt x="682763" y="294089"/>
                </a:lnTo>
                <a:lnTo>
                  <a:pt x="673893" y="248855"/>
                </a:lnTo>
                <a:lnTo>
                  <a:pt x="659546" y="206275"/>
                </a:lnTo>
                <a:lnTo>
                  <a:pt x="640079" y="166699"/>
                </a:lnTo>
                <a:lnTo>
                  <a:pt x="615850" y="130474"/>
                </a:lnTo>
                <a:lnTo>
                  <a:pt x="587216" y="97948"/>
                </a:lnTo>
                <a:lnTo>
                  <a:pt x="554533" y="69471"/>
                </a:lnTo>
                <a:lnTo>
                  <a:pt x="518159" y="45390"/>
                </a:lnTo>
                <a:lnTo>
                  <a:pt x="478452" y="26054"/>
                </a:lnTo>
                <a:lnTo>
                  <a:pt x="435768" y="11812"/>
                </a:lnTo>
                <a:lnTo>
                  <a:pt x="390465" y="3011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8686800" y="310007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11"/>
                </a:lnTo>
                <a:lnTo>
                  <a:pt x="435768" y="11812"/>
                </a:lnTo>
                <a:lnTo>
                  <a:pt x="478452" y="26054"/>
                </a:lnTo>
                <a:lnTo>
                  <a:pt x="518159" y="45390"/>
                </a:lnTo>
                <a:lnTo>
                  <a:pt x="554533" y="69471"/>
                </a:lnTo>
                <a:lnTo>
                  <a:pt x="587216" y="97948"/>
                </a:lnTo>
                <a:lnTo>
                  <a:pt x="615850" y="130474"/>
                </a:lnTo>
                <a:lnTo>
                  <a:pt x="640079" y="166699"/>
                </a:lnTo>
                <a:lnTo>
                  <a:pt x="659546" y="206275"/>
                </a:lnTo>
                <a:lnTo>
                  <a:pt x="673893" y="248855"/>
                </a:lnTo>
                <a:lnTo>
                  <a:pt x="682763" y="294089"/>
                </a:lnTo>
                <a:lnTo>
                  <a:pt x="685800" y="341629"/>
                </a:lnTo>
                <a:lnTo>
                  <a:pt x="682763" y="389487"/>
                </a:lnTo>
                <a:lnTo>
                  <a:pt x="673893" y="435033"/>
                </a:lnTo>
                <a:lnTo>
                  <a:pt x="659546" y="477916"/>
                </a:lnTo>
                <a:lnTo>
                  <a:pt x="640079" y="517783"/>
                </a:lnTo>
                <a:lnTo>
                  <a:pt x="615850" y="554281"/>
                </a:lnTo>
                <a:lnTo>
                  <a:pt x="587216" y="587057"/>
                </a:lnTo>
                <a:lnTo>
                  <a:pt x="554533" y="615758"/>
                </a:lnTo>
                <a:lnTo>
                  <a:pt x="518159" y="640032"/>
                </a:lnTo>
                <a:lnTo>
                  <a:pt x="478452" y="659526"/>
                </a:lnTo>
                <a:lnTo>
                  <a:pt x="435768" y="673887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87"/>
                </a:lnTo>
                <a:lnTo>
                  <a:pt x="207347" y="659526"/>
                </a:lnTo>
                <a:lnTo>
                  <a:pt x="167640" y="640032"/>
                </a:lnTo>
                <a:lnTo>
                  <a:pt x="131266" y="615758"/>
                </a:lnTo>
                <a:lnTo>
                  <a:pt x="98583" y="587057"/>
                </a:lnTo>
                <a:lnTo>
                  <a:pt x="69949" y="554281"/>
                </a:lnTo>
                <a:lnTo>
                  <a:pt x="45720" y="517783"/>
                </a:lnTo>
                <a:lnTo>
                  <a:pt x="26253" y="477916"/>
                </a:lnTo>
                <a:lnTo>
                  <a:pt x="11906" y="435033"/>
                </a:lnTo>
                <a:lnTo>
                  <a:pt x="3036" y="389487"/>
                </a:lnTo>
                <a:lnTo>
                  <a:pt x="0" y="341629"/>
                </a:lnTo>
                <a:lnTo>
                  <a:pt x="3036" y="294089"/>
                </a:lnTo>
                <a:lnTo>
                  <a:pt x="11906" y="248855"/>
                </a:lnTo>
                <a:lnTo>
                  <a:pt x="26253" y="206275"/>
                </a:lnTo>
                <a:lnTo>
                  <a:pt x="45720" y="166699"/>
                </a:lnTo>
                <a:lnTo>
                  <a:pt x="69949" y="130474"/>
                </a:lnTo>
                <a:lnTo>
                  <a:pt x="98583" y="97948"/>
                </a:lnTo>
                <a:lnTo>
                  <a:pt x="131266" y="69471"/>
                </a:lnTo>
                <a:lnTo>
                  <a:pt x="167640" y="45390"/>
                </a:lnTo>
                <a:lnTo>
                  <a:pt x="207347" y="26054"/>
                </a:lnTo>
                <a:lnTo>
                  <a:pt x="250031" y="11812"/>
                </a:lnTo>
                <a:lnTo>
                  <a:pt x="295334" y="3011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8686800" y="31000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9372600" y="37858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86868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86868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8686800" y="4800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9372600" y="5486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70866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448035" y="1490705"/>
            <a:ext cx="3904529" cy="40048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70866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7086600" y="4800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7772400" y="5486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90980" y="14541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637029" y="22542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00100" y="236347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00100" y="25400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00100" y="27178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00100" y="2895600"/>
            <a:ext cx="0" cy="106680"/>
          </a:xfrm>
          <a:custGeom>
            <a:avLst/>
            <a:gdLst/>
            <a:ahLst/>
            <a:cxnLst/>
            <a:rect l="l" t="t" r="r" b="b"/>
            <a:pathLst>
              <a:path h="106680">
                <a:moveTo>
                  <a:pt x="0" y="0"/>
                </a:moveTo>
                <a:lnTo>
                  <a:pt x="0" y="1066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95300" y="24320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490980" y="30543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000500" y="39624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000500" y="41402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000500" y="43180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000500" y="44945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4086859" y="4081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183379" y="2430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2921000" y="184277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097529" y="184277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275329" y="184277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453129" y="184277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8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3091179" y="14541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2921000" y="344297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097529" y="344297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275329" y="344297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453129" y="344297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8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3091179" y="30543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2945129" y="22542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637029" y="39039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2400300" y="396367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2400300" y="41402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2400300" y="43180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400300" y="4495800"/>
            <a:ext cx="0" cy="106680"/>
          </a:xfrm>
          <a:custGeom>
            <a:avLst/>
            <a:gdLst/>
            <a:ahLst/>
            <a:cxnLst/>
            <a:rect l="l" t="t" r="r" b="b"/>
            <a:pathLst>
              <a:path h="106679">
                <a:moveTo>
                  <a:pt x="0" y="0"/>
                </a:moveTo>
                <a:lnTo>
                  <a:pt x="0" y="10668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2486660" y="4081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3237229" y="39039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3091179" y="47548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2400300" y="236347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2400300" y="25400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2400300" y="27178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2400300" y="2895600"/>
            <a:ext cx="0" cy="106680"/>
          </a:xfrm>
          <a:custGeom>
            <a:avLst/>
            <a:gdLst/>
            <a:ahLst/>
            <a:cxnLst/>
            <a:rect l="l" t="t" r="r" b="b"/>
            <a:pathLst>
              <a:path h="106680">
                <a:moveTo>
                  <a:pt x="0" y="0"/>
                </a:moveTo>
                <a:lnTo>
                  <a:pt x="0" y="1066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2486660" y="24320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6172200" y="1842770"/>
            <a:ext cx="914400" cy="0"/>
          </a:xfrm>
          <a:custGeom>
            <a:avLst/>
            <a:gdLst/>
            <a:ahLst/>
            <a:cxnLst/>
            <a:rect l="l" t="t" r="r" b="b"/>
            <a:pathLst>
              <a:path w="914400">
                <a:moveTo>
                  <a:pt x="0" y="0"/>
                </a:moveTo>
                <a:lnTo>
                  <a:pt x="914400" y="0"/>
                </a:lnTo>
              </a:path>
            </a:pathLst>
          </a:custGeom>
          <a:ln w="9129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6520180" y="14541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6071870" y="2085339"/>
            <a:ext cx="1115060" cy="1115060"/>
          </a:xfrm>
          <a:custGeom>
            <a:avLst/>
            <a:gdLst/>
            <a:ahLst/>
            <a:cxnLst/>
            <a:rect l="l" t="t" r="r" b="b"/>
            <a:pathLst>
              <a:path w="1115059" h="1115060">
                <a:moveTo>
                  <a:pt x="0" y="0"/>
                </a:moveTo>
                <a:lnTo>
                  <a:pt x="1115059" y="1115060"/>
                </a:lnTo>
              </a:path>
            </a:pathLst>
          </a:custGeom>
          <a:ln w="1832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6666230" y="22542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5829300" y="2185670"/>
            <a:ext cx="0" cy="914400"/>
          </a:xfrm>
          <a:custGeom>
            <a:avLst/>
            <a:gdLst/>
            <a:ahLst/>
            <a:cxnLst/>
            <a:rect l="l" t="t" r="r" b="b"/>
            <a:pathLst>
              <a:path h="914400">
                <a:moveTo>
                  <a:pt x="0" y="0"/>
                </a:moveTo>
                <a:lnTo>
                  <a:pt x="0" y="914400"/>
                </a:lnTo>
              </a:path>
            </a:pathLst>
          </a:custGeom>
          <a:ln w="912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>
            <a:off x="5524500" y="24320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6172200" y="3442970"/>
            <a:ext cx="914400" cy="0"/>
          </a:xfrm>
          <a:custGeom>
            <a:avLst/>
            <a:gdLst/>
            <a:ahLst/>
            <a:cxnLst/>
            <a:rect l="l" t="t" r="r" b="b"/>
            <a:pathLst>
              <a:path w="914400">
                <a:moveTo>
                  <a:pt x="0" y="0"/>
                </a:moveTo>
                <a:lnTo>
                  <a:pt x="914400" y="0"/>
                </a:lnTo>
              </a:path>
            </a:pathLst>
          </a:custGeom>
          <a:ln w="9129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/>
          <p:nvPr/>
        </p:nvSpPr>
        <p:spPr>
          <a:xfrm>
            <a:off x="6520180" y="30543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9029700" y="3785870"/>
            <a:ext cx="0" cy="1014730"/>
          </a:xfrm>
          <a:custGeom>
            <a:avLst/>
            <a:gdLst/>
            <a:ahLst/>
            <a:cxnLst/>
            <a:rect l="l" t="t" r="r" b="b"/>
            <a:pathLst>
              <a:path h="1014729">
                <a:moveTo>
                  <a:pt x="0" y="0"/>
                </a:moveTo>
                <a:lnTo>
                  <a:pt x="0" y="1014729"/>
                </a:lnTo>
              </a:path>
            </a:pathLst>
          </a:custGeom>
          <a:ln w="18329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 txBox="1"/>
          <p:nvPr/>
        </p:nvSpPr>
        <p:spPr>
          <a:xfrm>
            <a:off x="9116059" y="4081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9029700" y="2185670"/>
            <a:ext cx="0" cy="914400"/>
          </a:xfrm>
          <a:custGeom>
            <a:avLst/>
            <a:gdLst/>
            <a:ahLst/>
            <a:cxnLst/>
            <a:rect l="l" t="t" r="r" b="b"/>
            <a:pathLst>
              <a:path h="914400">
                <a:moveTo>
                  <a:pt x="0" y="0"/>
                </a:moveTo>
                <a:lnTo>
                  <a:pt x="0" y="914400"/>
                </a:lnTo>
              </a:path>
            </a:pathLst>
          </a:custGeom>
          <a:ln w="9129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 txBox="1"/>
          <p:nvPr/>
        </p:nvSpPr>
        <p:spPr>
          <a:xfrm>
            <a:off x="9212580" y="2430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7759700" y="1454150"/>
            <a:ext cx="939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72745" algn="l"/>
                <a:tab pos="926465" algn="l"/>
              </a:tabLst>
            </a:pPr>
            <a:r>
              <a:rPr sz="2400" u="heavy" dirty="0">
                <a:solidFill>
                  <a:srgbClr val="999999"/>
                </a:solidFill>
                <a:uFill>
                  <a:solidFill>
                    <a:srgbClr val="B2B2B2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solidFill>
                  <a:srgbClr val="999999"/>
                </a:solidFill>
                <a:uFill>
                  <a:solidFill>
                    <a:srgbClr val="B2B2B2"/>
                  </a:solidFill>
                </a:uFill>
                <a:latin typeface="DejaVu Serif"/>
                <a:cs typeface="DejaVu Serif"/>
              </a:rPr>
              <a:t>2	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7759700" y="3054350"/>
            <a:ext cx="939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72745" algn="l"/>
                <a:tab pos="926465" algn="l"/>
              </a:tabLst>
            </a:pPr>
            <a:r>
              <a:rPr sz="2400" u="heavy" dirty="0">
                <a:solidFill>
                  <a:srgbClr val="999999"/>
                </a:solidFill>
                <a:uFill>
                  <a:solidFill>
                    <a:srgbClr val="B2B2B2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solidFill>
                  <a:srgbClr val="999999"/>
                </a:solidFill>
                <a:uFill>
                  <a:solidFill>
                    <a:srgbClr val="B2B2B2"/>
                  </a:solidFill>
                </a:uFill>
                <a:latin typeface="DejaVu Serif"/>
                <a:cs typeface="DejaVu Serif"/>
              </a:rPr>
              <a:t>4	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7672069" y="2085339"/>
            <a:ext cx="1115060" cy="1115060"/>
          </a:xfrm>
          <a:custGeom>
            <a:avLst/>
            <a:gdLst/>
            <a:ahLst/>
            <a:cxnLst/>
            <a:rect l="l" t="t" r="r" b="b"/>
            <a:pathLst>
              <a:path w="1115059" h="1115060">
                <a:moveTo>
                  <a:pt x="1115059" y="0"/>
                </a:moveTo>
                <a:lnTo>
                  <a:pt x="0" y="1115060"/>
                </a:lnTo>
              </a:path>
            </a:pathLst>
          </a:custGeom>
          <a:ln w="9129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 txBox="1"/>
          <p:nvPr/>
        </p:nvSpPr>
        <p:spPr>
          <a:xfrm>
            <a:off x="7974330" y="22542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6071870" y="3685540"/>
            <a:ext cx="1115060" cy="1215390"/>
          </a:xfrm>
          <a:custGeom>
            <a:avLst/>
            <a:gdLst/>
            <a:ahLst/>
            <a:cxnLst/>
            <a:rect l="l" t="t" r="r" b="b"/>
            <a:pathLst>
              <a:path w="1115059" h="1215389">
                <a:moveTo>
                  <a:pt x="0" y="0"/>
                </a:moveTo>
                <a:lnTo>
                  <a:pt x="1115059" y="1215390"/>
                </a:lnTo>
              </a:path>
            </a:pathLst>
          </a:custGeom>
          <a:ln w="1832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 txBox="1"/>
          <p:nvPr/>
        </p:nvSpPr>
        <p:spPr>
          <a:xfrm>
            <a:off x="6666230" y="39039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7429500" y="3785870"/>
            <a:ext cx="0" cy="1014730"/>
          </a:xfrm>
          <a:custGeom>
            <a:avLst/>
            <a:gdLst/>
            <a:ahLst/>
            <a:cxnLst/>
            <a:rect l="l" t="t" r="r" b="b"/>
            <a:pathLst>
              <a:path h="1014729">
                <a:moveTo>
                  <a:pt x="0" y="0"/>
                </a:moveTo>
                <a:lnTo>
                  <a:pt x="0" y="1014729"/>
                </a:lnTo>
              </a:path>
            </a:pathLst>
          </a:custGeom>
          <a:ln w="912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 txBox="1"/>
          <p:nvPr/>
        </p:nvSpPr>
        <p:spPr>
          <a:xfrm>
            <a:off x="7515859" y="4081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7672069" y="3685540"/>
            <a:ext cx="1115060" cy="1215390"/>
          </a:xfrm>
          <a:custGeom>
            <a:avLst/>
            <a:gdLst/>
            <a:ahLst/>
            <a:cxnLst/>
            <a:rect l="l" t="t" r="r" b="b"/>
            <a:pathLst>
              <a:path w="1115059" h="1215389">
                <a:moveTo>
                  <a:pt x="0" y="0"/>
                </a:moveTo>
                <a:lnTo>
                  <a:pt x="1115059" y="1215390"/>
                </a:lnTo>
              </a:path>
            </a:pathLst>
          </a:custGeom>
          <a:ln w="1832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 txBox="1"/>
          <p:nvPr/>
        </p:nvSpPr>
        <p:spPr>
          <a:xfrm>
            <a:off x="8266430" y="39039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7772400" y="5143500"/>
            <a:ext cx="914400" cy="0"/>
          </a:xfrm>
          <a:custGeom>
            <a:avLst/>
            <a:gdLst/>
            <a:ahLst/>
            <a:cxnLst/>
            <a:rect l="l" t="t" r="r" b="b"/>
            <a:pathLst>
              <a:path w="914400">
                <a:moveTo>
                  <a:pt x="0" y="0"/>
                </a:moveTo>
                <a:lnTo>
                  <a:pt x="914400" y="0"/>
                </a:lnTo>
              </a:path>
            </a:pathLst>
          </a:custGeom>
          <a:ln w="9129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 txBox="1"/>
          <p:nvPr/>
        </p:nvSpPr>
        <p:spPr>
          <a:xfrm>
            <a:off x="8120380" y="47548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7429500" y="2185670"/>
            <a:ext cx="0" cy="914400"/>
          </a:xfrm>
          <a:custGeom>
            <a:avLst/>
            <a:gdLst/>
            <a:ahLst/>
            <a:cxnLst/>
            <a:rect l="l" t="t" r="r" b="b"/>
            <a:pathLst>
              <a:path h="914400">
                <a:moveTo>
                  <a:pt x="0" y="0"/>
                </a:moveTo>
                <a:lnTo>
                  <a:pt x="0" y="914400"/>
                </a:lnTo>
              </a:path>
            </a:pathLst>
          </a:custGeom>
          <a:ln w="1832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 txBox="1"/>
          <p:nvPr/>
        </p:nvSpPr>
        <p:spPr>
          <a:xfrm>
            <a:off x="7515859" y="24320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5486400" y="149986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5486400" y="149986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5486400" y="149986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6172200" y="21856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7086600" y="149986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7086600" y="149986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7086600" y="149986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7772400" y="21856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7086600" y="310007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7086600" y="310007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7086600" y="31000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7772400" y="37858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5486400" y="310007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5486400" y="310007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5486400" y="31000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6172200" y="37858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8686800" y="149986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11"/>
                </a:lnTo>
                <a:lnTo>
                  <a:pt x="250031" y="11812"/>
                </a:lnTo>
                <a:lnTo>
                  <a:pt x="207347" y="26054"/>
                </a:lnTo>
                <a:lnTo>
                  <a:pt x="167640" y="45390"/>
                </a:lnTo>
                <a:lnTo>
                  <a:pt x="131266" y="69471"/>
                </a:lnTo>
                <a:lnTo>
                  <a:pt x="98583" y="97948"/>
                </a:lnTo>
                <a:lnTo>
                  <a:pt x="69949" y="130474"/>
                </a:lnTo>
                <a:lnTo>
                  <a:pt x="45720" y="166699"/>
                </a:lnTo>
                <a:lnTo>
                  <a:pt x="26253" y="206275"/>
                </a:lnTo>
                <a:lnTo>
                  <a:pt x="11906" y="248855"/>
                </a:lnTo>
                <a:lnTo>
                  <a:pt x="3036" y="294089"/>
                </a:lnTo>
                <a:lnTo>
                  <a:pt x="0" y="341629"/>
                </a:lnTo>
                <a:lnTo>
                  <a:pt x="3036" y="389487"/>
                </a:lnTo>
                <a:lnTo>
                  <a:pt x="11906" y="435033"/>
                </a:lnTo>
                <a:lnTo>
                  <a:pt x="26253" y="477916"/>
                </a:lnTo>
                <a:lnTo>
                  <a:pt x="45720" y="517783"/>
                </a:lnTo>
                <a:lnTo>
                  <a:pt x="69949" y="554281"/>
                </a:lnTo>
                <a:lnTo>
                  <a:pt x="98583" y="587057"/>
                </a:lnTo>
                <a:lnTo>
                  <a:pt x="131266" y="615758"/>
                </a:lnTo>
                <a:lnTo>
                  <a:pt x="167640" y="640032"/>
                </a:lnTo>
                <a:lnTo>
                  <a:pt x="207347" y="659526"/>
                </a:lnTo>
                <a:lnTo>
                  <a:pt x="250031" y="673887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87"/>
                </a:lnTo>
                <a:lnTo>
                  <a:pt x="478452" y="659526"/>
                </a:lnTo>
                <a:lnTo>
                  <a:pt x="518159" y="640032"/>
                </a:lnTo>
                <a:lnTo>
                  <a:pt x="554533" y="615758"/>
                </a:lnTo>
                <a:lnTo>
                  <a:pt x="587216" y="587057"/>
                </a:lnTo>
                <a:lnTo>
                  <a:pt x="615850" y="554281"/>
                </a:lnTo>
                <a:lnTo>
                  <a:pt x="640079" y="517783"/>
                </a:lnTo>
                <a:lnTo>
                  <a:pt x="659546" y="477916"/>
                </a:lnTo>
                <a:lnTo>
                  <a:pt x="673893" y="435033"/>
                </a:lnTo>
                <a:lnTo>
                  <a:pt x="682763" y="389487"/>
                </a:lnTo>
                <a:lnTo>
                  <a:pt x="685800" y="341629"/>
                </a:lnTo>
                <a:lnTo>
                  <a:pt x="682763" y="294089"/>
                </a:lnTo>
                <a:lnTo>
                  <a:pt x="673893" y="248855"/>
                </a:lnTo>
                <a:lnTo>
                  <a:pt x="659546" y="206275"/>
                </a:lnTo>
                <a:lnTo>
                  <a:pt x="640079" y="166699"/>
                </a:lnTo>
                <a:lnTo>
                  <a:pt x="615850" y="130474"/>
                </a:lnTo>
                <a:lnTo>
                  <a:pt x="587216" y="97948"/>
                </a:lnTo>
                <a:lnTo>
                  <a:pt x="554533" y="69471"/>
                </a:lnTo>
                <a:lnTo>
                  <a:pt x="518159" y="45390"/>
                </a:lnTo>
                <a:lnTo>
                  <a:pt x="478452" y="26054"/>
                </a:lnTo>
                <a:lnTo>
                  <a:pt x="435768" y="11812"/>
                </a:lnTo>
                <a:lnTo>
                  <a:pt x="390465" y="3011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8686800" y="149986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11"/>
                </a:lnTo>
                <a:lnTo>
                  <a:pt x="435768" y="11812"/>
                </a:lnTo>
                <a:lnTo>
                  <a:pt x="478452" y="26054"/>
                </a:lnTo>
                <a:lnTo>
                  <a:pt x="518159" y="45390"/>
                </a:lnTo>
                <a:lnTo>
                  <a:pt x="554533" y="69471"/>
                </a:lnTo>
                <a:lnTo>
                  <a:pt x="587216" y="97948"/>
                </a:lnTo>
                <a:lnTo>
                  <a:pt x="615850" y="130474"/>
                </a:lnTo>
                <a:lnTo>
                  <a:pt x="640079" y="166699"/>
                </a:lnTo>
                <a:lnTo>
                  <a:pt x="659546" y="206275"/>
                </a:lnTo>
                <a:lnTo>
                  <a:pt x="673893" y="248855"/>
                </a:lnTo>
                <a:lnTo>
                  <a:pt x="682763" y="294089"/>
                </a:lnTo>
                <a:lnTo>
                  <a:pt x="685800" y="341629"/>
                </a:lnTo>
                <a:lnTo>
                  <a:pt x="682763" y="389487"/>
                </a:lnTo>
                <a:lnTo>
                  <a:pt x="673893" y="435033"/>
                </a:lnTo>
                <a:lnTo>
                  <a:pt x="659546" y="477916"/>
                </a:lnTo>
                <a:lnTo>
                  <a:pt x="640079" y="517783"/>
                </a:lnTo>
                <a:lnTo>
                  <a:pt x="615850" y="554281"/>
                </a:lnTo>
                <a:lnTo>
                  <a:pt x="587216" y="587057"/>
                </a:lnTo>
                <a:lnTo>
                  <a:pt x="554533" y="615758"/>
                </a:lnTo>
                <a:lnTo>
                  <a:pt x="518159" y="640032"/>
                </a:lnTo>
                <a:lnTo>
                  <a:pt x="478452" y="659526"/>
                </a:lnTo>
                <a:lnTo>
                  <a:pt x="435768" y="673887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87"/>
                </a:lnTo>
                <a:lnTo>
                  <a:pt x="207347" y="659526"/>
                </a:lnTo>
                <a:lnTo>
                  <a:pt x="167640" y="640032"/>
                </a:lnTo>
                <a:lnTo>
                  <a:pt x="131266" y="615758"/>
                </a:lnTo>
                <a:lnTo>
                  <a:pt x="98583" y="587057"/>
                </a:lnTo>
                <a:lnTo>
                  <a:pt x="69949" y="554281"/>
                </a:lnTo>
                <a:lnTo>
                  <a:pt x="45720" y="517783"/>
                </a:lnTo>
                <a:lnTo>
                  <a:pt x="26253" y="477916"/>
                </a:lnTo>
                <a:lnTo>
                  <a:pt x="11906" y="435033"/>
                </a:lnTo>
                <a:lnTo>
                  <a:pt x="3036" y="389487"/>
                </a:lnTo>
                <a:lnTo>
                  <a:pt x="0" y="341629"/>
                </a:lnTo>
                <a:lnTo>
                  <a:pt x="3036" y="294089"/>
                </a:lnTo>
                <a:lnTo>
                  <a:pt x="11906" y="248855"/>
                </a:lnTo>
                <a:lnTo>
                  <a:pt x="26253" y="206275"/>
                </a:lnTo>
                <a:lnTo>
                  <a:pt x="45720" y="166699"/>
                </a:lnTo>
                <a:lnTo>
                  <a:pt x="69949" y="130474"/>
                </a:lnTo>
                <a:lnTo>
                  <a:pt x="98583" y="97948"/>
                </a:lnTo>
                <a:lnTo>
                  <a:pt x="131266" y="69471"/>
                </a:lnTo>
                <a:lnTo>
                  <a:pt x="167640" y="45390"/>
                </a:lnTo>
                <a:lnTo>
                  <a:pt x="207347" y="26054"/>
                </a:lnTo>
                <a:lnTo>
                  <a:pt x="250031" y="11812"/>
                </a:lnTo>
                <a:lnTo>
                  <a:pt x="295334" y="3011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8686800" y="149986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9372600" y="21856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8686800" y="310007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11"/>
                </a:lnTo>
                <a:lnTo>
                  <a:pt x="250031" y="11812"/>
                </a:lnTo>
                <a:lnTo>
                  <a:pt x="207347" y="26054"/>
                </a:lnTo>
                <a:lnTo>
                  <a:pt x="167640" y="45390"/>
                </a:lnTo>
                <a:lnTo>
                  <a:pt x="131266" y="69471"/>
                </a:lnTo>
                <a:lnTo>
                  <a:pt x="98583" y="97948"/>
                </a:lnTo>
                <a:lnTo>
                  <a:pt x="69949" y="130474"/>
                </a:lnTo>
                <a:lnTo>
                  <a:pt x="45720" y="166699"/>
                </a:lnTo>
                <a:lnTo>
                  <a:pt x="26253" y="206275"/>
                </a:lnTo>
                <a:lnTo>
                  <a:pt x="11906" y="248855"/>
                </a:lnTo>
                <a:lnTo>
                  <a:pt x="3036" y="294089"/>
                </a:lnTo>
                <a:lnTo>
                  <a:pt x="0" y="341629"/>
                </a:lnTo>
                <a:lnTo>
                  <a:pt x="3036" y="389487"/>
                </a:lnTo>
                <a:lnTo>
                  <a:pt x="11906" y="435033"/>
                </a:lnTo>
                <a:lnTo>
                  <a:pt x="26253" y="477916"/>
                </a:lnTo>
                <a:lnTo>
                  <a:pt x="45720" y="517783"/>
                </a:lnTo>
                <a:lnTo>
                  <a:pt x="69949" y="554281"/>
                </a:lnTo>
                <a:lnTo>
                  <a:pt x="98583" y="587057"/>
                </a:lnTo>
                <a:lnTo>
                  <a:pt x="131266" y="615758"/>
                </a:lnTo>
                <a:lnTo>
                  <a:pt x="167640" y="640032"/>
                </a:lnTo>
                <a:lnTo>
                  <a:pt x="207347" y="659526"/>
                </a:lnTo>
                <a:lnTo>
                  <a:pt x="250031" y="673887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87"/>
                </a:lnTo>
                <a:lnTo>
                  <a:pt x="478452" y="659526"/>
                </a:lnTo>
                <a:lnTo>
                  <a:pt x="518159" y="640032"/>
                </a:lnTo>
                <a:lnTo>
                  <a:pt x="554533" y="615758"/>
                </a:lnTo>
                <a:lnTo>
                  <a:pt x="587216" y="587057"/>
                </a:lnTo>
                <a:lnTo>
                  <a:pt x="615850" y="554281"/>
                </a:lnTo>
                <a:lnTo>
                  <a:pt x="640079" y="517783"/>
                </a:lnTo>
                <a:lnTo>
                  <a:pt x="659546" y="477916"/>
                </a:lnTo>
                <a:lnTo>
                  <a:pt x="673893" y="435033"/>
                </a:lnTo>
                <a:lnTo>
                  <a:pt x="682763" y="389487"/>
                </a:lnTo>
                <a:lnTo>
                  <a:pt x="685800" y="341629"/>
                </a:lnTo>
                <a:lnTo>
                  <a:pt x="682763" y="294089"/>
                </a:lnTo>
                <a:lnTo>
                  <a:pt x="673893" y="248855"/>
                </a:lnTo>
                <a:lnTo>
                  <a:pt x="659546" y="206275"/>
                </a:lnTo>
                <a:lnTo>
                  <a:pt x="640079" y="166699"/>
                </a:lnTo>
                <a:lnTo>
                  <a:pt x="615850" y="130474"/>
                </a:lnTo>
                <a:lnTo>
                  <a:pt x="587216" y="97948"/>
                </a:lnTo>
                <a:lnTo>
                  <a:pt x="554533" y="69471"/>
                </a:lnTo>
                <a:lnTo>
                  <a:pt x="518159" y="45390"/>
                </a:lnTo>
                <a:lnTo>
                  <a:pt x="478452" y="26054"/>
                </a:lnTo>
                <a:lnTo>
                  <a:pt x="435768" y="11812"/>
                </a:lnTo>
                <a:lnTo>
                  <a:pt x="390465" y="3011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8686800" y="310007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11"/>
                </a:lnTo>
                <a:lnTo>
                  <a:pt x="435768" y="11812"/>
                </a:lnTo>
                <a:lnTo>
                  <a:pt x="478452" y="26054"/>
                </a:lnTo>
                <a:lnTo>
                  <a:pt x="518159" y="45390"/>
                </a:lnTo>
                <a:lnTo>
                  <a:pt x="554533" y="69471"/>
                </a:lnTo>
                <a:lnTo>
                  <a:pt x="587216" y="97948"/>
                </a:lnTo>
                <a:lnTo>
                  <a:pt x="615850" y="130474"/>
                </a:lnTo>
                <a:lnTo>
                  <a:pt x="640079" y="166699"/>
                </a:lnTo>
                <a:lnTo>
                  <a:pt x="659546" y="206275"/>
                </a:lnTo>
                <a:lnTo>
                  <a:pt x="673893" y="248855"/>
                </a:lnTo>
                <a:lnTo>
                  <a:pt x="682763" y="294089"/>
                </a:lnTo>
                <a:lnTo>
                  <a:pt x="685800" y="341629"/>
                </a:lnTo>
                <a:lnTo>
                  <a:pt x="682763" y="389487"/>
                </a:lnTo>
                <a:lnTo>
                  <a:pt x="673893" y="435033"/>
                </a:lnTo>
                <a:lnTo>
                  <a:pt x="659546" y="477916"/>
                </a:lnTo>
                <a:lnTo>
                  <a:pt x="640079" y="517783"/>
                </a:lnTo>
                <a:lnTo>
                  <a:pt x="615850" y="554281"/>
                </a:lnTo>
                <a:lnTo>
                  <a:pt x="587216" y="587057"/>
                </a:lnTo>
                <a:lnTo>
                  <a:pt x="554533" y="615758"/>
                </a:lnTo>
                <a:lnTo>
                  <a:pt x="518159" y="640032"/>
                </a:lnTo>
                <a:lnTo>
                  <a:pt x="478452" y="659526"/>
                </a:lnTo>
                <a:lnTo>
                  <a:pt x="435768" y="673887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87"/>
                </a:lnTo>
                <a:lnTo>
                  <a:pt x="207347" y="659526"/>
                </a:lnTo>
                <a:lnTo>
                  <a:pt x="167640" y="640032"/>
                </a:lnTo>
                <a:lnTo>
                  <a:pt x="131266" y="615758"/>
                </a:lnTo>
                <a:lnTo>
                  <a:pt x="98583" y="587057"/>
                </a:lnTo>
                <a:lnTo>
                  <a:pt x="69949" y="554281"/>
                </a:lnTo>
                <a:lnTo>
                  <a:pt x="45720" y="517783"/>
                </a:lnTo>
                <a:lnTo>
                  <a:pt x="26253" y="477916"/>
                </a:lnTo>
                <a:lnTo>
                  <a:pt x="11906" y="435033"/>
                </a:lnTo>
                <a:lnTo>
                  <a:pt x="3036" y="389487"/>
                </a:lnTo>
                <a:lnTo>
                  <a:pt x="0" y="341629"/>
                </a:lnTo>
                <a:lnTo>
                  <a:pt x="3036" y="294089"/>
                </a:lnTo>
                <a:lnTo>
                  <a:pt x="11906" y="248855"/>
                </a:lnTo>
                <a:lnTo>
                  <a:pt x="26253" y="206275"/>
                </a:lnTo>
                <a:lnTo>
                  <a:pt x="45720" y="166699"/>
                </a:lnTo>
                <a:lnTo>
                  <a:pt x="69949" y="130474"/>
                </a:lnTo>
                <a:lnTo>
                  <a:pt x="98583" y="97948"/>
                </a:lnTo>
                <a:lnTo>
                  <a:pt x="131266" y="69471"/>
                </a:lnTo>
                <a:lnTo>
                  <a:pt x="167640" y="45390"/>
                </a:lnTo>
                <a:lnTo>
                  <a:pt x="207347" y="26054"/>
                </a:lnTo>
                <a:lnTo>
                  <a:pt x="250031" y="11812"/>
                </a:lnTo>
                <a:lnTo>
                  <a:pt x="295334" y="3011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8686800" y="31000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9372600" y="37858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86868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86868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8686800" y="4800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9372600" y="5486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70866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448035" y="1490705"/>
            <a:ext cx="3904529" cy="40048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70866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7086600" y="4800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7772400" y="5486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90980" y="14541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637029" y="22542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95300" y="24320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90980" y="30543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000500" y="39624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000500" y="41402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000500" y="43180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000500" y="44945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4086859" y="4081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183379" y="2430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097529" y="184277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275329" y="184277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453129" y="184277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8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3091179" y="14541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2921000" y="344297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097529" y="344297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275329" y="344297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453129" y="344297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8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3091179" y="30543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945129" y="22542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637029" y="39039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2400300" y="396367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400300" y="41402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400300" y="43180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400300" y="4495800"/>
            <a:ext cx="0" cy="106680"/>
          </a:xfrm>
          <a:custGeom>
            <a:avLst/>
            <a:gdLst/>
            <a:ahLst/>
            <a:cxnLst/>
            <a:rect l="l" t="t" r="r" b="b"/>
            <a:pathLst>
              <a:path h="106679">
                <a:moveTo>
                  <a:pt x="0" y="0"/>
                </a:moveTo>
                <a:lnTo>
                  <a:pt x="0" y="10668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2486660" y="4081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3237229" y="39039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3091179" y="47548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210184" y="1124585"/>
            <a:ext cx="4142379" cy="43709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2486660" y="24320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6172200" y="1842770"/>
            <a:ext cx="914400" cy="0"/>
          </a:xfrm>
          <a:custGeom>
            <a:avLst/>
            <a:gdLst/>
            <a:ahLst/>
            <a:cxnLst/>
            <a:rect l="l" t="t" r="r" b="b"/>
            <a:pathLst>
              <a:path w="914400">
                <a:moveTo>
                  <a:pt x="0" y="0"/>
                </a:moveTo>
                <a:lnTo>
                  <a:pt x="914400" y="0"/>
                </a:lnTo>
              </a:path>
            </a:pathLst>
          </a:custGeom>
          <a:ln w="9129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6520180" y="14541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6071870" y="2085339"/>
            <a:ext cx="1115060" cy="1115060"/>
          </a:xfrm>
          <a:custGeom>
            <a:avLst/>
            <a:gdLst/>
            <a:ahLst/>
            <a:cxnLst/>
            <a:rect l="l" t="t" r="r" b="b"/>
            <a:pathLst>
              <a:path w="1115059" h="1115060">
                <a:moveTo>
                  <a:pt x="0" y="0"/>
                </a:moveTo>
                <a:lnTo>
                  <a:pt x="1115059" y="1115060"/>
                </a:lnTo>
              </a:path>
            </a:pathLst>
          </a:custGeom>
          <a:ln w="1832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6666230" y="22542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5829300" y="2185670"/>
            <a:ext cx="0" cy="914400"/>
          </a:xfrm>
          <a:custGeom>
            <a:avLst/>
            <a:gdLst/>
            <a:ahLst/>
            <a:cxnLst/>
            <a:rect l="l" t="t" r="r" b="b"/>
            <a:pathLst>
              <a:path h="914400">
                <a:moveTo>
                  <a:pt x="0" y="0"/>
                </a:moveTo>
                <a:lnTo>
                  <a:pt x="0" y="914400"/>
                </a:lnTo>
              </a:path>
            </a:pathLst>
          </a:custGeom>
          <a:ln w="912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5524500" y="24320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6172200" y="3442970"/>
            <a:ext cx="914400" cy="0"/>
          </a:xfrm>
          <a:custGeom>
            <a:avLst/>
            <a:gdLst/>
            <a:ahLst/>
            <a:cxnLst/>
            <a:rect l="l" t="t" r="r" b="b"/>
            <a:pathLst>
              <a:path w="914400">
                <a:moveTo>
                  <a:pt x="0" y="0"/>
                </a:moveTo>
                <a:lnTo>
                  <a:pt x="914400" y="0"/>
                </a:lnTo>
              </a:path>
            </a:pathLst>
          </a:custGeom>
          <a:ln w="9129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6520180" y="30543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9029700" y="3785870"/>
            <a:ext cx="0" cy="1014730"/>
          </a:xfrm>
          <a:custGeom>
            <a:avLst/>
            <a:gdLst/>
            <a:ahLst/>
            <a:cxnLst/>
            <a:rect l="l" t="t" r="r" b="b"/>
            <a:pathLst>
              <a:path h="1014729">
                <a:moveTo>
                  <a:pt x="0" y="0"/>
                </a:moveTo>
                <a:lnTo>
                  <a:pt x="0" y="1014729"/>
                </a:lnTo>
              </a:path>
            </a:pathLst>
          </a:custGeom>
          <a:ln w="18329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9116059" y="4081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9029700" y="2185670"/>
            <a:ext cx="0" cy="914400"/>
          </a:xfrm>
          <a:custGeom>
            <a:avLst/>
            <a:gdLst/>
            <a:ahLst/>
            <a:cxnLst/>
            <a:rect l="l" t="t" r="r" b="b"/>
            <a:pathLst>
              <a:path h="914400">
                <a:moveTo>
                  <a:pt x="0" y="0"/>
                </a:moveTo>
                <a:lnTo>
                  <a:pt x="0" y="914400"/>
                </a:lnTo>
              </a:path>
            </a:pathLst>
          </a:custGeom>
          <a:ln w="9129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9212580" y="2430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7759700" y="1454150"/>
            <a:ext cx="939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72745" algn="l"/>
                <a:tab pos="926465" algn="l"/>
              </a:tabLst>
            </a:pPr>
            <a:r>
              <a:rPr sz="2400" u="heavy" dirty="0">
                <a:solidFill>
                  <a:srgbClr val="999999"/>
                </a:solidFill>
                <a:uFill>
                  <a:solidFill>
                    <a:srgbClr val="B2B2B2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solidFill>
                  <a:srgbClr val="999999"/>
                </a:solidFill>
                <a:uFill>
                  <a:solidFill>
                    <a:srgbClr val="B2B2B2"/>
                  </a:solidFill>
                </a:uFill>
                <a:latin typeface="DejaVu Serif"/>
                <a:cs typeface="DejaVu Serif"/>
              </a:rPr>
              <a:t>2	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759700" y="3054350"/>
            <a:ext cx="939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72745" algn="l"/>
                <a:tab pos="926465" algn="l"/>
              </a:tabLst>
            </a:pPr>
            <a:r>
              <a:rPr sz="2400" u="heavy" dirty="0">
                <a:solidFill>
                  <a:srgbClr val="999999"/>
                </a:solidFill>
                <a:uFill>
                  <a:solidFill>
                    <a:srgbClr val="B2B2B2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solidFill>
                  <a:srgbClr val="999999"/>
                </a:solidFill>
                <a:uFill>
                  <a:solidFill>
                    <a:srgbClr val="B2B2B2"/>
                  </a:solidFill>
                </a:uFill>
                <a:latin typeface="DejaVu Serif"/>
                <a:cs typeface="DejaVu Serif"/>
              </a:rPr>
              <a:t>4	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7672069" y="2085339"/>
            <a:ext cx="1115060" cy="1115060"/>
          </a:xfrm>
          <a:custGeom>
            <a:avLst/>
            <a:gdLst/>
            <a:ahLst/>
            <a:cxnLst/>
            <a:rect l="l" t="t" r="r" b="b"/>
            <a:pathLst>
              <a:path w="1115059" h="1115060">
                <a:moveTo>
                  <a:pt x="1115059" y="0"/>
                </a:moveTo>
                <a:lnTo>
                  <a:pt x="0" y="1115060"/>
                </a:lnTo>
              </a:path>
            </a:pathLst>
          </a:custGeom>
          <a:ln w="9129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/>
          <p:nvPr/>
        </p:nvSpPr>
        <p:spPr>
          <a:xfrm>
            <a:off x="7974330" y="22542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6071870" y="3685540"/>
            <a:ext cx="1115060" cy="1215390"/>
          </a:xfrm>
          <a:custGeom>
            <a:avLst/>
            <a:gdLst/>
            <a:ahLst/>
            <a:cxnLst/>
            <a:rect l="l" t="t" r="r" b="b"/>
            <a:pathLst>
              <a:path w="1115059" h="1215389">
                <a:moveTo>
                  <a:pt x="0" y="0"/>
                </a:moveTo>
                <a:lnTo>
                  <a:pt x="1115059" y="1215390"/>
                </a:lnTo>
              </a:path>
            </a:pathLst>
          </a:custGeom>
          <a:ln w="1832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 txBox="1"/>
          <p:nvPr/>
        </p:nvSpPr>
        <p:spPr>
          <a:xfrm>
            <a:off x="6666230" y="39039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7429500" y="3785870"/>
            <a:ext cx="0" cy="1014730"/>
          </a:xfrm>
          <a:custGeom>
            <a:avLst/>
            <a:gdLst/>
            <a:ahLst/>
            <a:cxnLst/>
            <a:rect l="l" t="t" r="r" b="b"/>
            <a:pathLst>
              <a:path h="1014729">
                <a:moveTo>
                  <a:pt x="0" y="0"/>
                </a:moveTo>
                <a:lnTo>
                  <a:pt x="0" y="1014729"/>
                </a:lnTo>
              </a:path>
            </a:pathLst>
          </a:custGeom>
          <a:ln w="912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 txBox="1"/>
          <p:nvPr/>
        </p:nvSpPr>
        <p:spPr>
          <a:xfrm>
            <a:off x="7515859" y="4081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7672069" y="3685540"/>
            <a:ext cx="1115060" cy="1215390"/>
          </a:xfrm>
          <a:custGeom>
            <a:avLst/>
            <a:gdLst/>
            <a:ahLst/>
            <a:cxnLst/>
            <a:rect l="l" t="t" r="r" b="b"/>
            <a:pathLst>
              <a:path w="1115059" h="1215389">
                <a:moveTo>
                  <a:pt x="0" y="0"/>
                </a:moveTo>
                <a:lnTo>
                  <a:pt x="1115059" y="1215390"/>
                </a:lnTo>
              </a:path>
            </a:pathLst>
          </a:custGeom>
          <a:ln w="1832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 txBox="1"/>
          <p:nvPr/>
        </p:nvSpPr>
        <p:spPr>
          <a:xfrm>
            <a:off x="8266430" y="39039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7772400" y="5143500"/>
            <a:ext cx="914400" cy="0"/>
          </a:xfrm>
          <a:custGeom>
            <a:avLst/>
            <a:gdLst/>
            <a:ahLst/>
            <a:cxnLst/>
            <a:rect l="l" t="t" r="r" b="b"/>
            <a:pathLst>
              <a:path w="914400">
                <a:moveTo>
                  <a:pt x="0" y="0"/>
                </a:moveTo>
                <a:lnTo>
                  <a:pt x="914400" y="0"/>
                </a:lnTo>
              </a:path>
            </a:pathLst>
          </a:custGeom>
          <a:ln w="9129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 txBox="1"/>
          <p:nvPr/>
        </p:nvSpPr>
        <p:spPr>
          <a:xfrm>
            <a:off x="8120380" y="47548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7429500" y="2185670"/>
            <a:ext cx="0" cy="914400"/>
          </a:xfrm>
          <a:custGeom>
            <a:avLst/>
            <a:gdLst/>
            <a:ahLst/>
            <a:cxnLst/>
            <a:rect l="l" t="t" r="r" b="b"/>
            <a:pathLst>
              <a:path h="914400">
                <a:moveTo>
                  <a:pt x="0" y="0"/>
                </a:moveTo>
                <a:lnTo>
                  <a:pt x="0" y="914400"/>
                </a:lnTo>
              </a:path>
            </a:pathLst>
          </a:custGeom>
          <a:ln w="1832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 txBox="1"/>
          <p:nvPr/>
        </p:nvSpPr>
        <p:spPr>
          <a:xfrm>
            <a:off x="7515859" y="24320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5486400" y="149986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5486400" y="149986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5486400" y="149986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6172200" y="21856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7086600" y="149986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7086600" y="149986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7086600" y="149986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7772400" y="21856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7086600" y="310007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7086600" y="310007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7086600" y="31000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7772400" y="37858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5486400" y="310007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5486400" y="310007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5486400" y="31000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6172200" y="37858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8686800" y="149986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11"/>
                </a:lnTo>
                <a:lnTo>
                  <a:pt x="250031" y="11812"/>
                </a:lnTo>
                <a:lnTo>
                  <a:pt x="207347" y="26054"/>
                </a:lnTo>
                <a:lnTo>
                  <a:pt x="167640" y="45390"/>
                </a:lnTo>
                <a:lnTo>
                  <a:pt x="131266" y="69471"/>
                </a:lnTo>
                <a:lnTo>
                  <a:pt x="98583" y="97948"/>
                </a:lnTo>
                <a:lnTo>
                  <a:pt x="69949" y="130474"/>
                </a:lnTo>
                <a:lnTo>
                  <a:pt x="45720" y="166699"/>
                </a:lnTo>
                <a:lnTo>
                  <a:pt x="26253" y="206275"/>
                </a:lnTo>
                <a:lnTo>
                  <a:pt x="11906" y="248855"/>
                </a:lnTo>
                <a:lnTo>
                  <a:pt x="3036" y="294089"/>
                </a:lnTo>
                <a:lnTo>
                  <a:pt x="0" y="341629"/>
                </a:lnTo>
                <a:lnTo>
                  <a:pt x="3036" y="389487"/>
                </a:lnTo>
                <a:lnTo>
                  <a:pt x="11906" y="435033"/>
                </a:lnTo>
                <a:lnTo>
                  <a:pt x="26253" y="477916"/>
                </a:lnTo>
                <a:lnTo>
                  <a:pt x="45720" y="517783"/>
                </a:lnTo>
                <a:lnTo>
                  <a:pt x="69949" y="554281"/>
                </a:lnTo>
                <a:lnTo>
                  <a:pt x="98583" y="587057"/>
                </a:lnTo>
                <a:lnTo>
                  <a:pt x="131266" y="615758"/>
                </a:lnTo>
                <a:lnTo>
                  <a:pt x="167640" y="640032"/>
                </a:lnTo>
                <a:lnTo>
                  <a:pt x="207347" y="659526"/>
                </a:lnTo>
                <a:lnTo>
                  <a:pt x="250031" y="673887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87"/>
                </a:lnTo>
                <a:lnTo>
                  <a:pt x="478452" y="659526"/>
                </a:lnTo>
                <a:lnTo>
                  <a:pt x="518159" y="640032"/>
                </a:lnTo>
                <a:lnTo>
                  <a:pt x="554533" y="615758"/>
                </a:lnTo>
                <a:lnTo>
                  <a:pt x="587216" y="587057"/>
                </a:lnTo>
                <a:lnTo>
                  <a:pt x="615850" y="554281"/>
                </a:lnTo>
                <a:lnTo>
                  <a:pt x="640079" y="517783"/>
                </a:lnTo>
                <a:lnTo>
                  <a:pt x="659546" y="477916"/>
                </a:lnTo>
                <a:lnTo>
                  <a:pt x="673893" y="435033"/>
                </a:lnTo>
                <a:lnTo>
                  <a:pt x="682763" y="389487"/>
                </a:lnTo>
                <a:lnTo>
                  <a:pt x="685800" y="341629"/>
                </a:lnTo>
                <a:lnTo>
                  <a:pt x="682763" y="294089"/>
                </a:lnTo>
                <a:lnTo>
                  <a:pt x="673893" y="248855"/>
                </a:lnTo>
                <a:lnTo>
                  <a:pt x="659546" y="206275"/>
                </a:lnTo>
                <a:lnTo>
                  <a:pt x="640079" y="166699"/>
                </a:lnTo>
                <a:lnTo>
                  <a:pt x="615850" y="130474"/>
                </a:lnTo>
                <a:lnTo>
                  <a:pt x="587216" y="97948"/>
                </a:lnTo>
                <a:lnTo>
                  <a:pt x="554533" y="69471"/>
                </a:lnTo>
                <a:lnTo>
                  <a:pt x="518159" y="45390"/>
                </a:lnTo>
                <a:lnTo>
                  <a:pt x="478452" y="26054"/>
                </a:lnTo>
                <a:lnTo>
                  <a:pt x="435768" y="11812"/>
                </a:lnTo>
                <a:lnTo>
                  <a:pt x="390465" y="3011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8686800" y="149986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11"/>
                </a:lnTo>
                <a:lnTo>
                  <a:pt x="435768" y="11812"/>
                </a:lnTo>
                <a:lnTo>
                  <a:pt x="478452" y="26054"/>
                </a:lnTo>
                <a:lnTo>
                  <a:pt x="518159" y="45390"/>
                </a:lnTo>
                <a:lnTo>
                  <a:pt x="554533" y="69471"/>
                </a:lnTo>
                <a:lnTo>
                  <a:pt x="587216" y="97948"/>
                </a:lnTo>
                <a:lnTo>
                  <a:pt x="615850" y="130474"/>
                </a:lnTo>
                <a:lnTo>
                  <a:pt x="640079" y="166699"/>
                </a:lnTo>
                <a:lnTo>
                  <a:pt x="659546" y="206275"/>
                </a:lnTo>
                <a:lnTo>
                  <a:pt x="673893" y="248855"/>
                </a:lnTo>
                <a:lnTo>
                  <a:pt x="682763" y="294089"/>
                </a:lnTo>
                <a:lnTo>
                  <a:pt x="685800" y="341629"/>
                </a:lnTo>
                <a:lnTo>
                  <a:pt x="682763" y="389487"/>
                </a:lnTo>
                <a:lnTo>
                  <a:pt x="673893" y="435033"/>
                </a:lnTo>
                <a:lnTo>
                  <a:pt x="659546" y="477916"/>
                </a:lnTo>
                <a:lnTo>
                  <a:pt x="640079" y="517783"/>
                </a:lnTo>
                <a:lnTo>
                  <a:pt x="615850" y="554281"/>
                </a:lnTo>
                <a:lnTo>
                  <a:pt x="587216" y="587057"/>
                </a:lnTo>
                <a:lnTo>
                  <a:pt x="554533" y="615758"/>
                </a:lnTo>
                <a:lnTo>
                  <a:pt x="518159" y="640032"/>
                </a:lnTo>
                <a:lnTo>
                  <a:pt x="478452" y="659526"/>
                </a:lnTo>
                <a:lnTo>
                  <a:pt x="435768" y="673887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87"/>
                </a:lnTo>
                <a:lnTo>
                  <a:pt x="207347" y="659526"/>
                </a:lnTo>
                <a:lnTo>
                  <a:pt x="167640" y="640032"/>
                </a:lnTo>
                <a:lnTo>
                  <a:pt x="131266" y="615758"/>
                </a:lnTo>
                <a:lnTo>
                  <a:pt x="98583" y="587057"/>
                </a:lnTo>
                <a:lnTo>
                  <a:pt x="69949" y="554281"/>
                </a:lnTo>
                <a:lnTo>
                  <a:pt x="45720" y="517783"/>
                </a:lnTo>
                <a:lnTo>
                  <a:pt x="26253" y="477916"/>
                </a:lnTo>
                <a:lnTo>
                  <a:pt x="11906" y="435033"/>
                </a:lnTo>
                <a:lnTo>
                  <a:pt x="3036" y="389487"/>
                </a:lnTo>
                <a:lnTo>
                  <a:pt x="0" y="341629"/>
                </a:lnTo>
                <a:lnTo>
                  <a:pt x="3036" y="294089"/>
                </a:lnTo>
                <a:lnTo>
                  <a:pt x="11906" y="248855"/>
                </a:lnTo>
                <a:lnTo>
                  <a:pt x="26253" y="206275"/>
                </a:lnTo>
                <a:lnTo>
                  <a:pt x="45720" y="166699"/>
                </a:lnTo>
                <a:lnTo>
                  <a:pt x="69949" y="130474"/>
                </a:lnTo>
                <a:lnTo>
                  <a:pt x="98583" y="97948"/>
                </a:lnTo>
                <a:lnTo>
                  <a:pt x="131266" y="69471"/>
                </a:lnTo>
                <a:lnTo>
                  <a:pt x="167640" y="45390"/>
                </a:lnTo>
                <a:lnTo>
                  <a:pt x="207347" y="26054"/>
                </a:lnTo>
                <a:lnTo>
                  <a:pt x="250031" y="11812"/>
                </a:lnTo>
                <a:lnTo>
                  <a:pt x="295334" y="3011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8686800" y="149986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9372600" y="21856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8686800" y="310007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11"/>
                </a:lnTo>
                <a:lnTo>
                  <a:pt x="250031" y="11812"/>
                </a:lnTo>
                <a:lnTo>
                  <a:pt x="207347" y="26054"/>
                </a:lnTo>
                <a:lnTo>
                  <a:pt x="167640" y="45390"/>
                </a:lnTo>
                <a:lnTo>
                  <a:pt x="131266" y="69471"/>
                </a:lnTo>
                <a:lnTo>
                  <a:pt x="98583" y="97948"/>
                </a:lnTo>
                <a:lnTo>
                  <a:pt x="69949" y="130474"/>
                </a:lnTo>
                <a:lnTo>
                  <a:pt x="45720" y="166699"/>
                </a:lnTo>
                <a:lnTo>
                  <a:pt x="26253" y="206275"/>
                </a:lnTo>
                <a:lnTo>
                  <a:pt x="11906" y="248855"/>
                </a:lnTo>
                <a:lnTo>
                  <a:pt x="3036" y="294089"/>
                </a:lnTo>
                <a:lnTo>
                  <a:pt x="0" y="341629"/>
                </a:lnTo>
                <a:lnTo>
                  <a:pt x="3036" y="389487"/>
                </a:lnTo>
                <a:lnTo>
                  <a:pt x="11906" y="435033"/>
                </a:lnTo>
                <a:lnTo>
                  <a:pt x="26253" y="477916"/>
                </a:lnTo>
                <a:lnTo>
                  <a:pt x="45720" y="517783"/>
                </a:lnTo>
                <a:lnTo>
                  <a:pt x="69949" y="554281"/>
                </a:lnTo>
                <a:lnTo>
                  <a:pt x="98583" y="587057"/>
                </a:lnTo>
                <a:lnTo>
                  <a:pt x="131266" y="615758"/>
                </a:lnTo>
                <a:lnTo>
                  <a:pt x="167640" y="640032"/>
                </a:lnTo>
                <a:lnTo>
                  <a:pt x="207347" y="659526"/>
                </a:lnTo>
                <a:lnTo>
                  <a:pt x="250031" y="673887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87"/>
                </a:lnTo>
                <a:lnTo>
                  <a:pt x="478452" y="659526"/>
                </a:lnTo>
                <a:lnTo>
                  <a:pt x="518159" y="640032"/>
                </a:lnTo>
                <a:lnTo>
                  <a:pt x="554533" y="615758"/>
                </a:lnTo>
                <a:lnTo>
                  <a:pt x="587216" y="587057"/>
                </a:lnTo>
                <a:lnTo>
                  <a:pt x="615850" y="554281"/>
                </a:lnTo>
                <a:lnTo>
                  <a:pt x="640079" y="517783"/>
                </a:lnTo>
                <a:lnTo>
                  <a:pt x="659546" y="477916"/>
                </a:lnTo>
                <a:lnTo>
                  <a:pt x="673893" y="435033"/>
                </a:lnTo>
                <a:lnTo>
                  <a:pt x="682763" y="389487"/>
                </a:lnTo>
                <a:lnTo>
                  <a:pt x="685800" y="341629"/>
                </a:lnTo>
                <a:lnTo>
                  <a:pt x="682763" y="294089"/>
                </a:lnTo>
                <a:lnTo>
                  <a:pt x="673893" y="248855"/>
                </a:lnTo>
                <a:lnTo>
                  <a:pt x="659546" y="206275"/>
                </a:lnTo>
                <a:lnTo>
                  <a:pt x="640079" y="166699"/>
                </a:lnTo>
                <a:lnTo>
                  <a:pt x="615850" y="130474"/>
                </a:lnTo>
                <a:lnTo>
                  <a:pt x="587216" y="97948"/>
                </a:lnTo>
                <a:lnTo>
                  <a:pt x="554533" y="69471"/>
                </a:lnTo>
                <a:lnTo>
                  <a:pt x="518159" y="45390"/>
                </a:lnTo>
                <a:lnTo>
                  <a:pt x="478452" y="26054"/>
                </a:lnTo>
                <a:lnTo>
                  <a:pt x="435768" y="11812"/>
                </a:lnTo>
                <a:lnTo>
                  <a:pt x="390465" y="3011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8686800" y="310007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11"/>
                </a:lnTo>
                <a:lnTo>
                  <a:pt x="435768" y="11812"/>
                </a:lnTo>
                <a:lnTo>
                  <a:pt x="478452" y="26054"/>
                </a:lnTo>
                <a:lnTo>
                  <a:pt x="518159" y="45390"/>
                </a:lnTo>
                <a:lnTo>
                  <a:pt x="554533" y="69471"/>
                </a:lnTo>
                <a:lnTo>
                  <a:pt x="587216" y="97948"/>
                </a:lnTo>
                <a:lnTo>
                  <a:pt x="615850" y="130474"/>
                </a:lnTo>
                <a:lnTo>
                  <a:pt x="640079" y="166699"/>
                </a:lnTo>
                <a:lnTo>
                  <a:pt x="659546" y="206275"/>
                </a:lnTo>
                <a:lnTo>
                  <a:pt x="673893" y="248855"/>
                </a:lnTo>
                <a:lnTo>
                  <a:pt x="682763" y="294089"/>
                </a:lnTo>
                <a:lnTo>
                  <a:pt x="685800" y="341629"/>
                </a:lnTo>
                <a:lnTo>
                  <a:pt x="682763" y="389487"/>
                </a:lnTo>
                <a:lnTo>
                  <a:pt x="673893" y="435033"/>
                </a:lnTo>
                <a:lnTo>
                  <a:pt x="659546" y="477916"/>
                </a:lnTo>
                <a:lnTo>
                  <a:pt x="640079" y="517783"/>
                </a:lnTo>
                <a:lnTo>
                  <a:pt x="615850" y="554281"/>
                </a:lnTo>
                <a:lnTo>
                  <a:pt x="587216" y="587057"/>
                </a:lnTo>
                <a:lnTo>
                  <a:pt x="554533" y="615758"/>
                </a:lnTo>
                <a:lnTo>
                  <a:pt x="518159" y="640032"/>
                </a:lnTo>
                <a:lnTo>
                  <a:pt x="478452" y="659526"/>
                </a:lnTo>
                <a:lnTo>
                  <a:pt x="435768" y="673887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87"/>
                </a:lnTo>
                <a:lnTo>
                  <a:pt x="207347" y="659526"/>
                </a:lnTo>
                <a:lnTo>
                  <a:pt x="167640" y="640032"/>
                </a:lnTo>
                <a:lnTo>
                  <a:pt x="131266" y="615758"/>
                </a:lnTo>
                <a:lnTo>
                  <a:pt x="98583" y="587057"/>
                </a:lnTo>
                <a:lnTo>
                  <a:pt x="69949" y="554281"/>
                </a:lnTo>
                <a:lnTo>
                  <a:pt x="45720" y="517783"/>
                </a:lnTo>
                <a:lnTo>
                  <a:pt x="26253" y="477916"/>
                </a:lnTo>
                <a:lnTo>
                  <a:pt x="11906" y="435033"/>
                </a:lnTo>
                <a:lnTo>
                  <a:pt x="3036" y="389487"/>
                </a:lnTo>
                <a:lnTo>
                  <a:pt x="0" y="341629"/>
                </a:lnTo>
                <a:lnTo>
                  <a:pt x="3036" y="294089"/>
                </a:lnTo>
                <a:lnTo>
                  <a:pt x="11906" y="248855"/>
                </a:lnTo>
                <a:lnTo>
                  <a:pt x="26253" y="206275"/>
                </a:lnTo>
                <a:lnTo>
                  <a:pt x="45720" y="166699"/>
                </a:lnTo>
                <a:lnTo>
                  <a:pt x="69949" y="130474"/>
                </a:lnTo>
                <a:lnTo>
                  <a:pt x="98583" y="97948"/>
                </a:lnTo>
                <a:lnTo>
                  <a:pt x="131266" y="69471"/>
                </a:lnTo>
                <a:lnTo>
                  <a:pt x="167640" y="45390"/>
                </a:lnTo>
                <a:lnTo>
                  <a:pt x="207347" y="26054"/>
                </a:lnTo>
                <a:lnTo>
                  <a:pt x="250031" y="11812"/>
                </a:lnTo>
                <a:lnTo>
                  <a:pt x="295334" y="3011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8686800" y="31000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9372600" y="37858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86868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86868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8686800" y="4800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9372600" y="5486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70866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70866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7086600" y="4800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7772400" y="5486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90980" y="14541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637029" y="22542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95300" y="24320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90980" y="30543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000500" y="39624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000500" y="41402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000500" y="43180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000500" y="44945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4086859" y="4081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183379" y="2430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097529" y="184277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275329" y="184277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453129" y="184277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8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3091179" y="14541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2921000" y="344297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097529" y="344297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275329" y="344297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453129" y="344297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8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3091179" y="30543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945129" y="22542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637029" y="39039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2400300" y="396367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400300" y="41402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400300" y="43180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400300" y="4495800"/>
            <a:ext cx="0" cy="106680"/>
          </a:xfrm>
          <a:custGeom>
            <a:avLst/>
            <a:gdLst/>
            <a:ahLst/>
            <a:cxnLst/>
            <a:rect l="l" t="t" r="r" b="b"/>
            <a:pathLst>
              <a:path h="106679">
                <a:moveTo>
                  <a:pt x="0" y="0"/>
                </a:moveTo>
                <a:lnTo>
                  <a:pt x="0" y="10668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239384" y="1124585"/>
            <a:ext cx="4142379" cy="43709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2486660" y="4081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3237229" y="39039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3091179" y="47548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210184" y="1124585"/>
            <a:ext cx="4142379" cy="43709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2486660" y="24320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6520180" y="14541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6666230" y="22542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5524500" y="24320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6520180" y="30543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9116059" y="4081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9212580" y="2430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8120380" y="14541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8120380" y="30543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7974330" y="22542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6666230" y="39039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7515859" y="4081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8266430" y="39039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8120380" y="47548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7515859" y="24320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90980" y="14541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637029" y="22542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95300" y="24320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90980" y="30543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000500" y="39624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000500" y="41402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000500" y="43180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000500" y="44945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4086859" y="4081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183379" y="2430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091179" y="14541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921000" y="344297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097529" y="344297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275329" y="344297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453129" y="344297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8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3091179" y="30543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945129" y="22542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637029" y="39039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2400300" y="396367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400300" y="41402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400300" y="43180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400300" y="4495800"/>
            <a:ext cx="0" cy="106680"/>
          </a:xfrm>
          <a:custGeom>
            <a:avLst/>
            <a:gdLst/>
            <a:ahLst/>
            <a:cxnLst/>
            <a:rect l="l" t="t" r="r" b="b"/>
            <a:pathLst>
              <a:path h="106679">
                <a:moveTo>
                  <a:pt x="0" y="0"/>
                </a:moveTo>
                <a:lnTo>
                  <a:pt x="0" y="10668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2486660" y="4081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5239384" y="1124585"/>
            <a:ext cx="4142379" cy="43709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3237229" y="39039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3091179" y="47548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210184" y="1124585"/>
            <a:ext cx="4142379" cy="43709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2486660" y="24320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6520180" y="14541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6666230" y="22542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5524500" y="24320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6520180" y="30543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9116059" y="4081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9212580" y="2430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8120380" y="14541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8120380" y="30543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7974330" y="22542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6666230" y="39039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7515859" y="4081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8266430" y="39039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8120380" y="47548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7515859" y="24320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90980" y="14541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637029" y="22542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95300" y="24320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90980" y="30543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000500" y="39624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000500" y="41402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000500" y="43180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000500" y="44945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4086859" y="4081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183379" y="2430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091179" y="14541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921000" y="344297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097529" y="344297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275329" y="344297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453129" y="344297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8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3091179" y="30543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945129" y="22542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637029" y="39039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2400300" y="396367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400300" y="41402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400300" y="43180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400300" y="4495800"/>
            <a:ext cx="0" cy="106680"/>
          </a:xfrm>
          <a:custGeom>
            <a:avLst/>
            <a:gdLst/>
            <a:ahLst/>
            <a:cxnLst/>
            <a:rect l="l" t="t" r="r" b="b"/>
            <a:pathLst>
              <a:path h="106679">
                <a:moveTo>
                  <a:pt x="0" y="0"/>
                </a:moveTo>
                <a:lnTo>
                  <a:pt x="0" y="10668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2486660" y="4081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5239384" y="1124585"/>
            <a:ext cx="4142379" cy="43709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3237229" y="39039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3091179" y="47548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210184" y="1124585"/>
            <a:ext cx="4142379" cy="43709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2486660" y="24320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6520180" y="14541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6666230" y="22542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5524500" y="24320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6520180" y="30543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9116059" y="4081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9212580" y="2430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8120380" y="14541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8120380" y="30543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7974330" y="22542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6666230" y="39039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7515859" y="4081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8266430" y="39039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8120380" y="47548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7515859" y="24320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90980" y="14541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637029" y="22542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95300" y="24320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90980" y="30543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000500" y="39624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000500" y="41402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000500" y="43180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000500" y="44945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4086859" y="4081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183379" y="2430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091179" y="14541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921000" y="344297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097529" y="344297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275329" y="344297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453129" y="344297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8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3091179" y="30543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945129" y="22542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637029" y="39039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2400300" y="396367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400300" y="41402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400300" y="43180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400300" y="4495800"/>
            <a:ext cx="0" cy="106680"/>
          </a:xfrm>
          <a:custGeom>
            <a:avLst/>
            <a:gdLst/>
            <a:ahLst/>
            <a:cxnLst/>
            <a:rect l="l" t="t" r="r" b="b"/>
            <a:pathLst>
              <a:path h="106679">
                <a:moveTo>
                  <a:pt x="0" y="0"/>
                </a:moveTo>
                <a:lnTo>
                  <a:pt x="0" y="10668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2486660" y="4081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5239384" y="1124585"/>
            <a:ext cx="4142379" cy="43709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3237229" y="39039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3091179" y="47548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2486660" y="24320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210184" y="1124585"/>
            <a:ext cx="4142379" cy="43709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6520180" y="14541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6666230" y="22542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5524500" y="24320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6520180" y="30543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9116059" y="4081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9212580" y="2430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8120380" y="14541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8120380" y="30543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7974330" y="22542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6666230" y="39039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7515859" y="4081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8266430" y="39039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8120380" y="47548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7515859" y="24320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771900" y="6115050"/>
            <a:ext cx="0" cy="109220"/>
          </a:xfrm>
          <a:custGeom>
            <a:avLst/>
            <a:gdLst/>
            <a:ahLst/>
            <a:cxnLst/>
            <a:rect l="l" t="t" r="r" b="b"/>
            <a:pathLst>
              <a:path h="109220">
                <a:moveTo>
                  <a:pt x="0" y="109219"/>
                </a:moveTo>
                <a:lnTo>
                  <a:pt x="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771900" y="593852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107949"/>
                </a:moveTo>
                <a:lnTo>
                  <a:pt x="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771900" y="576072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107949"/>
                </a:moveTo>
                <a:lnTo>
                  <a:pt x="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771900" y="558419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107950"/>
                </a:moveTo>
                <a:lnTo>
                  <a:pt x="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771900" y="540639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107950"/>
                </a:moveTo>
                <a:lnTo>
                  <a:pt x="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771900" y="5229859"/>
            <a:ext cx="0" cy="106680"/>
          </a:xfrm>
          <a:custGeom>
            <a:avLst/>
            <a:gdLst/>
            <a:ahLst/>
            <a:cxnLst/>
            <a:rect l="l" t="t" r="r" b="b"/>
            <a:pathLst>
              <a:path h="106679">
                <a:moveTo>
                  <a:pt x="0" y="106679"/>
                </a:moveTo>
                <a:lnTo>
                  <a:pt x="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3858259" y="55029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633979" y="51485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291329" y="4686300"/>
            <a:ext cx="109220" cy="0"/>
          </a:xfrm>
          <a:custGeom>
            <a:avLst/>
            <a:gdLst/>
            <a:ahLst/>
            <a:cxnLst/>
            <a:rect l="l" t="t" r="r" b="b"/>
            <a:pathLst>
              <a:path w="109220">
                <a:moveTo>
                  <a:pt x="0" y="0"/>
                </a:moveTo>
                <a:lnTo>
                  <a:pt x="10922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469129" y="46863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646929" y="46863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823459" y="46863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001259" y="46863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179059" y="468630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79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4691379" y="41198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4291329" y="6743700"/>
            <a:ext cx="109220" cy="0"/>
          </a:xfrm>
          <a:custGeom>
            <a:avLst/>
            <a:gdLst/>
            <a:ahLst/>
            <a:cxnLst/>
            <a:rect l="l" t="t" r="r" b="b"/>
            <a:pathLst>
              <a:path w="109220">
                <a:moveTo>
                  <a:pt x="0" y="0"/>
                </a:moveTo>
                <a:lnTo>
                  <a:pt x="10922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469129" y="67437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646929" y="67437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823459" y="67437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001259" y="67437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179059" y="674370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79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829300" y="5205729"/>
            <a:ext cx="0" cy="109220"/>
          </a:xfrm>
          <a:custGeom>
            <a:avLst/>
            <a:gdLst/>
            <a:ahLst/>
            <a:cxnLst/>
            <a:rect l="l" t="t" r="r" b="b"/>
            <a:pathLst>
              <a:path h="109220">
                <a:moveTo>
                  <a:pt x="0" y="0"/>
                </a:moveTo>
                <a:lnTo>
                  <a:pt x="0" y="10922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829300" y="53835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829300" y="55613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829300" y="573785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829300" y="591565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4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829300" y="6093459"/>
            <a:ext cx="0" cy="106680"/>
          </a:xfrm>
          <a:custGeom>
            <a:avLst/>
            <a:gdLst/>
            <a:ahLst/>
            <a:cxnLst/>
            <a:rect l="l" t="t" r="r" b="b"/>
            <a:pathLst>
              <a:path h="106679">
                <a:moveTo>
                  <a:pt x="0" y="0"/>
                </a:moveTo>
                <a:lnTo>
                  <a:pt x="0" y="1066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5915659" y="55029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4885690" y="53263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6553200" y="53263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6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6348729" y="4686300"/>
            <a:ext cx="109220" cy="0"/>
          </a:xfrm>
          <a:custGeom>
            <a:avLst/>
            <a:gdLst/>
            <a:ahLst/>
            <a:cxnLst/>
            <a:rect l="l" t="t" r="r" b="b"/>
            <a:pathLst>
              <a:path w="109220">
                <a:moveTo>
                  <a:pt x="0" y="0"/>
                </a:moveTo>
                <a:lnTo>
                  <a:pt x="10922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6526530" y="46863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6704330" y="46863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880859" y="46863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7058659" y="46863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7236459" y="468630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8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6748780" y="41198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7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6348729" y="6743700"/>
            <a:ext cx="109220" cy="0"/>
          </a:xfrm>
          <a:custGeom>
            <a:avLst/>
            <a:gdLst/>
            <a:ahLst/>
            <a:cxnLst/>
            <a:rect l="l" t="t" r="r" b="b"/>
            <a:pathLst>
              <a:path w="109220">
                <a:moveTo>
                  <a:pt x="0" y="0"/>
                </a:moveTo>
                <a:lnTo>
                  <a:pt x="10922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6526530" y="67437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6704330" y="67437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6880859" y="67437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7058659" y="67437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7236459" y="674370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8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7886700" y="5205729"/>
            <a:ext cx="0" cy="109220"/>
          </a:xfrm>
          <a:custGeom>
            <a:avLst/>
            <a:gdLst/>
            <a:ahLst/>
            <a:cxnLst/>
            <a:rect l="l" t="t" r="r" b="b"/>
            <a:pathLst>
              <a:path h="109220">
                <a:moveTo>
                  <a:pt x="0" y="0"/>
                </a:moveTo>
                <a:lnTo>
                  <a:pt x="0" y="10922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7886700" y="53835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7886700" y="55613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7886700" y="573785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7886700" y="591565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4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7886700" y="6093459"/>
            <a:ext cx="0" cy="106680"/>
          </a:xfrm>
          <a:custGeom>
            <a:avLst/>
            <a:gdLst/>
            <a:ahLst/>
            <a:cxnLst/>
            <a:rect l="l" t="t" r="r" b="b"/>
            <a:pathLst>
              <a:path h="106679">
                <a:moveTo>
                  <a:pt x="0" y="0"/>
                </a:moveTo>
                <a:lnTo>
                  <a:pt x="0" y="1066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 txBox="1"/>
          <p:nvPr/>
        </p:nvSpPr>
        <p:spPr>
          <a:xfrm>
            <a:off x="8021319" y="55029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2233929" y="6743700"/>
            <a:ext cx="109220" cy="0"/>
          </a:xfrm>
          <a:custGeom>
            <a:avLst/>
            <a:gdLst/>
            <a:ahLst/>
            <a:cxnLst/>
            <a:rect l="l" t="t" r="r" b="b"/>
            <a:pathLst>
              <a:path w="109219">
                <a:moveTo>
                  <a:pt x="0" y="0"/>
                </a:moveTo>
                <a:lnTo>
                  <a:pt x="109219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2411729" y="67437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2589529" y="67437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2766060" y="67437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2943860" y="67437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3121660" y="674370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80">
                <a:moveTo>
                  <a:pt x="0" y="0"/>
                </a:moveTo>
                <a:lnTo>
                  <a:pt x="106679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5829300" y="3148329"/>
            <a:ext cx="0" cy="109220"/>
          </a:xfrm>
          <a:custGeom>
            <a:avLst/>
            <a:gdLst/>
            <a:ahLst/>
            <a:cxnLst/>
            <a:rect l="l" t="t" r="r" b="b"/>
            <a:pathLst>
              <a:path h="109220">
                <a:moveTo>
                  <a:pt x="0" y="0"/>
                </a:moveTo>
                <a:lnTo>
                  <a:pt x="0" y="10922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5829300" y="33261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5829300" y="35039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5829300" y="368045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5829300" y="385825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5829300" y="4036059"/>
            <a:ext cx="0" cy="106680"/>
          </a:xfrm>
          <a:custGeom>
            <a:avLst/>
            <a:gdLst/>
            <a:ahLst/>
            <a:cxnLst/>
            <a:rect l="l" t="t" r="r" b="b"/>
            <a:pathLst>
              <a:path h="106679">
                <a:moveTo>
                  <a:pt x="0" y="0"/>
                </a:moveTo>
                <a:lnTo>
                  <a:pt x="0" y="1066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 txBox="1"/>
          <p:nvPr/>
        </p:nvSpPr>
        <p:spPr>
          <a:xfrm>
            <a:off x="5915659" y="34455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5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65" name="object 65"/>
          <p:cNvSpPr/>
          <p:nvPr/>
        </p:nvSpPr>
        <p:spPr>
          <a:xfrm>
            <a:off x="7886700" y="3148329"/>
            <a:ext cx="0" cy="109220"/>
          </a:xfrm>
          <a:custGeom>
            <a:avLst/>
            <a:gdLst/>
            <a:ahLst/>
            <a:cxnLst/>
            <a:rect l="l" t="t" r="r" b="b"/>
            <a:pathLst>
              <a:path h="109220">
                <a:moveTo>
                  <a:pt x="0" y="0"/>
                </a:moveTo>
                <a:lnTo>
                  <a:pt x="0" y="10922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7886700" y="33261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7886700" y="35039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7886700" y="368045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7886700" y="385825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7886700" y="4036059"/>
            <a:ext cx="0" cy="106680"/>
          </a:xfrm>
          <a:custGeom>
            <a:avLst/>
            <a:gdLst/>
            <a:ahLst/>
            <a:cxnLst/>
            <a:rect l="l" t="t" r="r" b="b"/>
            <a:pathLst>
              <a:path h="106679">
                <a:moveTo>
                  <a:pt x="0" y="0"/>
                </a:moveTo>
                <a:lnTo>
                  <a:pt x="0" y="1066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 txBox="1"/>
          <p:nvPr/>
        </p:nvSpPr>
        <p:spPr>
          <a:xfrm>
            <a:off x="8021319" y="34455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6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72" name="object 72"/>
          <p:cNvSpPr/>
          <p:nvPr/>
        </p:nvSpPr>
        <p:spPr>
          <a:xfrm>
            <a:off x="7886700" y="1090930"/>
            <a:ext cx="0" cy="109220"/>
          </a:xfrm>
          <a:custGeom>
            <a:avLst/>
            <a:gdLst/>
            <a:ahLst/>
            <a:cxnLst/>
            <a:rect l="l" t="t" r="r" b="b"/>
            <a:pathLst>
              <a:path h="109219">
                <a:moveTo>
                  <a:pt x="0" y="0"/>
                </a:moveTo>
                <a:lnTo>
                  <a:pt x="0" y="10922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7886700" y="126873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7886700" y="144653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7886700" y="162306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7886700" y="180086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7886700" y="1978660"/>
            <a:ext cx="0" cy="106680"/>
          </a:xfrm>
          <a:custGeom>
            <a:avLst/>
            <a:gdLst/>
            <a:ahLst/>
            <a:cxnLst/>
            <a:rect l="l" t="t" r="r" b="b"/>
            <a:pathLst>
              <a:path h="106680">
                <a:moveTo>
                  <a:pt x="0" y="0"/>
                </a:moveTo>
                <a:lnTo>
                  <a:pt x="0" y="1066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 txBox="1"/>
          <p:nvPr/>
        </p:nvSpPr>
        <p:spPr>
          <a:xfrm>
            <a:off x="4691379" y="30911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5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79" name="object 79"/>
          <p:cNvSpPr/>
          <p:nvPr/>
        </p:nvSpPr>
        <p:spPr>
          <a:xfrm>
            <a:off x="6348729" y="2628900"/>
            <a:ext cx="109220" cy="0"/>
          </a:xfrm>
          <a:custGeom>
            <a:avLst/>
            <a:gdLst/>
            <a:ahLst/>
            <a:cxnLst/>
            <a:rect l="l" t="t" r="r" b="b"/>
            <a:pathLst>
              <a:path w="109220">
                <a:moveTo>
                  <a:pt x="0" y="0"/>
                </a:moveTo>
                <a:lnTo>
                  <a:pt x="10922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6526530" y="2628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6704330" y="2628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6880859" y="2628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7058659" y="2628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7236459" y="262890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8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1353270" y="210270"/>
            <a:ext cx="6894659" cy="68946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 txBox="1"/>
          <p:nvPr/>
        </p:nvSpPr>
        <p:spPr>
          <a:xfrm>
            <a:off x="6553200" y="1033779"/>
            <a:ext cx="1687830" cy="1419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835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7</a:t>
            </a:r>
            <a:endParaRPr sz="2400">
              <a:latin typeface="DejaVu Serif"/>
              <a:cs typeface="DejaVu Serif"/>
            </a:endParaRPr>
          </a:p>
          <a:p>
            <a:pPr marL="1480820">
              <a:lnSpc>
                <a:spcPts val="2835"/>
              </a:lnSpc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7</a:t>
            </a:r>
            <a:endParaRPr sz="2400">
              <a:latin typeface="DejaVu Serif"/>
              <a:cs typeface="DejaVu Serif"/>
            </a:endParaRPr>
          </a:p>
          <a:p>
            <a:pPr marL="207645">
              <a:lnSpc>
                <a:spcPct val="100000"/>
              </a:lnSpc>
              <a:spcBef>
                <a:spcPts val="243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5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88" name="object 88"/>
          <p:cNvSpPr txBox="1"/>
          <p:nvPr/>
        </p:nvSpPr>
        <p:spPr>
          <a:xfrm>
            <a:off x="2633979" y="6199157"/>
            <a:ext cx="219710" cy="380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10"/>
              </a:lnSpc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89" name="object 89"/>
          <p:cNvSpPr txBox="1"/>
          <p:nvPr/>
        </p:nvSpPr>
        <p:spPr>
          <a:xfrm>
            <a:off x="4691379" y="6199157"/>
            <a:ext cx="219710" cy="380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10"/>
              </a:lnSpc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6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90" name="object 90"/>
          <p:cNvSpPr txBox="1"/>
          <p:nvPr/>
        </p:nvSpPr>
        <p:spPr>
          <a:xfrm>
            <a:off x="6748780" y="6199157"/>
            <a:ext cx="219710" cy="380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10"/>
              </a:lnSpc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87" name="object 87"/>
          <p:cNvSpPr txBox="1"/>
          <p:nvPr/>
        </p:nvSpPr>
        <p:spPr>
          <a:xfrm>
            <a:off x="6943090" y="32689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6</a:t>
            </a:r>
            <a:endParaRPr sz="2400">
              <a:latin typeface="DejaVu Serif"/>
              <a:cs typeface="DejaVu Serif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90980" y="14541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637029" y="22542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95300" y="24320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90980" y="30543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000500" y="39624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000500" y="41402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000500" y="43180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000500" y="44945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4086859" y="4081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183379" y="2430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091179" y="14541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921000" y="344297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097529" y="344297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275329" y="344297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453129" y="344297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8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3091179" y="30543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945129" y="22542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637029" y="39039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2400300" y="396367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400300" y="41402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400300" y="43180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400300" y="4495800"/>
            <a:ext cx="0" cy="106680"/>
          </a:xfrm>
          <a:custGeom>
            <a:avLst/>
            <a:gdLst/>
            <a:ahLst/>
            <a:cxnLst/>
            <a:rect l="l" t="t" r="r" b="b"/>
            <a:pathLst>
              <a:path h="106679">
                <a:moveTo>
                  <a:pt x="0" y="0"/>
                </a:moveTo>
                <a:lnTo>
                  <a:pt x="0" y="10668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239384" y="1124585"/>
            <a:ext cx="4142379" cy="43709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2486660" y="4081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3237229" y="39039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3091179" y="47548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210184" y="1124585"/>
            <a:ext cx="4142379" cy="43709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2486660" y="24320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6520180" y="14541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6666230" y="22542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6520180" y="30543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9116059" y="4081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9212580" y="2430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8120380" y="14541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8120380" y="30543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7974330" y="22542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6666230" y="39039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7515859" y="4081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8266430" y="39039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8120380" y="47548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7515859" y="24320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5524500" y="24320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90980" y="14541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637029" y="22542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00100" y="236347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00100" y="25400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00100" y="27178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00100" y="2895600"/>
            <a:ext cx="0" cy="106680"/>
          </a:xfrm>
          <a:custGeom>
            <a:avLst/>
            <a:gdLst/>
            <a:ahLst/>
            <a:cxnLst/>
            <a:rect l="l" t="t" r="r" b="b"/>
            <a:pathLst>
              <a:path h="106680">
                <a:moveTo>
                  <a:pt x="0" y="0"/>
                </a:moveTo>
                <a:lnTo>
                  <a:pt x="0" y="1066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95300" y="24320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490980" y="30543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000500" y="39624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000500" y="41402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000500" y="43180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000500" y="44945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4086859" y="4081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183379" y="2430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091179" y="14541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2921000" y="344297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097529" y="344297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275329" y="344297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453129" y="344297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8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3091179" y="30543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945129" y="22542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637029" y="39039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2400300" y="396367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400300" y="41402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400300" y="43180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400300" y="4495800"/>
            <a:ext cx="0" cy="106680"/>
          </a:xfrm>
          <a:custGeom>
            <a:avLst/>
            <a:gdLst/>
            <a:ahLst/>
            <a:cxnLst/>
            <a:rect l="l" t="t" r="r" b="b"/>
            <a:pathLst>
              <a:path h="106679">
                <a:moveTo>
                  <a:pt x="0" y="0"/>
                </a:moveTo>
                <a:lnTo>
                  <a:pt x="0" y="10668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2486660" y="4081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3237229" y="39039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3091179" y="47548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2400300" y="236347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2400300" y="25400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2400300" y="27178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400300" y="2895600"/>
            <a:ext cx="0" cy="106680"/>
          </a:xfrm>
          <a:custGeom>
            <a:avLst/>
            <a:gdLst/>
            <a:ahLst/>
            <a:cxnLst/>
            <a:rect l="l" t="t" r="r" b="b"/>
            <a:pathLst>
              <a:path h="106680">
                <a:moveTo>
                  <a:pt x="0" y="0"/>
                </a:moveTo>
                <a:lnTo>
                  <a:pt x="0" y="1066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2486660" y="24320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6172200" y="1842770"/>
            <a:ext cx="914400" cy="0"/>
          </a:xfrm>
          <a:custGeom>
            <a:avLst/>
            <a:gdLst/>
            <a:ahLst/>
            <a:cxnLst/>
            <a:rect l="l" t="t" r="r" b="b"/>
            <a:pathLst>
              <a:path w="914400">
                <a:moveTo>
                  <a:pt x="0" y="0"/>
                </a:moveTo>
                <a:lnTo>
                  <a:pt x="914400" y="0"/>
                </a:lnTo>
              </a:path>
            </a:pathLst>
          </a:custGeom>
          <a:ln w="9129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6520180" y="14541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6071870" y="2085339"/>
            <a:ext cx="1115060" cy="1115060"/>
          </a:xfrm>
          <a:custGeom>
            <a:avLst/>
            <a:gdLst/>
            <a:ahLst/>
            <a:cxnLst/>
            <a:rect l="l" t="t" r="r" b="b"/>
            <a:pathLst>
              <a:path w="1115059" h="1115060">
                <a:moveTo>
                  <a:pt x="0" y="0"/>
                </a:moveTo>
                <a:lnTo>
                  <a:pt x="1115059" y="1115060"/>
                </a:lnTo>
              </a:path>
            </a:pathLst>
          </a:custGeom>
          <a:ln w="1832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6666230" y="22542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6172200" y="3442970"/>
            <a:ext cx="914400" cy="0"/>
          </a:xfrm>
          <a:custGeom>
            <a:avLst/>
            <a:gdLst/>
            <a:ahLst/>
            <a:cxnLst/>
            <a:rect l="l" t="t" r="r" b="b"/>
            <a:pathLst>
              <a:path w="914400">
                <a:moveTo>
                  <a:pt x="0" y="0"/>
                </a:moveTo>
                <a:lnTo>
                  <a:pt x="914400" y="0"/>
                </a:lnTo>
              </a:path>
            </a:pathLst>
          </a:custGeom>
          <a:ln w="9129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6520180" y="30543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9029700" y="3785870"/>
            <a:ext cx="0" cy="1014730"/>
          </a:xfrm>
          <a:custGeom>
            <a:avLst/>
            <a:gdLst/>
            <a:ahLst/>
            <a:cxnLst/>
            <a:rect l="l" t="t" r="r" b="b"/>
            <a:pathLst>
              <a:path h="1014729">
                <a:moveTo>
                  <a:pt x="0" y="0"/>
                </a:moveTo>
                <a:lnTo>
                  <a:pt x="0" y="1014729"/>
                </a:lnTo>
              </a:path>
            </a:pathLst>
          </a:custGeom>
          <a:ln w="18329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9116059" y="4081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9029700" y="2185670"/>
            <a:ext cx="0" cy="914400"/>
          </a:xfrm>
          <a:custGeom>
            <a:avLst/>
            <a:gdLst/>
            <a:ahLst/>
            <a:cxnLst/>
            <a:rect l="l" t="t" r="r" b="b"/>
            <a:pathLst>
              <a:path h="914400">
                <a:moveTo>
                  <a:pt x="0" y="0"/>
                </a:moveTo>
                <a:lnTo>
                  <a:pt x="0" y="914400"/>
                </a:lnTo>
              </a:path>
            </a:pathLst>
          </a:custGeom>
          <a:ln w="9129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>
            <a:off x="9212580" y="2430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7772400" y="1842770"/>
            <a:ext cx="914400" cy="0"/>
          </a:xfrm>
          <a:custGeom>
            <a:avLst/>
            <a:gdLst/>
            <a:ahLst/>
            <a:cxnLst/>
            <a:rect l="l" t="t" r="r" b="b"/>
            <a:pathLst>
              <a:path w="914400">
                <a:moveTo>
                  <a:pt x="0" y="0"/>
                </a:moveTo>
                <a:lnTo>
                  <a:pt x="914400" y="0"/>
                </a:lnTo>
              </a:path>
            </a:pathLst>
          </a:custGeom>
          <a:ln w="9129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/>
          <p:nvPr/>
        </p:nvSpPr>
        <p:spPr>
          <a:xfrm>
            <a:off x="8120380" y="14541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7759700" y="3054350"/>
            <a:ext cx="939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72745" algn="l"/>
                <a:tab pos="926465" algn="l"/>
              </a:tabLst>
            </a:pPr>
            <a:r>
              <a:rPr sz="2400" u="heavy" dirty="0">
                <a:solidFill>
                  <a:srgbClr val="999999"/>
                </a:solidFill>
                <a:uFill>
                  <a:solidFill>
                    <a:srgbClr val="B2B2B2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solidFill>
                  <a:srgbClr val="999999"/>
                </a:solidFill>
                <a:uFill>
                  <a:solidFill>
                    <a:srgbClr val="B2B2B2"/>
                  </a:solidFill>
                </a:uFill>
                <a:latin typeface="DejaVu Serif"/>
                <a:cs typeface="DejaVu Serif"/>
              </a:rPr>
              <a:t>4	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7672069" y="2085339"/>
            <a:ext cx="1115060" cy="1115060"/>
          </a:xfrm>
          <a:custGeom>
            <a:avLst/>
            <a:gdLst/>
            <a:ahLst/>
            <a:cxnLst/>
            <a:rect l="l" t="t" r="r" b="b"/>
            <a:pathLst>
              <a:path w="1115059" h="1115060">
                <a:moveTo>
                  <a:pt x="1115059" y="0"/>
                </a:moveTo>
                <a:lnTo>
                  <a:pt x="0" y="1115060"/>
                </a:lnTo>
              </a:path>
            </a:pathLst>
          </a:custGeom>
          <a:ln w="9129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 txBox="1"/>
          <p:nvPr/>
        </p:nvSpPr>
        <p:spPr>
          <a:xfrm>
            <a:off x="7974330" y="22542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6071870" y="3685540"/>
            <a:ext cx="1115060" cy="1215390"/>
          </a:xfrm>
          <a:custGeom>
            <a:avLst/>
            <a:gdLst/>
            <a:ahLst/>
            <a:cxnLst/>
            <a:rect l="l" t="t" r="r" b="b"/>
            <a:pathLst>
              <a:path w="1115059" h="1215389">
                <a:moveTo>
                  <a:pt x="0" y="0"/>
                </a:moveTo>
                <a:lnTo>
                  <a:pt x="1115059" y="1215390"/>
                </a:lnTo>
              </a:path>
            </a:pathLst>
          </a:custGeom>
          <a:ln w="1832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 txBox="1"/>
          <p:nvPr/>
        </p:nvSpPr>
        <p:spPr>
          <a:xfrm>
            <a:off x="6666230" y="39039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7429500" y="3785870"/>
            <a:ext cx="0" cy="1014730"/>
          </a:xfrm>
          <a:custGeom>
            <a:avLst/>
            <a:gdLst/>
            <a:ahLst/>
            <a:cxnLst/>
            <a:rect l="l" t="t" r="r" b="b"/>
            <a:pathLst>
              <a:path h="1014729">
                <a:moveTo>
                  <a:pt x="0" y="0"/>
                </a:moveTo>
                <a:lnTo>
                  <a:pt x="0" y="1014729"/>
                </a:lnTo>
              </a:path>
            </a:pathLst>
          </a:custGeom>
          <a:ln w="912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 txBox="1"/>
          <p:nvPr/>
        </p:nvSpPr>
        <p:spPr>
          <a:xfrm>
            <a:off x="7515859" y="4081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7672069" y="3685540"/>
            <a:ext cx="1115060" cy="1215390"/>
          </a:xfrm>
          <a:custGeom>
            <a:avLst/>
            <a:gdLst/>
            <a:ahLst/>
            <a:cxnLst/>
            <a:rect l="l" t="t" r="r" b="b"/>
            <a:pathLst>
              <a:path w="1115059" h="1215389">
                <a:moveTo>
                  <a:pt x="0" y="0"/>
                </a:moveTo>
                <a:lnTo>
                  <a:pt x="1115059" y="1215390"/>
                </a:lnTo>
              </a:path>
            </a:pathLst>
          </a:custGeom>
          <a:ln w="1832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 txBox="1"/>
          <p:nvPr/>
        </p:nvSpPr>
        <p:spPr>
          <a:xfrm>
            <a:off x="8266430" y="39039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7772400" y="5143500"/>
            <a:ext cx="914400" cy="0"/>
          </a:xfrm>
          <a:custGeom>
            <a:avLst/>
            <a:gdLst/>
            <a:ahLst/>
            <a:cxnLst/>
            <a:rect l="l" t="t" r="r" b="b"/>
            <a:pathLst>
              <a:path w="914400">
                <a:moveTo>
                  <a:pt x="0" y="0"/>
                </a:moveTo>
                <a:lnTo>
                  <a:pt x="914400" y="0"/>
                </a:lnTo>
              </a:path>
            </a:pathLst>
          </a:custGeom>
          <a:ln w="9129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 txBox="1"/>
          <p:nvPr/>
        </p:nvSpPr>
        <p:spPr>
          <a:xfrm>
            <a:off x="8120380" y="47548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7429500" y="2185670"/>
            <a:ext cx="0" cy="914400"/>
          </a:xfrm>
          <a:custGeom>
            <a:avLst/>
            <a:gdLst/>
            <a:ahLst/>
            <a:cxnLst/>
            <a:rect l="l" t="t" r="r" b="b"/>
            <a:pathLst>
              <a:path h="914400">
                <a:moveTo>
                  <a:pt x="0" y="0"/>
                </a:moveTo>
                <a:lnTo>
                  <a:pt x="0" y="914400"/>
                </a:lnTo>
              </a:path>
            </a:pathLst>
          </a:custGeom>
          <a:ln w="1832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 txBox="1"/>
          <p:nvPr/>
        </p:nvSpPr>
        <p:spPr>
          <a:xfrm>
            <a:off x="7515859" y="24320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5486400" y="149986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5486400" y="149986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5486400" y="149986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6172200" y="21856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7086600" y="149986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7086600" y="149986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7086600" y="149986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7772400" y="21856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7086600" y="310007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7086600" y="310007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7086600" y="31000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7772400" y="37858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5486400" y="310007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5486400" y="310007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5486400" y="31000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6172200" y="37858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8686800" y="149986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11"/>
                </a:lnTo>
                <a:lnTo>
                  <a:pt x="250031" y="11812"/>
                </a:lnTo>
                <a:lnTo>
                  <a:pt x="207347" y="26054"/>
                </a:lnTo>
                <a:lnTo>
                  <a:pt x="167640" y="45390"/>
                </a:lnTo>
                <a:lnTo>
                  <a:pt x="131266" y="69471"/>
                </a:lnTo>
                <a:lnTo>
                  <a:pt x="98583" y="97948"/>
                </a:lnTo>
                <a:lnTo>
                  <a:pt x="69949" y="130474"/>
                </a:lnTo>
                <a:lnTo>
                  <a:pt x="45720" y="166699"/>
                </a:lnTo>
                <a:lnTo>
                  <a:pt x="26253" y="206275"/>
                </a:lnTo>
                <a:lnTo>
                  <a:pt x="11906" y="248855"/>
                </a:lnTo>
                <a:lnTo>
                  <a:pt x="3036" y="294089"/>
                </a:lnTo>
                <a:lnTo>
                  <a:pt x="0" y="341629"/>
                </a:lnTo>
                <a:lnTo>
                  <a:pt x="3036" y="389487"/>
                </a:lnTo>
                <a:lnTo>
                  <a:pt x="11906" y="435033"/>
                </a:lnTo>
                <a:lnTo>
                  <a:pt x="26253" y="477916"/>
                </a:lnTo>
                <a:lnTo>
                  <a:pt x="45720" y="517783"/>
                </a:lnTo>
                <a:lnTo>
                  <a:pt x="69949" y="554281"/>
                </a:lnTo>
                <a:lnTo>
                  <a:pt x="98583" y="587057"/>
                </a:lnTo>
                <a:lnTo>
                  <a:pt x="131266" y="615758"/>
                </a:lnTo>
                <a:lnTo>
                  <a:pt x="167640" y="640032"/>
                </a:lnTo>
                <a:lnTo>
                  <a:pt x="207347" y="659526"/>
                </a:lnTo>
                <a:lnTo>
                  <a:pt x="250031" y="673887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87"/>
                </a:lnTo>
                <a:lnTo>
                  <a:pt x="478452" y="659526"/>
                </a:lnTo>
                <a:lnTo>
                  <a:pt x="518159" y="640032"/>
                </a:lnTo>
                <a:lnTo>
                  <a:pt x="554533" y="615758"/>
                </a:lnTo>
                <a:lnTo>
                  <a:pt x="587216" y="587057"/>
                </a:lnTo>
                <a:lnTo>
                  <a:pt x="615850" y="554281"/>
                </a:lnTo>
                <a:lnTo>
                  <a:pt x="640079" y="517783"/>
                </a:lnTo>
                <a:lnTo>
                  <a:pt x="659546" y="477916"/>
                </a:lnTo>
                <a:lnTo>
                  <a:pt x="673893" y="435033"/>
                </a:lnTo>
                <a:lnTo>
                  <a:pt x="682763" y="389487"/>
                </a:lnTo>
                <a:lnTo>
                  <a:pt x="685800" y="341629"/>
                </a:lnTo>
                <a:lnTo>
                  <a:pt x="682763" y="294089"/>
                </a:lnTo>
                <a:lnTo>
                  <a:pt x="673893" y="248855"/>
                </a:lnTo>
                <a:lnTo>
                  <a:pt x="659546" y="206275"/>
                </a:lnTo>
                <a:lnTo>
                  <a:pt x="640079" y="166699"/>
                </a:lnTo>
                <a:lnTo>
                  <a:pt x="615850" y="130474"/>
                </a:lnTo>
                <a:lnTo>
                  <a:pt x="587216" y="97948"/>
                </a:lnTo>
                <a:lnTo>
                  <a:pt x="554533" y="69471"/>
                </a:lnTo>
                <a:lnTo>
                  <a:pt x="518159" y="45390"/>
                </a:lnTo>
                <a:lnTo>
                  <a:pt x="478452" y="26054"/>
                </a:lnTo>
                <a:lnTo>
                  <a:pt x="435768" y="11812"/>
                </a:lnTo>
                <a:lnTo>
                  <a:pt x="390465" y="3011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8686800" y="149986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11"/>
                </a:lnTo>
                <a:lnTo>
                  <a:pt x="435768" y="11812"/>
                </a:lnTo>
                <a:lnTo>
                  <a:pt x="478452" y="26054"/>
                </a:lnTo>
                <a:lnTo>
                  <a:pt x="518159" y="45390"/>
                </a:lnTo>
                <a:lnTo>
                  <a:pt x="554533" y="69471"/>
                </a:lnTo>
                <a:lnTo>
                  <a:pt x="587216" y="97948"/>
                </a:lnTo>
                <a:lnTo>
                  <a:pt x="615850" y="130474"/>
                </a:lnTo>
                <a:lnTo>
                  <a:pt x="640079" y="166699"/>
                </a:lnTo>
                <a:lnTo>
                  <a:pt x="659546" y="206275"/>
                </a:lnTo>
                <a:lnTo>
                  <a:pt x="673893" y="248855"/>
                </a:lnTo>
                <a:lnTo>
                  <a:pt x="682763" y="294089"/>
                </a:lnTo>
                <a:lnTo>
                  <a:pt x="685800" y="341629"/>
                </a:lnTo>
                <a:lnTo>
                  <a:pt x="682763" y="389487"/>
                </a:lnTo>
                <a:lnTo>
                  <a:pt x="673893" y="435033"/>
                </a:lnTo>
                <a:lnTo>
                  <a:pt x="659546" y="477916"/>
                </a:lnTo>
                <a:lnTo>
                  <a:pt x="640079" y="517783"/>
                </a:lnTo>
                <a:lnTo>
                  <a:pt x="615850" y="554281"/>
                </a:lnTo>
                <a:lnTo>
                  <a:pt x="587216" y="587057"/>
                </a:lnTo>
                <a:lnTo>
                  <a:pt x="554533" y="615758"/>
                </a:lnTo>
                <a:lnTo>
                  <a:pt x="518159" y="640032"/>
                </a:lnTo>
                <a:lnTo>
                  <a:pt x="478452" y="659526"/>
                </a:lnTo>
                <a:lnTo>
                  <a:pt x="435768" y="673887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87"/>
                </a:lnTo>
                <a:lnTo>
                  <a:pt x="207347" y="659526"/>
                </a:lnTo>
                <a:lnTo>
                  <a:pt x="167640" y="640032"/>
                </a:lnTo>
                <a:lnTo>
                  <a:pt x="131266" y="615758"/>
                </a:lnTo>
                <a:lnTo>
                  <a:pt x="98583" y="587057"/>
                </a:lnTo>
                <a:lnTo>
                  <a:pt x="69949" y="554281"/>
                </a:lnTo>
                <a:lnTo>
                  <a:pt x="45720" y="517783"/>
                </a:lnTo>
                <a:lnTo>
                  <a:pt x="26253" y="477916"/>
                </a:lnTo>
                <a:lnTo>
                  <a:pt x="11906" y="435033"/>
                </a:lnTo>
                <a:lnTo>
                  <a:pt x="3036" y="389487"/>
                </a:lnTo>
                <a:lnTo>
                  <a:pt x="0" y="341629"/>
                </a:lnTo>
                <a:lnTo>
                  <a:pt x="3036" y="294089"/>
                </a:lnTo>
                <a:lnTo>
                  <a:pt x="11906" y="248855"/>
                </a:lnTo>
                <a:lnTo>
                  <a:pt x="26253" y="206275"/>
                </a:lnTo>
                <a:lnTo>
                  <a:pt x="45720" y="166699"/>
                </a:lnTo>
                <a:lnTo>
                  <a:pt x="69949" y="130474"/>
                </a:lnTo>
                <a:lnTo>
                  <a:pt x="98583" y="97948"/>
                </a:lnTo>
                <a:lnTo>
                  <a:pt x="131266" y="69471"/>
                </a:lnTo>
                <a:lnTo>
                  <a:pt x="167640" y="45390"/>
                </a:lnTo>
                <a:lnTo>
                  <a:pt x="207347" y="26054"/>
                </a:lnTo>
                <a:lnTo>
                  <a:pt x="250031" y="11812"/>
                </a:lnTo>
                <a:lnTo>
                  <a:pt x="295334" y="3011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8686800" y="149986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9372600" y="21856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8686800" y="310007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11"/>
                </a:lnTo>
                <a:lnTo>
                  <a:pt x="250031" y="11812"/>
                </a:lnTo>
                <a:lnTo>
                  <a:pt x="207347" y="26054"/>
                </a:lnTo>
                <a:lnTo>
                  <a:pt x="167640" y="45390"/>
                </a:lnTo>
                <a:lnTo>
                  <a:pt x="131266" y="69471"/>
                </a:lnTo>
                <a:lnTo>
                  <a:pt x="98583" y="97948"/>
                </a:lnTo>
                <a:lnTo>
                  <a:pt x="69949" y="130474"/>
                </a:lnTo>
                <a:lnTo>
                  <a:pt x="45720" y="166699"/>
                </a:lnTo>
                <a:lnTo>
                  <a:pt x="26253" y="206275"/>
                </a:lnTo>
                <a:lnTo>
                  <a:pt x="11906" y="248855"/>
                </a:lnTo>
                <a:lnTo>
                  <a:pt x="3036" y="294089"/>
                </a:lnTo>
                <a:lnTo>
                  <a:pt x="0" y="341629"/>
                </a:lnTo>
                <a:lnTo>
                  <a:pt x="3036" y="389487"/>
                </a:lnTo>
                <a:lnTo>
                  <a:pt x="11906" y="435033"/>
                </a:lnTo>
                <a:lnTo>
                  <a:pt x="26253" y="477916"/>
                </a:lnTo>
                <a:lnTo>
                  <a:pt x="45720" y="517783"/>
                </a:lnTo>
                <a:lnTo>
                  <a:pt x="69949" y="554281"/>
                </a:lnTo>
                <a:lnTo>
                  <a:pt x="98583" y="587057"/>
                </a:lnTo>
                <a:lnTo>
                  <a:pt x="131266" y="615758"/>
                </a:lnTo>
                <a:lnTo>
                  <a:pt x="167640" y="640032"/>
                </a:lnTo>
                <a:lnTo>
                  <a:pt x="207347" y="659526"/>
                </a:lnTo>
                <a:lnTo>
                  <a:pt x="250031" y="673887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87"/>
                </a:lnTo>
                <a:lnTo>
                  <a:pt x="478452" y="659526"/>
                </a:lnTo>
                <a:lnTo>
                  <a:pt x="518159" y="640032"/>
                </a:lnTo>
                <a:lnTo>
                  <a:pt x="554533" y="615758"/>
                </a:lnTo>
                <a:lnTo>
                  <a:pt x="587216" y="587057"/>
                </a:lnTo>
                <a:lnTo>
                  <a:pt x="615850" y="554281"/>
                </a:lnTo>
                <a:lnTo>
                  <a:pt x="640079" y="517783"/>
                </a:lnTo>
                <a:lnTo>
                  <a:pt x="659546" y="477916"/>
                </a:lnTo>
                <a:lnTo>
                  <a:pt x="673893" y="435033"/>
                </a:lnTo>
                <a:lnTo>
                  <a:pt x="682763" y="389487"/>
                </a:lnTo>
                <a:lnTo>
                  <a:pt x="685800" y="341629"/>
                </a:lnTo>
                <a:lnTo>
                  <a:pt x="682763" y="294089"/>
                </a:lnTo>
                <a:lnTo>
                  <a:pt x="673893" y="248855"/>
                </a:lnTo>
                <a:lnTo>
                  <a:pt x="659546" y="206275"/>
                </a:lnTo>
                <a:lnTo>
                  <a:pt x="640079" y="166699"/>
                </a:lnTo>
                <a:lnTo>
                  <a:pt x="615850" y="130474"/>
                </a:lnTo>
                <a:lnTo>
                  <a:pt x="587216" y="97948"/>
                </a:lnTo>
                <a:lnTo>
                  <a:pt x="554533" y="69471"/>
                </a:lnTo>
                <a:lnTo>
                  <a:pt x="518159" y="45390"/>
                </a:lnTo>
                <a:lnTo>
                  <a:pt x="478452" y="26054"/>
                </a:lnTo>
                <a:lnTo>
                  <a:pt x="435768" y="11812"/>
                </a:lnTo>
                <a:lnTo>
                  <a:pt x="390465" y="3011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8686800" y="310007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11"/>
                </a:lnTo>
                <a:lnTo>
                  <a:pt x="435768" y="11812"/>
                </a:lnTo>
                <a:lnTo>
                  <a:pt x="478452" y="26054"/>
                </a:lnTo>
                <a:lnTo>
                  <a:pt x="518159" y="45390"/>
                </a:lnTo>
                <a:lnTo>
                  <a:pt x="554533" y="69471"/>
                </a:lnTo>
                <a:lnTo>
                  <a:pt x="587216" y="97948"/>
                </a:lnTo>
                <a:lnTo>
                  <a:pt x="615850" y="130474"/>
                </a:lnTo>
                <a:lnTo>
                  <a:pt x="640079" y="166699"/>
                </a:lnTo>
                <a:lnTo>
                  <a:pt x="659546" y="206275"/>
                </a:lnTo>
                <a:lnTo>
                  <a:pt x="673893" y="248855"/>
                </a:lnTo>
                <a:lnTo>
                  <a:pt x="682763" y="294089"/>
                </a:lnTo>
                <a:lnTo>
                  <a:pt x="685800" y="341629"/>
                </a:lnTo>
                <a:lnTo>
                  <a:pt x="682763" y="389487"/>
                </a:lnTo>
                <a:lnTo>
                  <a:pt x="673893" y="435033"/>
                </a:lnTo>
                <a:lnTo>
                  <a:pt x="659546" y="477916"/>
                </a:lnTo>
                <a:lnTo>
                  <a:pt x="640079" y="517783"/>
                </a:lnTo>
                <a:lnTo>
                  <a:pt x="615850" y="554281"/>
                </a:lnTo>
                <a:lnTo>
                  <a:pt x="587216" y="587057"/>
                </a:lnTo>
                <a:lnTo>
                  <a:pt x="554533" y="615758"/>
                </a:lnTo>
                <a:lnTo>
                  <a:pt x="518159" y="640032"/>
                </a:lnTo>
                <a:lnTo>
                  <a:pt x="478452" y="659526"/>
                </a:lnTo>
                <a:lnTo>
                  <a:pt x="435768" y="673887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87"/>
                </a:lnTo>
                <a:lnTo>
                  <a:pt x="207347" y="659526"/>
                </a:lnTo>
                <a:lnTo>
                  <a:pt x="167640" y="640032"/>
                </a:lnTo>
                <a:lnTo>
                  <a:pt x="131266" y="615758"/>
                </a:lnTo>
                <a:lnTo>
                  <a:pt x="98583" y="587057"/>
                </a:lnTo>
                <a:lnTo>
                  <a:pt x="69949" y="554281"/>
                </a:lnTo>
                <a:lnTo>
                  <a:pt x="45720" y="517783"/>
                </a:lnTo>
                <a:lnTo>
                  <a:pt x="26253" y="477916"/>
                </a:lnTo>
                <a:lnTo>
                  <a:pt x="11906" y="435033"/>
                </a:lnTo>
                <a:lnTo>
                  <a:pt x="3036" y="389487"/>
                </a:lnTo>
                <a:lnTo>
                  <a:pt x="0" y="341629"/>
                </a:lnTo>
                <a:lnTo>
                  <a:pt x="3036" y="294089"/>
                </a:lnTo>
                <a:lnTo>
                  <a:pt x="11906" y="248855"/>
                </a:lnTo>
                <a:lnTo>
                  <a:pt x="26253" y="206275"/>
                </a:lnTo>
                <a:lnTo>
                  <a:pt x="45720" y="166699"/>
                </a:lnTo>
                <a:lnTo>
                  <a:pt x="69949" y="130474"/>
                </a:lnTo>
                <a:lnTo>
                  <a:pt x="98583" y="97948"/>
                </a:lnTo>
                <a:lnTo>
                  <a:pt x="131266" y="69471"/>
                </a:lnTo>
                <a:lnTo>
                  <a:pt x="167640" y="45390"/>
                </a:lnTo>
                <a:lnTo>
                  <a:pt x="207347" y="26054"/>
                </a:lnTo>
                <a:lnTo>
                  <a:pt x="250031" y="11812"/>
                </a:lnTo>
                <a:lnTo>
                  <a:pt x="295334" y="3011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8686800" y="31000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9372600" y="37858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86868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86868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8686800" y="4800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9372600" y="5486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70866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448035" y="1490705"/>
            <a:ext cx="3904529" cy="40048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70866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7086600" y="4800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7772400" y="5486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5829300" y="2185670"/>
            <a:ext cx="0" cy="914400"/>
          </a:xfrm>
          <a:custGeom>
            <a:avLst/>
            <a:gdLst/>
            <a:ahLst/>
            <a:cxnLst/>
            <a:rect l="l" t="t" r="r" b="b"/>
            <a:pathLst>
              <a:path h="914400">
                <a:moveTo>
                  <a:pt x="0" y="0"/>
                </a:moveTo>
                <a:lnTo>
                  <a:pt x="0" y="914400"/>
                </a:lnTo>
              </a:path>
            </a:pathLst>
          </a:custGeom>
          <a:ln w="18329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 txBox="1"/>
          <p:nvPr/>
        </p:nvSpPr>
        <p:spPr>
          <a:xfrm>
            <a:off x="5524500" y="24320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90980" y="14541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637029" y="22542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00100" y="236347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00100" y="25400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00100" y="27178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00100" y="2895600"/>
            <a:ext cx="0" cy="106680"/>
          </a:xfrm>
          <a:custGeom>
            <a:avLst/>
            <a:gdLst/>
            <a:ahLst/>
            <a:cxnLst/>
            <a:rect l="l" t="t" r="r" b="b"/>
            <a:pathLst>
              <a:path h="106680">
                <a:moveTo>
                  <a:pt x="0" y="0"/>
                </a:moveTo>
                <a:lnTo>
                  <a:pt x="0" y="106679"/>
                </a:lnTo>
              </a:path>
            </a:pathLst>
          </a:custGeom>
          <a:ln w="5461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95300" y="24320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490980" y="30543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000500" y="39624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000500" y="41402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000500" y="43180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000500" y="44945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4086859" y="4081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183379" y="2430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091179" y="14541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2921000" y="344297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097529" y="344297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275329" y="344297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453129" y="344297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8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3091179" y="30543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945129" y="22542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637029" y="39039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2400300" y="396367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400300" y="41402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400300" y="43180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400300" y="4495800"/>
            <a:ext cx="0" cy="106680"/>
          </a:xfrm>
          <a:custGeom>
            <a:avLst/>
            <a:gdLst/>
            <a:ahLst/>
            <a:cxnLst/>
            <a:rect l="l" t="t" r="r" b="b"/>
            <a:pathLst>
              <a:path h="106679">
                <a:moveTo>
                  <a:pt x="0" y="0"/>
                </a:moveTo>
                <a:lnTo>
                  <a:pt x="0" y="10668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2486660" y="4081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3237229" y="39039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3091179" y="47548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2400300" y="236347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2400300" y="25400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2400300" y="27178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400300" y="2895600"/>
            <a:ext cx="0" cy="106680"/>
          </a:xfrm>
          <a:custGeom>
            <a:avLst/>
            <a:gdLst/>
            <a:ahLst/>
            <a:cxnLst/>
            <a:rect l="l" t="t" r="r" b="b"/>
            <a:pathLst>
              <a:path h="106680">
                <a:moveTo>
                  <a:pt x="0" y="0"/>
                </a:moveTo>
                <a:lnTo>
                  <a:pt x="0" y="1066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2486660" y="24320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6172200" y="1842770"/>
            <a:ext cx="914400" cy="0"/>
          </a:xfrm>
          <a:custGeom>
            <a:avLst/>
            <a:gdLst/>
            <a:ahLst/>
            <a:cxnLst/>
            <a:rect l="l" t="t" r="r" b="b"/>
            <a:pathLst>
              <a:path w="914400">
                <a:moveTo>
                  <a:pt x="0" y="0"/>
                </a:moveTo>
                <a:lnTo>
                  <a:pt x="914400" y="0"/>
                </a:lnTo>
              </a:path>
            </a:pathLst>
          </a:custGeom>
          <a:ln w="9129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6520180" y="14541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6071870" y="2085339"/>
            <a:ext cx="1115060" cy="1115060"/>
          </a:xfrm>
          <a:custGeom>
            <a:avLst/>
            <a:gdLst/>
            <a:ahLst/>
            <a:cxnLst/>
            <a:rect l="l" t="t" r="r" b="b"/>
            <a:pathLst>
              <a:path w="1115059" h="1115060">
                <a:moveTo>
                  <a:pt x="0" y="0"/>
                </a:moveTo>
                <a:lnTo>
                  <a:pt x="1115059" y="1115060"/>
                </a:lnTo>
              </a:path>
            </a:pathLst>
          </a:custGeom>
          <a:ln w="1832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6666230" y="22542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6172200" y="3442970"/>
            <a:ext cx="914400" cy="0"/>
          </a:xfrm>
          <a:custGeom>
            <a:avLst/>
            <a:gdLst/>
            <a:ahLst/>
            <a:cxnLst/>
            <a:rect l="l" t="t" r="r" b="b"/>
            <a:pathLst>
              <a:path w="914400">
                <a:moveTo>
                  <a:pt x="0" y="0"/>
                </a:moveTo>
                <a:lnTo>
                  <a:pt x="914400" y="0"/>
                </a:lnTo>
              </a:path>
            </a:pathLst>
          </a:custGeom>
          <a:ln w="9129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6520180" y="30543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9029700" y="3785870"/>
            <a:ext cx="0" cy="1014730"/>
          </a:xfrm>
          <a:custGeom>
            <a:avLst/>
            <a:gdLst/>
            <a:ahLst/>
            <a:cxnLst/>
            <a:rect l="l" t="t" r="r" b="b"/>
            <a:pathLst>
              <a:path h="1014729">
                <a:moveTo>
                  <a:pt x="0" y="0"/>
                </a:moveTo>
                <a:lnTo>
                  <a:pt x="0" y="1014729"/>
                </a:lnTo>
              </a:path>
            </a:pathLst>
          </a:custGeom>
          <a:ln w="18329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9116059" y="4081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9029700" y="2185670"/>
            <a:ext cx="0" cy="914400"/>
          </a:xfrm>
          <a:custGeom>
            <a:avLst/>
            <a:gdLst/>
            <a:ahLst/>
            <a:cxnLst/>
            <a:rect l="l" t="t" r="r" b="b"/>
            <a:pathLst>
              <a:path h="914400">
                <a:moveTo>
                  <a:pt x="0" y="0"/>
                </a:moveTo>
                <a:lnTo>
                  <a:pt x="0" y="914400"/>
                </a:lnTo>
              </a:path>
            </a:pathLst>
          </a:custGeom>
          <a:ln w="9129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>
            <a:off x="9212580" y="2430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7772400" y="1842770"/>
            <a:ext cx="914400" cy="0"/>
          </a:xfrm>
          <a:custGeom>
            <a:avLst/>
            <a:gdLst/>
            <a:ahLst/>
            <a:cxnLst/>
            <a:rect l="l" t="t" r="r" b="b"/>
            <a:pathLst>
              <a:path w="914400">
                <a:moveTo>
                  <a:pt x="0" y="0"/>
                </a:moveTo>
                <a:lnTo>
                  <a:pt x="914400" y="0"/>
                </a:lnTo>
              </a:path>
            </a:pathLst>
          </a:custGeom>
          <a:ln w="9129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/>
          <p:nvPr/>
        </p:nvSpPr>
        <p:spPr>
          <a:xfrm>
            <a:off x="8120380" y="14541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7759700" y="3054350"/>
            <a:ext cx="939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72745" algn="l"/>
                <a:tab pos="926465" algn="l"/>
              </a:tabLst>
            </a:pPr>
            <a:r>
              <a:rPr sz="2400" u="heavy" dirty="0">
                <a:solidFill>
                  <a:srgbClr val="999999"/>
                </a:solidFill>
                <a:uFill>
                  <a:solidFill>
                    <a:srgbClr val="B2B2B2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solidFill>
                  <a:srgbClr val="999999"/>
                </a:solidFill>
                <a:uFill>
                  <a:solidFill>
                    <a:srgbClr val="B2B2B2"/>
                  </a:solidFill>
                </a:uFill>
                <a:latin typeface="DejaVu Serif"/>
                <a:cs typeface="DejaVu Serif"/>
              </a:rPr>
              <a:t>4	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7672069" y="2085339"/>
            <a:ext cx="1115060" cy="1115060"/>
          </a:xfrm>
          <a:custGeom>
            <a:avLst/>
            <a:gdLst/>
            <a:ahLst/>
            <a:cxnLst/>
            <a:rect l="l" t="t" r="r" b="b"/>
            <a:pathLst>
              <a:path w="1115059" h="1115060">
                <a:moveTo>
                  <a:pt x="1115059" y="0"/>
                </a:moveTo>
                <a:lnTo>
                  <a:pt x="0" y="1115060"/>
                </a:lnTo>
              </a:path>
            </a:pathLst>
          </a:custGeom>
          <a:ln w="9129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 txBox="1"/>
          <p:nvPr/>
        </p:nvSpPr>
        <p:spPr>
          <a:xfrm>
            <a:off x="7974330" y="22542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6071870" y="3685540"/>
            <a:ext cx="1115060" cy="1215390"/>
          </a:xfrm>
          <a:custGeom>
            <a:avLst/>
            <a:gdLst/>
            <a:ahLst/>
            <a:cxnLst/>
            <a:rect l="l" t="t" r="r" b="b"/>
            <a:pathLst>
              <a:path w="1115059" h="1215389">
                <a:moveTo>
                  <a:pt x="0" y="0"/>
                </a:moveTo>
                <a:lnTo>
                  <a:pt x="1115059" y="1215390"/>
                </a:lnTo>
              </a:path>
            </a:pathLst>
          </a:custGeom>
          <a:ln w="1832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 txBox="1"/>
          <p:nvPr/>
        </p:nvSpPr>
        <p:spPr>
          <a:xfrm>
            <a:off x="6666230" y="39039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7429500" y="3785870"/>
            <a:ext cx="0" cy="1014730"/>
          </a:xfrm>
          <a:custGeom>
            <a:avLst/>
            <a:gdLst/>
            <a:ahLst/>
            <a:cxnLst/>
            <a:rect l="l" t="t" r="r" b="b"/>
            <a:pathLst>
              <a:path h="1014729">
                <a:moveTo>
                  <a:pt x="0" y="0"/>
                </a:moveTo>
                <a:lnTo>
                  <a:pt x="0" y="1014729"/>
                </a:lnTo>
              </a:path>
            </a:pathLst>
          </a:custGeom>
          <a:ln w="912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 txBox="1"/>
          <p:nvPr/>
        </p:nvSpPr>
        <p:spPr>
          <a:xfrm>
            <a:off x="7515859" y="4081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7672069" y="3685540"/>
            <a:ext cx="1115060" cy="1215390"/>
          </a:xfrm>
          <a:custGeom>
            <a:avLst/>
            <a:gdLst/>
            <a:ahLst/>
            <a:cxnLst/>
            <a:rect l="l" t="t" r="r" b="b"/>
            <a:pathLst>
              <a:path w="1115059" h="1215389">
                <a:moveTo>
                  <a:pt x="0" y="0"/>
                </a:moveTo>
                <a:lnTo>
                  <a:pt x="1115059" y="1215390"/>
                </a:lnTo>
              </a:path>
            </a:pathLst>
          </a:custGeom>
          <a:ln w="1832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 txBox="1"/>
          <p:nvPr/>
        </p:nvSpPr>
        <p:spPr>
          <a:xfrm>
            <a:off x="8266430" y="39039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7772400" y="5143500"/>
            <a:ext cx="914400" cy="0"/>
          </a:xfrm>
          <a:custGeom>
            <a:avLst/>
            <a:gdLst/>
            <a:ahLst/>
            <a:cxnLst/>
            <a:rect l="l" t="t" r="r" b="b"/>
            <a:pathLst>
              <a:path w="914400">
                <a:moveTo>
                  <a:pt x="0" y="0"/>
                </a:moveTo>
                <a:lnTo>
                  <a:pt x="914400" y="0"/>
                </a:lnTo>
              </a:path>
            </a:pathLst>
          </a:custGeom>
          <a:ln w="9129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 txBox="1"/>
          <p:nvPr/>
        </p:nvSpPr>
        <p:spPr>
          <a:xfrm>
            <a:off x="8120380" y="47548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7429500" y="2185670"/>
            <a:ext cx="0" cy="914400"/>
          </a:xfrm>
          <a:custGeom>
            <a:avLst/>
            <a:gdLst/>
            <a:ahLst/>
            <a:cxnLst/>
            <a:rect l="l" t="t" r="r" b="b"/>
            <a:pathLst>
              <a:path h="914400">
                <a:moveTo>
                  <a:pt x="0" y="0"/>
                </a:moveTo>
                <a:lnTo>
                  <a:pt x="0" y="914400"/>
                </a:lnTo>
              </a:path>
            </a:pathLst>
          </a:custGeom>
          <a:ln w="1832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 txBox="1"/>
          <p:nvPr/>
        </p:nvSpPr>
        <p:spPr>
          <a:xfrm>
            <a:off x="7515859" y="24320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5486400" y="149986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5486400" y="149986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5486400" y="149986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6172200" y="21856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7086600" y="149986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7086600" y="149986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7086600" y="149986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7772400" y="21856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7086600" y="310007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7086600" y="310007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7086600" y="31000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7772400" y="37858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5486400" y="310007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5486400" y="310007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5486400" y="31000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6172200" y="37858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8686800" y="149986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11"/>
                </a:lnTo>
                <a:lnTo>
                  <a:pt x="250031" y="11812"/>
                </a:lnTo>
                <a:lnTo>
                  <a:pt x="207347" y="26054"/>
                </a:lnTo>
                <a:lnTo>
                  <a:pt x="167640" y="45390"/>
                </a:lnTo>
                <a:lnTo>
                  <a:pt x="131266" y="69471"/>
                </a:lnTo>
                <a:lnTo>
                  <a:pt x="98583" y="97948"/>
                </a:lnTo>
                <a:lnTo>
                  <a:pt x="69949" y="130474"/>
                </a:lnTo>
                <a:lnTo>
                  <a:pt x="45720" y="166699"/>
                </a:lnTo>
                <a:lnTo>
                  <a:pt x="26253" y="206275"/>
                </a:lnTo>
                <a:lnTo>
                  <a:pt x="11906" y="248855"/>
                </a:lnTo>
                <a:lnTo>
                  <a:pt x="3036" y="294089"/>
                </a:lnTo>
                <a:lnTo>
                  <a:pt x="0" y="341629"/>
                </a:lnTo>
                <a:lnTo>
                  <a:pt x="3036" y="389487"/>
                </a:lnTo>
                <a:lnTo>
                  <a:pt x="11906" y="435033"/>
                </a:lnTo>
                <a:lnTo>
                  <a:pt x="26253" y="477916"/>
                </a:lnTo>
                <a:lnTo>
                  <a:pt x="45720" y="517783"/>
                </a:lnTo>
                <a:lnTo>
                  <a:pt x="69949" y="554281"/>
                </a:lnTo>
                <a:lnTo>
                  <a:pt x="98583" y="587057"/>
                </a:lnTo>
                <a:lnTo>
                  <a:pt x="131266" y="615758"/>
                </a:lnTo>
                <a:lnTo>
                  <a:pt x="167640" y="640032"/>
                </a:lnTo>
                <a:lnTo>
                  <a:pt x="207347" y="659526"/>
                </a:lnTo>
                <a:lnTo>
                  <a:pt x="250031" y="673887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87"/>
                </a:lnTo>
                <a:lnTo>
                  <a:pt x="478452" y="659526"/>
                </a:lnTo>
                <a:lnTo>
                  <a:pt x="518159" y="640032"/>
                </a:lnTo>
                <a:lnTo>
                  <a:pt x="554533" y="615758"/>
                </a:lnTo>
                <a:lnTo>
                  <a:pt x="587216" y="587057"/>
                </a:lnTo>
                <a:lnTo>
                  <a:pt x="615850" y="554281"/>
                </a:lnTo>
                <a:lnTo>
                  <a:pt x="640079" y="517783"/>
                </a:lnTo>
                <a:lnTo>
                  <a:pt x="659546" y="477916"/>
                </a:lnTo>
                <a:lnTo>
                  <a:pt x="673893" y="435033"/>
                </a:lnTo>
                <a:lnTo>
                  <a:pt x="682763" y="389487"/>
                </a:lnTo>
                <a:lnTo>
                  <a:pt x="685800" y="341629"/>
                </a:lnTo>
                <a:lnTo>
                  <a:pt x="682763" y="294089"/>
                </a:lnTo>
                <a:lnTo>
                  <a:pt x="673893" y="248855"/>
                </a:lnTo>
                <a:lnTo>
                  <a:pt x="659546" y="206275"/>
                </a:lnTo>
                <a:lnTo>
                  <a:pt x="640079" y="166699"/>
                </a:lnTo>
                <a:lnTo>
                  <a:pt x="615850" y="130474"/>
                </a:lnTo>
                <a:lnTo>
                  <a:pt x="587216" y="97948"/>
                </a:lnTo>
                <a:lnTo>
                  <a:pt x="554533" y="69471"/>
                </a:lnTo>
                <a:lnTo>
                  <a:pt x="518159" y="45390"/>
                </a:lnTo>
                <a:lnTo>
                  <a:pt x="478452" y="26054"/>
                </a:lnTo>
                <a:lnTo>
                  <a:pt x="435768" y="11812"/>
                </a:lnTo>
                <a:lnTo>
                  <a:pt x="390465" y="3011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8686800" y="149986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11"/>
                </a:lnTo>
                <a:lnTo>
                  <a:pt x="435768" y="11812"/>
                </a:lnTo>
                <a:lnTo>
                  <a:pt x="478452" y="26054"/>
                </a:lnTo>
                <a:lnTo>
                  <a:pt x="518159" y="45390"/>
                </a:lnTo>
                <a:lnTo>
                  <a:pt x="554533" y="69471"/>
                </a:lnTo>
                <a:lnTo>
                  <a:pt x="587216" y="97948"/>
                </a:lnTo>
                <a:lnTo>
                  <a:pt x="615850" y="130474"/>
                </a:lnTo>
                <a:lnTo>
                  <a:pt x="640079" y="166699"/>
                </a:lnTo>
                <a:lnTo>
                  <a:pt x="659546" y="206275"/>
                </a:lnTo>
                <a:lnTo>
                  <a:pt x="673893" y="248855"/>
                </a:lnTo>
                <a:lnTo>
                  <a:pt x="682763" y="294089"/>
                </a:lnTo>
                <a:lnTo>
                  <a:pt x="685800" y="341629"/>
                </a:lnTo>
                <a:lnTo>
                  <a:pt x="682763" y="389487"/>
                </a:lnTo>
                <a:lnTo>
                  <a:pt x="673893" y="435033"/>
                </a:lnTo>
                <a:lnTo>
                  <a:pt x="659546" y="477916"/>
                </a:lnTo>
                <a:lnTo>
                  <a:pt x="640079" y="517783"/>
                </a:lnTo>
                <a:lnTo>
                  <a:pt x="615850" y="554281"/>
                </a:lnTo>
                <a:lnTo>
                  <a:pt x="587216" y="587057"/>
                </a:lnTo>
                <a:lnTo>
                  <a:pt x="554533" y="615758"/>
                </a:lnTo>
                <a:lnTo>
                  <a:pt x="518159" y="640032"/>
                </a:lnTo>
                <a:lnTo>
                  <a:pt x="478452" y="659526"/>
                </a:lnTo>
                <a:lnTo>
                  <a:pt x="435768" y="673887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87"/>
                </a:lnTo>
                <a:lnTo>
                  <a:pt x="207347" y="659526"/>
                </a:lnTo>
                <a:lnTo>
                  <a:pt x="167640" y="640032"/>
                </a:lnTo>
                <a:lnTo>
                  <a:pt x="131266" y="615758"/>
                </a:lnTo>
                <a:lnTo>
                  <a:pt x="98583" y="587057"/>
                </a:lnTo>
                <a:lnTo>
                  <a:pt x="69949" y="554281"/>
                </a:lnTo>
                <a:lnTo>
                  <a:pt x="45720" y="517783"/>
                </a:lnTo>
                <a:lnTo>
                  <a:pt x="26253" y="477916"/>
                </a:lnTo>
                <a:lnTo>
                  <a:pt x="11906" y="435033"/>
                </a:lnTo>
                <a:lnTo>
                  <a:pt x="3036" y="389487"/>
                </a:lnTo>
                <a:lnTo>
                  <a:pt x="0" y="341629"/>
                </a:lnTo>
                <a:lnTo>
                  <a:pt x="3036" y="294089"/>
                </a:lnTo>
                <a:lnTo>
                  <a:pt x="11906" y="248855"/>
                </a:lnTo>
                <a:lnTo>
                  <a:pt x="26253" y="206275"/>
                </a:lnTo>
                <a:lnTo>
                  <a:pt x="45720" y="166699"/>
                </a:lnTo>
                <a:lnTo>
                  <a:pt x="69949" y="130474"/>
                </a:lnTo>
                <a:lnTo>
                  <a:pt x="98583" y="97948"/>
                </a:lnTo>
                <a:lnTo>
                  <a:pt x="131266" y="69471"/>
                </a:lnTo>
                <a:lnTo>
                  <a:pt x="167640" y="45390"/>
                </a:lnTo>
                <a:lnTo>
                  <a:pt x="207347" y="26054"/>
                </a:lnTo>
                <a:lnTo>
                  <a:pt x="250031" y="11812"/>
                </a:lnTo>
                <a:lnTo>
                  <a:pt x="295334" y="3011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8686800" y="149986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9372600" y="21856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8686800" y="310007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11"/>
                </a:lnTo>
                <a:lnTo>
                  <a:pt x="250031" y="11812"/>
                </a:lnTo>
                <a:lnTo>
                  <a:pt x="207347" y="26054"/>
                </a:lnTo>
                <a:lnTo>
                  <a:pt x="167640" y="45390"/>
                </a:lnTo>
                <a:lnTo>
                  <a:pt x="131266" y="69471"/>
                </a:lnTo>
                <a:lnTo>
                  <a:pt x="98583" y="97948"/>
                </a:lnTo>
                <a:lnTo>
                  <a:pt x="69949" y="130474"/>
                </a:lnTo>
                <a:lnTo>
                  <a:pt x="45720" y="166699"/>
                </a:lnTo>
                <a:lnTo>
                  <a:pt x="26253" y="206275"/>
                </a:lnTo>
                <a:lnTo>
                  <a:pt x="11906" y="248855"/>
                </a:lnTo>
                <a:lnTo>
                  <a:pt x="3036" y="294089"/>
                </a:lnTo>
                <a:lnTo>
                  <a:pt x="0" y="341629"/>
                </a:lnTo>
                <a:lnTo>
                  <a:pt x="3036" y="389487"/>
                </a:lnTo>
                <a:lnTo>
                  <a:pt x="11906" y="435033"/>
                </a:lnTo>
                <a:lnTo>
                  <a:pt x="26253" y="477916"/>
                </a:lnTo>
                <a:lnTo>
                  <a:pt x="45720" y="517783"/>
                </a:lnTo>
                <a:lnTo>
                  <a:pt x="69949" y="554281"/>
                </a:lnTo>
                <a:lnTo>
                  <a:pt x="98583" y="587057"/>
                </a:lnTo>
                <a:lnTo>
                  <a:pt x="131266" y="615758"/>
                </a:lnTo>
                <a:lnTo>
                  <a:pt x="167640" y="640032"/>
                </a:lnTo>
                <a:lnTo>
                  <a:pt x="207347" y="659526"/>
                </a:lnTo>
                <a:lnTo>
                  <a:pt x="250031" y="673887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87"/>
                </a:lnTo>
                <a:lnTo>
                  <a:pt x="478452" y="659526"/>
                </a:lnTo>
                <a:lnTo>
                  <a:pt x="518159" y="640032"/>
                </a:lnTo>
                <a:lnTo>
                  <a:pt x="554533" y="615758"/>
                </a:lnTo>
                <a:lnTo>
                  <a:pt x="587216" y="587057"/>
                </a:lnTo>
                <a:lnTo>
                  <a:pt x="615850" y="554281"/>
                </a:lnTo>
                <a:lnTo>
                  <a:pt x="640079" y="517783"/>
                </a:lnTo>
                <a:lnTo>
                  <a:pt x="659546" y="477916"/>
                </a:lnTo>
                <a:lnTo>
                  <a:pt x="673893" y="435033"/>
                </a:lnTo>
                <a:lnTo>
                  <a:pt x="682763" y="389487"/>
                </a:lnTo>
                <a:lnTo>
                  <a:pt x="685800" y="341629"/>
                </a:lnTo>
                <a:lnTo>
                  <a:pt x="682763" y="294089"/>
                </a:lnTo>
                <a:lnTo>
                  <a:pt x="673893" y="248855"/>
                </a:lnTo>
                <a:lnTo>
                  <a:pt x="659546" y="206275"/>
                </a:lnTo>
                <a:lnTo>
                  <a:pt x="640079" y="166699"/>
                </a:lnTo>
                <a:lnTo>
                  <a:pt x="615850" y="130474"/>
                </a:lnTo>
                <a:lnTo>
                  <a:pt x="587216" y="97948"/>
                </a:lnTo>
                <a:lnTo>
                  <a:pt x="554533" y="69471"/>
                </a:lnTo>
                <a:lnTo>
                  <a:pt x="518159" y="45390"/>
                </a:lnTo>
                <a:lnTo>
                  <a:pt x="478452" y="26054"/>
                </a:lnTo>
                <a:lnTo>
                  <a:pt x="435768" y="11812"/>
                </a:lnTo>
                <a:lnTo>
                  <a:pt x="390465" y="3011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8686800" y="310007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11"/>
                </a:lnTo>
                <a:lnTo>
                  <a:pt x="435768" y="11812"/>
                </a:lnTo>
                <a:lnTo>
                  <a:pt x="478452" y="26054"/>
                </a:lnTo>
                <a:lnTo>
                  <a:pt x="518159" y="45390"/>
                </a:lnTo>
                <a:lnTo>
                  <a:pt x="554533" y="69471"/>
                </a:lnTo>
                <a:lnTo>
                  <a:pt x="587216" y="97948"/>
                </a:lnTo>
                <a:lnTo>
                  <a:pt x="615850" y="130474"/>
                </a:lnTo>
                <a:lnTo>
                  <a:pt x="640079" y="166699"/>
                </a:lnTo>
                <a:lnTo>
                  <a:pt x="659546" y="206275"/>
                </a:lnTo>
                <a:lnTo>
                  <a:pt x="673893" y="248855"/>
                </a:lnTo>
                <a:lnTo>
                  <a:pt x="682763" y="294089"/>
                </a:lnTo>
                <a:lnTo>
                  <a:pt x="685800" y="341629"/>
                </a:lnTo>
                <a:lnTo>
                  <a:pt x="682763" y="389487"/>
                </a:lnTo>
                <a:lnTo>
                  <a:pt x="673893" y="435033"/>
                </a:lnTo>
                <a:lnTo>
                  <a:pt x="659546" y="477916"/>
                </a:lnTo>
                <a:lnTo>
                  <a:pt x="640079" y="517783"/>
                </a:lnTo>
                <a:lnTo>
                  <a:pt x="615850" y="554281"/>
                </a:lnTo>
                <a:lnTo>
                  <a:pt x="587216" y="587057"/>
                </a:lnTo>
                <a:lnTo>
                  <a:pt x="554533" y="615758"/>
                </a:lnTo>
                <a:lnTo>
                  <a:pt x="518159" y="640032"/>
                </a:lnTo>
                <a:lnTo>
                  <a:pt x="478452" y="659526"/>
                </a:lnTo>
                <a:lnTo>
                  <a:pt x="435768" y="673887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87"/>
                </a:lnTo>
                <a:lnTo>
                  <a:pt x="207347" y="659526"/>
                </a:lnTo>
                <a:lnTo>
                  <a:pt x="167640" y="640032"/>
                </a:lnTo>
                <a:lnTo>
                  <a:pt x="131266" y="615758"/>
                </a:lnTo>
                <a:lnTo>
                  <a:pt x="98583" y="587057"/>
                </a:lnTo>
                <a:lnTo>
                  <a:pt x="69949" y="554281"/>
                </a:lnTo>
                <a:lnTo>
                  <a:pt x="45720" y="517783"/>
                </a:lnTo>
                <a:lnTo>
                  <a:pt x="26253" y="477916"/>
                </a:lnTo>
                <a:lnTo>
                  <a:pt x="11906" y="435033"/>
                </a:lnTo>
                <a:lnTo>
                  <a:pt x="3036" y="389487"/>
                </a:lnTo>
                <a:lnTo>
                  <a:pt x="0" y="341629"/>
                </a:lnTo>
                <a:lnTo>
                  <a:pt x="3036" y="294089"/>
                </a:lnTo>
                <a:lnTo>
                  <a:pt x="11906" y="248855"/>
                </a:lnTo>
                <a:lnTo>
                  <a:pt x="26253" y="206275"/>
                </a:lnTo>
                <a:lnTo>
                  <a:pt x="45720" y="166699"/>
                </a:lnTo>
                <a:lnTo>
                  <a:pt x="69949" y="130474"/>
                </a:lnTo>
                <a:lnTo>
                  <a:pt x="98583" y="97948"/>
                </a:lnTo>
                <a:lnTo>
                  <a:pt x="131266" y="69471"/>
                </a:lnTo>
                <a:lnTo>
                  <a:pt x="167640" y="45390"/>
                </a:lnTo>
                <a:lnTo>
                  <a:pt x="207347" y="26054"/>
                </a:lnTo>
                <a:lnTo>
                  <a:pt x="250031" y="11812"/>
                </a:lnTo>
                <a:lnTo>
                  <a:pt x="295334" y="3011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8686800" y="31000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9372600" y="37858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86868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86868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8686800" y="4800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9372600" y="5486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70866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448035" y="1490705"/>
            <a:ext cx="3904529" cy="40048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70866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7086600" y="4800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7772400" y="5486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5829300" y="2185670"/>
            <a:ext cx="0" cy="914400"/>
          </a:xfrm>
          <a:custGeom>
            <a:avLst/>
            <a:gdLst/>
            <a:ahLst/>
            <a:cxnLst/>
            <a:rect l="l" t="t" r="r" b="b"/>
            <a:pathLst>
              <a:path h="914400">
                <a:moveTo>
                  <a:pt x="0" y="0"/>
                </a:moveTo>
                <a:lnTo>
                  <a:pt x="0" y="914400"/>
                </a:lnTo>
              </a:path>
            </a:pathLst>
          </a:custGeom>
          <a:ln w="18329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 txBox="1"/>
          <p:nvPr/>
        </p:nvSpPr>
        <p:spPr>
          <a:xfrm>
            <a:off x="5524500" y="24320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90980" y="14541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637029" y="22542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00100" y="236347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00100" y="25400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00100" y="27178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00100" y="2895600"/>
            <a:ext cx="0" cy="106680"/>
          </a:xfrm>
          <a:custGeom>
            <a:avLst/>
            <a:gdLst/>
            <a:ahLst/>
            <a:cxnLst/>
            <a:rect l="l" t="t" r="r" b="b"/>
            <a:pathLst>
              <a:path h="106680">
                <a:moveTo>
                  <a:pt x="0" y="0"/>
                </a:moveTo>
                <a:lnTo>
                  <a:pt x="0" y="106679"/>
                </a:lnTo>
              </a:path>
            </a:pathLst>
          </a:custGeom>
          <a:ln w="5461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95300" y="24320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490980" y="30543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000500" y="39624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000500" y="41402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000500" y="43180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000500" y="44945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4086859" y="4081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183379" y="2430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091179" y="14541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2921000" y="344297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097529" y="344297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275329" y="344297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453129" y="344297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8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3091179" y="30543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945129" y="22542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637029" y="39039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2400300" y="396367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400300" y="41402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400300" y="43180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400300" y="4495800"/>
            <a:ext cx="0" cy="106680"/>
          </a:xfrm>
          <a:custGeom>
            <a:avLst/>
            <a:gdLst/>
            <a:ahLst/>
            <a:cxnLst/>
            <a:rect l="l" t="t" r="r" b="b"/>
            <a:pathLst>
              <a:path h="106679">
                <a:moveTo>
                  <a:pt x="0" y="0"/>
                </a:moveTo>
                <a:lnTo>
                  <a:pt x="0" y="10668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2486660" y="4081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3237229" y="39039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3091179" y="47548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2400300" y="236347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2400300" y="25400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2400300" y="27178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400300" y="2895600"/>
            <a:ext cx="0" cy="106680"/>
          </a:xfrm>
          <a:custGeom>
            <a:avLst/>
            <a:gdLst/>
            <a:ahLst/>
            <a:cxnLst/>
            <a:rect l="l" t="t" r="r" b="b"/>
            <a:pathLst>
              <a:path h="106680">
                <a:moveTo>
                  <a:pt x="0" y="0"/>
                </a:moveTo>
                <a:lnTo>
                  <a:pt x="0" y="1066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2486660" y="24320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6172200" y="1842770"/>
            <a:ext cx="914400" cy="0"/>
          </a:xfrm>
          <a:custGeom>
            <a:avLst/>
            <a:gdLst/>
            <a:ahLst/>
            <a:cxnLst/>
            <a:rect l="l" t="t" r="r" b="b"/>
            <a:pathLst>
              <a:path w="914400">
                <a:moveTo>
                  <a:pt x="0" y="0"/>
                </a:moveTo>
                <a:lnTo>
                  <a:pt x="914400" y="0"/>
                </a:lnTo>
              </a:path>
            </a:pathLst>
          </a:custGeom>
          <a:ln w="9129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6520180" y="14541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6071870" y="2085339"/>
            <a:ext cx="1115060" cy="1115060"/>
          </a:xfrm>
          <a:custGeom>
            <a:avLst/>
            <a:gdLst/>
            <a:ahLst/>
            <a:cxnLst/>
            <a:rect l="l" t="t" r="r" b="b"/>
            <a:pathLst>
              <a:path w="1115059" h="1115060">
                <a:moveTo>
                  <a:pt x="0" y="0"/>
                </a:moveTo>
                <a:lnTo>
                  <a:pt x="1115059" y="1115060"/>
                </a:lnTo>
              </a:path>
            </a:pathLst>
          </a:custGeom>
          <a:ln w="1832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6666230" y="22542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6172200" y="3442970"/>
            <a:ext cx="914400" cy="0"/>
          </a:xfrm>
          <a:custGeom>
            <a:avLst/>
            <a:gdLst/>
            <a:ahLst/>
            <a:cxnLst/>
            <a:rect l="l" t="t" r="r" b="b"/>
            <a:pathLst>
              <a:path w="914400">
                <a:moveTo>
                  <a:pt x="0" y="0"/>
                </a:moveTo>
                <a:lnTo>
                  <a:pt x="914400" y="0"/>
                </a:lnTo>
              </a:path>
            </a:pathLst>
          </a:custGeom>
          <a:ln w="9129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6520180" y="30543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9029700" y="3785870"/>
            <a:ext cx="0" cy="1014730"/>
          </a:xfrm>
          <a:custGeom>
            <a:avLst/>
            <a:gdLst/>
            <a:ahLst/>
            <a:cxnLst/>
            <a:rect l="l" t="t" r="r" b="b"/>
            <a:pathLst>
              <a:path h="1014729">
                <a:moveTo>
                  <a:pt x="0" y="0"/>
                </a:moveTo>
                <a:lnTo>
                  <a:pt x="0" y="1014729"/>
                </a:lnTo>
              </a:path>
            </a:pathLst>
          </a:custGeom>
          <a:ln w="18329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9116059" y="4081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9029700" y="2185670"/>
            <a:ext cx="0" cy="914400"/>
          </a:xfrm>
          <a:custGeom>
            <a:avLst/>
            <a:gdLst/>
            <a:ahLst/>
            <a:cxnLst/>
            <a:rect l="l" t="t" r="r" b="b"/>
            <a:pathLst>
              <a:path h="914400">
                <a:moveTo>
                  <a:pt x="0" y="0"/>
                </a:moveTo>
                <a:lnTo>
                  <a:pt x="0" y="914400"/>
                </a:lnTo>
              </a:path>
            </a:pathLst>
          </a:custGeom>
          <a:ln w="9129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>
            <a:off x="9212580" y="2430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7772400" y="1842770"/>
            <a:ext cx="914400" cy="0"/>
          </a:xfrm>
          <a:custGeom>
            <a:avLst/>
            <a:gdLst/>
            <a:ahLst/>
            <a:cxnLst/>
            <a:rect l="l" t="t" r="r" b="b"/>
            <a:pathLst>
              <a:path w="914400">
                <a:moveTo>
                  <a:pt x="0" y="0"/>
                </a:moveTo>
                <a:lnTo>
                  <a:pt x="914400" y="0"/>
                </a:lnTo>
              </a:path>
            </a:pathLst>
          </a:custGeom>
          <a:ln w="9129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/>
          <p:nvPr/>
        </p:nvSpPr>
        <p:spPr>
          <a:xfrm>
            <a:off x="8120380" y="14541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7759700" y="3054350"/>
            <a:ext cx="939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72745" algn="l"/>
                <a:tab pos="926465" algn="l"/>
              </a:tabLst>
            </a:pPr>
            <a:r>
              <a:rPr sz="2400" u="heavy" dirty="0">
                <a:solidFill>
                  <a:srgbClr val="999999"/>
                </a:solidFill>
                <a:uFill>
                  <a:solidFill>
                    <a:srgbClr val="B2B2B2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solidFill>
                  <a:srgbClr val="999999"/>
                </a:solidFill>
                <a:uFill>
                  <a:solidFill>
                    <a:srgbClr val="B2B2B2"/>
                  </a:solidFill>
                </a:uFill>
                <a:latin typeface="DejaVu Serif"/>
                <a:cs typeface="DejaVu Serif"/>
              </a:rPr>
              <a:t>4	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7672069" y="2085339"/>
            <a:ext cx="1115060" cy="1115060"/>
          </a:xfrm>
          <a:custGeom>
            <a:avLst/>
            <a:gdLst/>
            <a:ahLst/>
            <a:cxnLst/>
            <a:rect l="l" t="t" r="r" b="b"/>
            <a:pathLst>
              <a:path w="1115059" h="1115060">
                <a:moveTo>
                  <a:pt x="1115059" y="0"/>
                </a:moveTo>
                <a:lnTo>
                  <a:pt x="0" y="1115060"/>
                </a:lnTo>
              </a:path>
            </a:pathLst>
          </a:custGeom>
          <a:ln w="9129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 txBox="1"/>
          <p:nvPr/>
        </p:nvSpPr>
        <p:spPr>
          <a:xfrm>
            <a:off x="7974330" y="22542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6071870" y="3685540"/>
            <a:ext cx="1115060" cy="1215390"/>
          </a:xfrm>
          <a:custGeom>
            <a:avLst/>
            <a:gdLst/>
            <a:ahLst/>
            <a:cxnLst/>
            <a:rect l="l" t="t" r="r" b="b"/>
            <a:pathLst>
              <a:path w="1115059" h="1215389">
                <a:moveTo>
                  <a:pt x="0" y="0"/>
                </a:moveTo>
                <a:lnTo>
                  <a:pt x="1115059" y="1215390"/>
                </a:lnTo>
              </a:path>
            </a:pathLst>
          </a:custGeom>
          <a:ln w="1832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 txBox="1"/>
          <p:nvPr/>
        </p:nvSpPr>
        <p:spPr>
          <a:xfrm>
            <a:off x="6666230" y="39039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7429500" y="3785870"/>
            <a:ext cx="0" cy="1014730"/>
          </a:xfrm>
          <a:custGeom>
            <a:avLst/>
            <a:gdLst/>
            <a:ahLst/>
            <a:cxnLst/>
            <a:rect l="l" t="t" r="r" b="b"/>
            <a:pathLst>
              <a:path h="1014729">
                <a:moveTo>
                  <a:pt x="0" y="0"/>
                </a:moveTo>
                <a:lnTo>
                  <a:pt x="0" y="1014729"/>
                </a:lnTo>
              </a:path>
            </a:pathLst>
          </a:custGeom>
          <a:ln w="912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 txBox="1"/>
          <p:nvPr/>
        </p:nvSpPr>
        <p:spPr>
          <a:xfrm>
            <a:off x="7515859" y="4081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7672069" y="3685540"/>
            <a:ext cx="1115060" cy="1215390"/>
          </a:xfrm>
          <a:custGeom>
            <a:avLst/>
            <a:gdLst/>
            <a:ahLst/>
            <a:cxnLst/>
            <a:rect l="l" t="t" r="r" b="b"/>
            <a:pathLst>
              <a:path w="1115059" h="1215389">
                <a:moveTo>
                  <a:pt x="0" y="0"/>
                </a:moveTo>
                <a:lnTo>
                  <a:pt x="1115059" y="1215390"/>
                </a:lnTo>
              </a:path>
            </a:pathLst>
          </a:custGeom>
          <a:ln w="1832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 txBox="1"/>
          <p:nvPr/>
        </p:nvSpPr>
        <p:spPr>
          <a:xfrm>
            <a:off x="8266430" y="39039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7772400" y="5143500"/>
            <a:ext cx="914400" cy="0"/>
          </a:xfrm>
          <a:custGeom>
            <a:avLst/>
            <a:gdLst/>
            <a:ahLst/>
            <a:cxnLst/>
            <a:rect l="l" t="t" r="r" b="b"/>
            <a:pathLst>
              <a:path w="914400">
                <a:moveTo>
                  <a:pt x="0" y="0"/>
                </a:moveTo>
                <a:lnTo>
                  <a:pt x="914400" y="0"/>
                </a:lnTo>
              </a:path>
            </a:pathLst>
          </a:custGeom>
          <a:ln w="9129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 txBox="1"/>
          <p:nvPr/>
        </p:nvSpPr>
        <p:spPr>
          <a:xfrm>
            <a:off x="8120380" y="47548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7429500" y="2185670"/>
            <a:ext cx="0" cy="914400"/>
          </a:xfrm>
          <a:custGeom>
            <a:avLst/>
            <a:gdLst/>
            <a:ahLst/>
            <a:cxnLst/>
            <a:rect l="l" t="t" r="r" b="b"/>
            <a:pathLst>
              <a:path h="914400">
                <a:moveTo>
                  <a:pt x="0" y="0"/>
                </a:moveTo>
                <a:lnTo>
                  <a:pt x="0" y="914400"/>
                </a:lnTo>
              </a:path>
            </a:pathLst>
          </a:custGeom>
          <a:ln w="1832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 txBox="1"/>
          <p:nvPr/>
        </p:nvSpPr>
        <p:spPr>
          <a:xfrm>
            <a:off x="7515859" y="24320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5486400" y="149986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5486400" y="149986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5486400" y="149986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6172200" y="21856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7086600" y="149986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7086600" y="149986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7086600" y="149986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7772400" y="21856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7086600" y="310007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7086600" y="310007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7086600" y="31000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7772400" y="37858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5486400" y="310007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5486400" y="310007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5486400" y="31000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6172200" y="37858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8686800" y="149986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11"/>
                </a:lnTo>
                <a:lnTo>
                  <a:pt x="250031" y="11812"/>
                </a:lnTo>
                <a:lnTo>
                  <a:pt x="207347" y="26054"/>
                </a:lnTo>
                <a:lnTo>
                  <a:pt x="167640" y="45390"/>
                </a:lnTo>
                <a:lnTo>
                  <a:pt x="131266" y="69471"/>
                </a:lnTo>
                <a:lnTo>
                  <a:pt x="98583" y="97948"/>
                </a:lnTo>
                <a:lnTo>
                  <a:pt x="69949" y="130474"/>
                </a:lnTo>
                <a:lnTo>
                  <a:pt x="45720" y="166699"/>
                </a:lnTo>
                <a:lnTo>
                  <a:pt x="26253" y="206275"/>
                </a:lnTo>
                <a:lnTo>
                  <a:pt x="11906" y="248855"/>
                </a:lnTo>
                <a:lnTo>
                  <a:pt x="3036" y="294089"/>
                </a:lnTo>
                <a:lnTo>
                  <a:pt x="0" y="341629"/>
                </a:lnTo>
                <a:lnTo>
                  <a:pt x="3036" y="389487"/>
                </a:lnTo>
                <a:lnTo>
                  <a:pt x="11906" y="435033"/>
                </a:lnTo>
                <a:lnTo>
                  <a:pt x="26253" y="477916"/>
                </a:lnTo>
                <a:lnTo>
                  <a:pt x="45720" y="517783"/>
                </a:lnTo>
                <a:lnTo>
                  <a:pt x="69949" y="554281"/>
                </a:lnTo>
                <a:lnTo>
                  <a:pt x="98583" y="587057"/>
                </a:lnTo>
                <a:lnTo>
                  <a:pt x="131266" y="615758"/>
                </a:lnTo>
                <a:lnTo>
                  <a:pt x="167640" y="640032"/>
                </a:lnTo>
                <a:lnTo>
                  <a:pt x="207347" y="659526"/>
                </a:lnTo>
                <a:lnTo>
                  <a:pt x="250031" y="673887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87"/>
                </a:lnTo>
                <a:lnTo>
                  <a:pt x="478452" y="659526"/>
                </a:lnTo>
                <a:lnTo>
                  <a:pt x="518159" y="640032"/>
                </a:lnTo>
                <a:lnTo>
                  <a:pt x="554533" y="615758"/>
                </a:lnTo>
                <a:lnTo>
                  <a:pt x="587216" y="587057"/>
                </a:lnTo>
                <a:lnTo>
                  <a:pt x="615850" y="554281"/>
                </a:lnTo>
                <a:lnTo>
                  <a:pt x="640079" y="517783"/>
                </a:lnTo>
                <a:lnTo>
                  <a:pt x="659546" y="477916"/>
                </a:lnTo>
                <a:lnTo>
                  <a:pt x="673893" y="435033"/>
                </a:lnTo>
                <a:lnTo>
                  <a:pt x="682763" y="389487"/>
                </a:lnTo>
                <a:lnTo>
                  <a:pt x="685800" y="341629"/>
                </a:lnTo>
                <a:lnTo>
                  <a:pt x="682763" y="294089"/>
                </a:lnTo>
                <a:lnTo>
                  <a:pt x="673893" y="248855"/>
                </a:lnTo>
                <a:lnTo>
                  <a:pt x="659546" y="206275"/>
                </a:lnTo>
                <a:lnTo>
                  <a:pt x="640079" y="166699"/>
                </a:lnTo>
                <a:lnTo>
                  <a:pt x="615850" y="130474"/>
                </a:lnTo>
                <a:lnTo>
                  <a:pt x="587216" y="97948"/>
                </a:lnTo>
                <a:lnTo>
                  <a:pt x="554533" y="69471"/>
                </a:lnTo>
                <a:lnTo>
                  <a:pt x="518159" y="45390"/>
                </a:lnTo>
                <a:lnTo>
                  <a:pt x="478452" y="26054"/>
                </a:lnTo>
                <a:lnTo>
                  <a:pt x="435768" y="11812"/>
                </a:lnTo>
                <a:lnTo>
                  <a:pt x="390465" y="3011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8686800" y="149986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11"/>
                </a:lnTo>
                <a:lnTo>
                  <a:pt x="435768" y="11812"/>
                </a:lnTo>
                <a:lnTo>
                  <a:pt x="478452" y="26054"/>
                </a:lnTo>
                <a:lnTo>
                  <a:pt x="518159" y="45390"/>
                </a:lnTo>
                <a:lnTo>
                  <a:pt x="554533" y="69471"/>
                </a:lnTo>
                <a:lnTo>
                  <a:pt x="587216" y="97948"/>
                </a:lnTo>
                <a:lnTo>
                  <a:pt x="615850" y="130474"/>
                </a:lnTo>
                <a:lnTo>
                  <a:pt x="640079" y="166699"/>
                </a:lnTo>
                <a:lnTo>
                  <a:pt x="659546" y="206275"/>
                </a:lnTo>
                <a:lnTo>
                  <a:pt x="673893" y="248855"/>
                </a:lnTo>
                <a:lnTo>
                  <a:pt x="682763" y="294089"/>
                </a:lnTo>
                <a:lnTo>
                  <a:pt x="685800" y="341629"/>
                </a:lnTo>
                <a:lnTo>
                  <a:pt x="682763" y="389487"/>
                </a:lnTo>
                <a:lnTo>
                  <a:pt x="673893" y="435033"/>
                </a:lnTo>
                <a:lnTo>
                  <a:pt x="659546" y="477916"/>
                </a:lnTo>
                <a:lnTo>
                  <a:pt x="640079" y="517783"/>
                </a:lnTo>
                <a:lnTo>
                  <a:pt x="615850" y="554281"/>
                </a:lnTo>
                <a:lnTo>
                  <a:pt x="587216" y="587057"/>
                </a:lnTo>
                <a:lnTo>
                  <a:pt x="554533" y="615758"/>
                </a:lnTo>
                <a:lnTo>
                  <a:pt x="518159" y="640032"/>
                </a:lnTo>
                <a:lnTo>
                  <a:pt x="478452" y="659526"/>
                </a:lnTo>
                <a:lnTo>
                  <a:pt x="435768" y="673887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87"/>
                </a:lnTo>
                <a:lnTo>
                  <a:pt x="207347" y="659526"/>
                </a:lnTo>
                <a:lnTo>
                  <a:pt x="167640" y="640032"/>
                </a:lnTo>
                <a:lnTo>
                  <a:pt x="131266" y="615758"/>
                </a:lnTo>
                <a:lnTo>
                  <a:pt x="98583" y="587057"/>
                </a:lnTo>
                <a:lnTo>
                  <a:pt x="69949" y="554281"/>
                </a:lnTo>
                <a:lnTo>
                  <a:pt x="45720" y="517783"/>
                </a:lnTo>
                <a:lnTo>
                  <a:pt x="26253" y="477916"/>
                </a:lnTo>
                <a:lnTo>
                  <a:pt x="11906" y="435033"/>
                </a:lnTo>
                <a:lnTo>
                  <a:pt x="3036" y="389487"/>
                </a:lnTo>
                <a:lnTo>
                  <a:pt x="0" y="341629"/>
                </a:lnTo>
                <a:lnTo>
                  <a:pt x="3036" y="294089"/>
                </a:lnTo>
                <a:lnTo>
                  <a:pt x="11906" y="248855"/>
                </a:lnTo>
                <a:lnTo>
                  <a:pt x="26253" y="206275"/>
                </a:lnTo>
                <a:lnTo>
                  <a:pt x="45720" y="166699"/>
                </a:lnTo>
                <a:lnTo>
                  <a:pt x="69949" y="130474"/>
                </a:lnTo>
                <a:lnTo>
                  <a:pt x="98583" y="97948"/>
                </a:lnTo>
                <a:lnTo>
                  <a:pt x="131266" y="69471"/>
                </a:lnTo>
                <a:lnTo>
                  <a:pt x="167640" y="45390"/>
                </a:lnTo>
                <a:lnTo>
                  <a:pt x="207347" y="26054"/>
                </a:lnTo>
                <a:lnTo>
                  <a:pt x="250031" y="11812"/>
                </a:lnTo>
                <a:lnTo>
                  <a:pt x="295334" y="3011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8686800" y="149986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9372600" y="21856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8686800" y="310007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11"/>
                </a:lnTo>
                <a:lnTo>
                  <a:pt x="250031" y="11812"/>
                </a:lnTo>
                <a:lnTo>
                  <a:pt x="207347" y="26054"/>
                </a:lnTo>
                <a:lnTo>
                  <a:pt x="167640" y="45390"/>
                </a:lnTo>
                <a:lnTo>
                  <a:pt x="131266" y="69471"/>
                </a:lnTo>
                <a:lnTo>
                  <a:pt x="98583" y="97948"/>
                </a:lnTo>
                <a:lnTo>
                  <a:pt x="69949" y="130474"/>
                </a:lnTo>
                <a:lnTo>
                  <a:pt x="45720" y="166699"/>
                </a:lnTo>
                <a:lnTo>
                  <a:pt x="26253" y="206275"/>
                </a:lnTo>
                <a:lnTo>
                  <a:pt x="11906" y="248855"/>
                </a:lnTo>
                <a:lnTo>
                  <a:pt x="3036" y="294089"/>
                </a:lnTo>
                <a:lnTo>
                  <a:pt x="0" y="341629"/>
                </a:lnTo>
                <a:lnTo>
                  <a:pt x="3036" y="389487"/>
                </a:lnTo>
                <a:lnTo>
                  <a:pt x="11906" y="435033"/>
                </a:lnTo>
                <a:lnTo>
                  <a:pt x="26253" y="477916"/>
                </a:lnTo>
                <a:lnTo>
                  <a:pt x="45720" y="517783"/>
                </a:lnTo>
                <a:lnTo>
                  <a:pt x="69949" y="554281"/>
                </a:lnTo>
                <a:lnTo>
                  <a:pt x="98583" y="587057"/>
                </a:lnTo>
                <a:lnTo>
                  <a:pt x="131266" y="615758"/>
                </a:lnTo>
                <a:lnTo>
                  <a:pt x="167640" y="640032"/>
                </a:lnTo>
                <a:lnTo>
                  <a:pt x="207347" y="659526"/>
                </a:lnTo>
                <a:lnTo>
                  <a:pt x="250031" y="673887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87"/>
                </a:lnTo>
                <a:lnTo>
                  <a:pt x="478452" y="659526"/>
                </a:lnTo>
                <a:lnTo>
                  <a:pt x="518159" y="640032"/>
                </a:lnTo>
                <a:lnTo>
                  <a:pt x="554533" y="615758"/>
                </a:lnTo>
                <a:lnTo>
                  <a:pt x="587216" y="587057"/>
                </a:lnTo>
                <a:lnTo>
                  <a:pt x="615850" y="554281"/>
                </a:lnTo>
                <a:lnTo>
                  <a:pt x="640079" y="517783"/>
                </a:lnTo>
                <a:lnTo>
                  <a:pt x="659546" y="477916"/>
                </a:lnTo>
                <a:lnTo>
                  <a:pt x="673893" y="435033"/>
                </a:lnTo>
                <a:lnTo>
                  <a:pt x="682763" y="389487"/>
                </a:lnTo>
                <a:lnTo>
                  <a:pt x="685800" y="341629"/>
                </a:lnTo>
                <a:lnTo>
                  <a:pt x="682763" y="294089"/>
                </a:lnTo>
                <a:lnTo>
                  <a:pt x="673893" y="248855"/>
                </a:lnTo>
                <a:lnTo>
                  <a:pt x="659546" y="206275"/>
                </a:lnTo>
                <a:lnTo>
                  <a:pt x="640079" y="166699"/>
                </a:lnTo>
                <a:lnTo>
                  <a:pt x="615850" y="130474"/>
                </a:lnTo>
                <a:lnTo>
                  <a:pt x="587216" y="97948"/>
                </a:lnTo>
                <a:lnTo>
                  <a:pt x="554533" y="69471"/>
                </a:lnTo>
                <a:lnTo>
                  <a:pt x="518159" y="45390"/>
                </a:lnTo>
                <a:lnTo>
                  <a:pt x="478452" y="26054"/>
                </a:lnTo>
                <a:lnTo>
                  <a:pt x="435768" y="11812"/>
                </a:lnTo>
                <a:lnTo>
                  <a:pt x="390465" y="3011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8686800" y="310007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11"/>
                </a:lnTo>
                <a:lnTo>
                  <a:pt x="435768" y="11812"/>
                </a:lnTo>
                <a:lnTo>
                  <a:pt x="478452" y="26054"/>
                </a:lnTo>
                <a:lnTo>
                  <a:pt x="518159" y="45390"/>
                </a:lnTo>
                <a:lnTo>
                  <a:pt x="554533" y="69471"/>
                </a:lnTo>
                <a:lnTo>
                  <a:pt x="587216" y="97948"/>
                </a:lnTo>
                <a:lnTo>
                  <a:pt x="615850" y="130474"/>
                </a:lnTo>
                <a:lnTo>
                  <a:pt x="640079" y="166699"/>
                </a:lnTo>
                <a:lnTo>
                  <a:pt x="659546" y="206275"/>
                </a:lnTo>
                <a:lnTo>
                  <a:pt x="673893" y="248855"/>
                </a:lnTo>
                <a:lnTo>
                  <a:pt x="682763" y="294089"/>
                </a:lnTo>
                <a:lnTo>
                  <a:pt x="685800" y="341629"/>
                </a:lnTo>
                <a:lnTo>
                  <a:pt x="682763" y="389487"/>
                </a:lnTo>
                <a:lnTo>
                  <a:pt x="673893" y="435033"/>
                </a:lnTo>
                <a:lnTo>
                  <a:pt x="659546" y="477916"/>
                </a:lnTo>
                <a:lnTo>
                  <a:pt x="640079" y="517783"/>
                </a:lnTo>
                <a:lnTo>
                  <a:pt x="615850" y="554281"/>
                </a:lnTo>
                <a:lnTo>
                  <a:pt x="587216" y="587057"/>
                </a:lnTo>
                <a:lnTo>
                  <a:pt x="554533" y="615758"/>
                </a:lnTo>
                <a:lnTo>
                  <a:pt x="518159" y="640032"/>
                </a:lnTo>
                <a:lnTo>
                  <a:pt x="478452" y="659526"/>
                </a:lnTo>
                <a:lnTo>
                  <a:pt x="435768" y="673887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87"/>
                </a:lnTo>
                <a:lnTo>
                  <a:pt x="207347" y="659526"/>
                </a:lnTo>
                <a:lnTo>
                  <a:pt x="167640" y="640032"/>
                </a:lnTo>
                <a:lnTo>
                  <a:pt x="131266" y="615758"/>
                </a:lnTo>
                <a:lnTo>
                  <a:pt x="98583" y="587057"/>
                </a:lnTo>
                <a:lnTo>
                  <a:pt x="69949" y="554281"/>
                </a:lnTo>
                <a:lnTo>
                  <a:pt x="45720" y="517783"/>
                </a:lnTo>
                <a:lnTo>
                  <a:pt x="26253" y="477916"/>
                </a:lnTo>
                <a:lnTo>
                  <a:pt x="11906" y="435033"/>
                </a:lnTo>
                <a:lnTo>
                  <a:pt x="3036" y="389487"/>
                </a:lnTo>
                <a:lnTo>
                  <a:pt x="0" y="341629"/>
                </a:lnTo>
                <a:lnTo>
                  <a:pt x="3036" y="294089"/>
                </a:lnTo>
                <a:lnTo>
                  <a:pt x="11906" y="248855"/>
                </a:lnTo>
                <a:lnTo>
                  <a:pt x="26253" y="206275"/>
                </a:lnTo>
                <a:lnTo>
                  <a:pt x="45720" y="166699"/>
                </a:lnTo>
                <a:lnTo>
                  <a:pt x="69949" y="130474"/>
                </a:lnTo>
                <a:lnTo>
                  <a:pt x="98583" y="97948"/>
                </a:lnTo>
                <a:lnTo>
                  <a:pt x="131266" y="69471"/>
                </a:lnTo>
                <a:lnTo>
                  <a:pt x="167640" y="45390"/>
                </a:lnTo>
                <a:lnTo>
                  <a:pt x="207347" y="26054"/>
                </a:lnTo>
                <a:lnTo>
                  <a:pt x="250031" y="11812"/>
                </a:lnTo>
                <a:lnTo>
                  <a:pt x="295334" y="3011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8686800" y="31000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9372600" y="37858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86868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86868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8686800" y="4800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9372600" y="5486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70866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448035" y="1490705"/>
            <a:ext cx="3904529" cy="40048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70866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7086600" y="4800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7772400" y="5486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5829300" y="2185670"/>
            <a:ext cx="0" cy="914400"/>
          </a:xfrm>
          <a:custGeom>
            <a:avLst/>
            <a:gdLst/>
            <a:ahLst/>
            <a:cxnLst/>
            <a:rect l="l" t="t" r="r" b="b"/>
            <a:pathLst>
              <a:path h="914400">
                <a:moveTo>
                  <a:pt x="0" y="0"/>
                </a:moveTo>
                <a:lnTo>
                  <a:pt x="0" y="914400"/>
                </a:lnTo>
              </a:path>
            </a:pathLst>
          </a:custGeom>
          <a:ln w="18329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 txBox="1"/>
          <p:nvPr/>
        </p:nvSpPr>
        <p:spPr>
          <a:xfrm>
            <a:off x="5524500" y="24320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90980" y="14541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637029" y="22542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90980" y="30543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000500" y="39624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000500" y="41402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000500" y="43180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000500" y="44945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4086859" y="4081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183379" y="2430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091179" y="14541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921000" y="344297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097529" y="344297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275329" y="344297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453129" y="344297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8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3091179" y="30543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945129" y="22542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637029" y="39039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2400300" y="396367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400300" y="41402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400300" y="43180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400300" y="4495800"/>
            <a:ext cx="0" cy="106680"/>
          </a:xfrm>
          <a:custGeom>
            <a:avLst/>
            <a:gdLst/>
            <a:ahLst/>
            <a:cxnLst/>
            <a:rect l="l" t="t" r="r" b="b"/>
            <a:pathLst>
              <a:path h="106679">
                <a:moveTo>
                  <a:pt x="0" y="0"/>
                </a:moveTo>
                <a:lnTo>
                  <a:pt x="0" y="10668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2486660" y="4081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237229" y="39039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091179" y="47548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2400300" y="236347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400300" y="25400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400300" y="27178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2400300" y="2895600"/>
            <a:ext cx="0" cy="106680"/>
          </a:xfrm>
          <a:custGeom>
            <a:avLst/>
            <a:gdLst/>
            <a:ahLst/>
            <a:cxnLst/>
            <a:rect l="l" t="t" r="r" b="b"/>
            <a:pathLst>
              <a:path h="106680">
                <a:moveTo>
                  <a:pt x="0" y="0"/>
                </a:moveTo>
                <a:lnTo>
                  <a:pt x="0" y="1066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2486660" y="24320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6172200" y="1842770"/>
            <a:ext cx="914400" cy="0"/>
          </a:xfrm>
          <a:custGeom>
            <a:avLst/>
            <a:gdLst/>
            <a:ahLst/>
            <a:cxnLst/>
            <a:rect l="l" t="t" r="r" b="b"/>
            <a:pathLst>
              <a:path w="914400">
                <a:moveTo>
                  <a:pt x="0" y="0"/>
                </a:moveTo>
                <a:lnTo>
                  <a:pt x="914400" y="0"/>
                </a:lnTo>
              </a:path>
            </a:pathLst>
          </a:custGeom>
          <a:ln w="9129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6520180" y="14541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6071870" y="2085339"/>
            <a:ext cx="1115060" cy="1115060"/>
          </a:xfrm>
          <a:custGeom>
            <a:avLst/>
            <a:gdLst/>
            <a:ahLst/>
            <a:cxnLst/>
            <a:rect l="l" t="t" r="r" b="b"/>
            <a:pathLst>
              <a:path w="1115059" h="1115060">
                <a:moveTo>
                  <a:pt x="0" y="0"/>
                </a:moveTo>
                <a:lnTo>
                  <a:pt x="1115059" y="1115060"/>
                </a:lnTo>
              </a:path>
            </a:pathLst>
          </a:custGeom>
          <a:ln w="1832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6666230" y="22542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6172200" y="3442970"/>
            <a:ext cx="914400" cy="0"/>
          </a:xfrm>
          <a:custGeom>
            <a:avLst/>
            <a:gdLst/>
            <a:ahLst/>
            <a:cxnLst/>
            <a:rect l="l" t="t" r="r" b="b"/>
            <a:pathLst>
              <a:path w="914400">
                <a:moveTo>
                  <a:pt x="0" y="0"/>
                </a:moveTo>
                <a:lnTo>
                  <a:pt x="914400" y="0"/>
                </a:lnTo>
              </a:path>
            </a:pathLst>
          </a:custGeom>
          <a:ln w="9129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6520180" y="30543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9029700" y="3785870"/>
            <a:ext cx="0" cy="1014730"/>
          </a:xfrm>
          <a:custGeom>
            <a:avLst/>
            <a:gdLst/>
            <a:ahLst/>
            <a:cxnLst/>
            <a:rect l="l" t="t" r="r" b="b"/>
            <a:pathLst>
              <a:path h="1014729">
                <a:moveTo>
                  <a:pt x="0" y="0"/>
                </a:moveTo>
                <a:lnTo>
                  <a:pt x="0" y="1014729"/>
                </a:lnTo>
              </a:path>
            </a:pathLst>
          </a:custGeom>
          <a:ln w="18329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9116059" y="4081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9029700" y="2185670"/>
            <a:ext cx="0" cy="914400"/>
          </a:xfrm>
          <a:custGeom>
            <a:avLst/>
            <a:gdLst/>
            <a:ahLst/>
            <a:cxnLst/>
            <a:rect l="l" t="t" r="r" b="b"/>
            <a:pathLst>
              <a:path h="914400">
                <a:moveTo>
                  <a:pt x="0" y="0"/>
                </a:moveTo>
                <a:lnTo>
                  <a:pt x="0" y="914400"/>
                </a:lnTo>
              </a:path>
            </a:pathLst>
          </a:custGeom>
          <a:ln w="9129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9212580" y="2430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7772400" y="1842770"/>
            <a:ext cx="914400" cy="0"/>
          </a:xfrm>
          <a:custGeom>
            <a:avLst/>
            <a:gdLst/>
            <a:ahLst/>
            <a:cxnLst/>
            <a:rect l="l" t="t" r="r" b="b"/>
            <a:pathLst>
              <a:path w="914400">
                <a:moveTo>
                  <a:pt x="0" y="0"/>
                </a:moveTo>
                <a:lnTo>
                  <a:pt x="914400" y="0"/>
                </a:lnTo>
              </a:path>
            </a:pathLst>
          </a:custGeom>
          <a:ln w="9129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 txBox="1"/>
          <p:nvPr/>
        </p:nvSpPr>
        <p:spPr>
          <a:xfrm>
            <a:off x="8120380" y="14541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7759700" y="3054350"/>
            <a:ext cx="939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72745" algn="l"/>
                <a:tab pos="926465" algn="l"/>
              </a:tabLst>
            </a:pPr>
            <a:r>
              <a:rPr sz="2400" u="heavy" dirty="0">
                <a:solidFill>
                  <a:srgbClr val="999999"/>
                </a:solidFill>
                <a:uFill>
                  <a:solidFill>
                    <a:srgbClr val="B2B2B2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solidFill>
                  <a:srgbClr val="999999"/>
                </a:solidFill>
                <a:uFill>
                  <a:solidFill>
                    <a:srgbClr val="B2B2B2"/>
                  </a:solidFill>
                </a:uFill>
                <a:latin typeface="DejaVu Serif"/>
                <a:cs typeface="DejaVu Serif"/>
              </a:rPr>
              <a:t>4	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7672069" y="2085339"/>
            <a:ext cx="1115060" cy="1115060"/>
          </a:xfrm>
          <a:custGeom>
            <a:avLst/>
            <a:gdLst/>
            <a:ahLst/>
            <a:cxnLst/>
            <a:rect l="l" t="t" r="r" b="b"/>
            <a:pathLst>
              <a:path w="1115059" h="1115060">
                <a:moveTo>
                  <a:pt x="1115059" y="0"/>
                </a:moveTo>
                <a:lnTo>
                  <a:pt x="0" y="1115060"/>
                </a:lnTo>
              </a:path>
            </a:pathLst>
          </a:custGeom>
          <a:ln w="9129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>
            <a:off x="7974330" y="22542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6071870" y="3685540"/>
            <a:ext cx="1115060" cy="1215390"/>
          </a:xfrm>
          <a:custGeom>
            <a:avLst/>
            <a:gdLst/>
            <a:ahLst/>
            <a:cxnLst/>
            <a:rect l="l" t="t" r="r" b="b"/>
            <a:pathLst>
              <a:path w="1115059" h="1215389">
                <a:moveTo>
                  <a:pt x="0" y="0"/>
                </a:moveTo>
                <a:lnTo>
                  <a:pt x="1115059" y="1215390"/>
                </a:lnTo>
              </a:path>
            </a:pathLst>
          </a:custGeom>
          <a:ln w="1832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/>
          <p:nvPr/>
        </p:nvSpPr>
        <p:spPr>
          <a:xfrm>
            <a:off x="6666230" y="39039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7429500" y="3785870"/>
            <a:ext cx="0" cy="1014730"/>
          </a:xfrm>
          <a:custGeom>
            <a:avLst/>
            <a:gdLst/>
            <a:ahLst/>
            <a:cxnLst/>
            <a:rect l="l" t="t" r="r" b="b"/>
            <a:pathLst>
              <a:path h="1014729">
                <a:moveTo>
                  <a:pt x="0" y="0"/>
                </a:moveTo>
                <a:lnTo>
                  <a:pt x="0" y="1014729"/>
                </a:lnTo>
              </a:path>
            </a:pathLst>
          </a:custGeom>
          <a:ln w="912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 txBox="1"/>
          <p:nvPr/>
        </p:nvSpPr>
        <p:spPr>
          <a:xfrm>
            <a:off x="7515859" y="4081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7672069" y="3685540"/>
            <a:ext cx="1115060" cy="1215390"/>
          </a:xfrm>
          <a:custGeom>
            <a:avLst/>
            <a:gdLst/>
            <a:ahLst/>
            <a:cxnLst/>
            <a:rect l="l" t="t" r="r" b="b"/>
            <a:pathLst>
              <a:path w="1115059" h="1215389">
                <a:moveTo>
                  <a:pt x="0" y="0"/>
                </a:moveTo>
                <a:lnTo>
                  <a:pt x="1115059" y="1215390"/>
                </a:lnTo>
              </a:path>
            </a:pathLst>
          </a:custGeom>
          <a:ln w="1832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 txBox="1"/>
          <p:nvPr/>
        </p:nvSpPr>
        <p:spPr>
          <a:xfrm>
            <a:off x="8266430" y="39039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7772400" y="5143500"/>
            <a:ext cx="914400" cy="0"/>
          </a:xfrm>
          <a:custGeom>
            <a:avLst/>
            <a:gdLst/>
            <a:ahLst/>
            <a:cxnLst/>
            <a:rect l="l" t="t" r="r" b="b"/>
            <a:pathLst>
              <a:path w="914400">
                <a:moveTo>
                  <a:pt x="0" y="0"/>
                </a:moveTo>
                <a:lnTo>
                  <a:pt x="914400" y="0"/>
                </a:lnTo>
              </a:path>
            </a:pathLst>
          </a:custGeom>
          <a:ln w="9129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 txBox="1"/>
          <p:nvPr/>
        </p:nvSpPr>
        <p:spPr>
          <a:xfrm>
            <a:off x="8120380" y="47548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7429500" y="2185670"/>
            <a:ext cx="0" cy="914400"/>
          </a:xfrm>
          <a:custGeom>
            <a:avLst/>
            <a:gdLst/>
            <a:ahLst/>
            <a:cxnLst/>
            <a:rect l="l" t="t" r="r" b="b"/>
            <a:pathLst>
              <a:path h="914400">
                <a:moveTo>
                  <a:pt x="0" y="0"/>
                </a:moveTo>
                <a:lnTo>
                  <a:pt x="0" y="914400"/>
                </a:lnTo>
              </a:path>
            </a:pathLst>
          </a:custGeom>
          <a:ln w="1832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 txBox="1"/>
          <p:nvPr/>
        </p:nvSpPr>
        <p:spPr>
          <a:xfrm>
            <a:off x="7515859" y="24320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5486400" y="149986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5486400" y="149986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5486400" y="149986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6172200" y="21856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7086600" y="149986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7086600" y="149986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7086600" y="149986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7772400" y="21856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7086600" y="310007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7086600" y="310007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7086600" y="31000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7772400" y="37858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5486400" y="310007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5486400" y="310007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5486400" y="31000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6172200" y="37858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8686800" y="149986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11"/>
                </a:lnTo>
                <a:lnTo>
                  <a:pt x="250031" y="11812"/>
                </a:lnTo>
                <a:lnTo>
                  <a:pt x="207347" y="26054"/>
                </a:lnTo>
                <a:lnTo>
                  <a:pt x="167640" y="45390"/>
                </a:lnTo>
                <a:lnTo>
                  <a:pt x="131266" y="69471"/>
                </a:lnTo>
                <a:lnTo>
                  <a:pt x="98583" y="97948"/>
                </a:lnTo>
                <a:lnTo>
                  <a:pt x="69949" y="130474"/>
                </a:lnTo>
                <a:lnTo>
                  <a:pt x="45720" y="166699"/>
                </a:lnTo>
                <a:lnTo>
                  <a:pt x="26253" y="206275"/>
                </a:lnTo>
                <a:lnTo>
                  <a:pt x="11906" y="248855"/>
                </a:lnTo>
                <a:lnTo>
                  <a:pt x="3036" y="294089"/>
                </a:lnTo>
                <a:lnTo>
                  <a:pt x="0" y="341629"/>
                </a:lnTo>
                <a:lnTo>
                  <a:pt x="3036" y="389487"/>
                </a:lnTo>
                <a:lnTo>
                  <a:pt x="11906" y="435033"/>
                </a:lnTo>
                <a:lnTo>
                  <a:pt x="26253" y="477916"/>
                </a:lnTo>
                <a:lnTo>
                  <a:pt x="45720" y="517783"/>
                </a:lnTo>
                <a:lnTo>
                  <a:pt x="69949" y="554281"/>
                </a:lnTo>
                <a:lnTo>
                  <a:pt x="98583" y="587057"/>
                </a:lnTo>
                <a:lnTo>
                  <a:pt x="131266" y="615758"/>
                </a:lnTo>
                <a:lnTo>
                  <a:pt x="167640" y="640032"/>
                </a:lnTo>
                <a:lnTo>
                  <a:pt x="207347" y="659526"/>
                </a:lnTo>
                <a:lnTo>
                  <a:pt x="250031" y="673887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87"/>
                </a:lnTo>
                <a:lnTo>
                  <a:pt x="478452" y="659526"/>
                </a:lnTo>
                <a:lnTo>
                  <a:pt x="518159" y="640032"/>
                </a:lnTo>
                <a:lnTo>
                  <a:pt x="554533" y="615758"/>
                </a:lnTo>
                <a:lnTo>
                  <a:pt x="587216" y="587057"/>
                </a:lnTo>
                <a:lnTo>
                  <a:pt x="615850" y="554281"/>
                </a:lnTo>
                <a:lnTo>
                  <a:pt x="640079" y="517783"/>
                </a:lnTo>
                <a:lnTo>
                  <a:pt x="659546" y="477916"/>
                </a:lnTo>
                <a:lnTo>
                  <a:pt x="673893" y="435033"/>
                </a:lnTo>
                <a:lnTo>
                  <a:pt x="682763" y="389487"/>
                </a:lnTo>
                <a:lnTo>
                  <a:pt x="685800" y="341629"/>
                </a:lnTo>
                <a:lnTo>
                  <a:pt x="682763" y="294089"/>
                </a:lnTo>
                <a:lnTo>
                  <a:pt x="673893" y="248855"/>
                </a:lnTo>
                <a:lnTo>
                  <a:pt x="659546" y="206275"/>
                </a:lnTo>
                <a:lnTo>
                  <a:pt x="640079" y="166699"/>
                </a:lnTo>
                <a:lnTo>
                  <a:pt x="615850" y="130474"/>
                </a:lnTo>
                <a:lnTo>
                  <a:pt x="587216" y="97948"/>
                </a:lnTo>
                <a:lnTo>
                  <a:pt x="554533" y="69471"/>
                </a:lnTo>
                <a:lnTo>
                  <a:pt x="518159" y="45390"/>
                </a:lnTo>
                <a:lnTo>
                  <a:pt x="478452" y="26054"/>
                </a:lnTo>
                <a:lnTo>
                  <a:pt x="435768" y="11812"/>
                </a:lnTo>
                <a:lnTo>
                  <a:pt x="390465" y="3011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8686800" y="149986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11"/>
                </a:lnTo>
                <a:lnTo>
                  <a:pt x="435768" y="11812"/>
                </a:lnTo>
                <a:lnTo>
                  <a:pt x="478452" y="26054"/>
                </a:lnTo>
                <a:lnTo>
                  <a:pt x="518159" y="45390"/>
                </a:lnTo>
                <a:lnTo>
                  <a:pt x="554533" y="69471"/>
                </a:lnTo>
                <a:lnTo>
                  <a:pt x="587216" y="97948"/>
                </a:lnTo>
                <a:lnTo>
                  <a:pt x="615850" y="130474"/>
                </a:lnTo>
                <a:lnTo>
                  <a:pt x="640079" y="166699"/>
                </a:lnTo>
                <a:lnTo>
                  <a:pt x="659546" y="206275"/>
                </a:lnTo>
                <a:lnTo>
                  <a:pt x="673893" y="248855"/>
                </a:lnTo>
                <a:lnTo>
                  <a:pt x="682763" y="294089"/>
                </a:lnTo>
                <a:lnTo>
                  <a:pt x="685800" y="341629"/>
                </a:lnTo>
                <a:lnTo>
                  <a:pt x="682763" y="389487"/>
                </a:lnTo>
                <a:lnTo>
                  <a:pt x="673893" y="435033"/>
                </a:lnTo>
                <a:lnTo>
                  <a:pt x="659546" y="477916"/>
                </a:lnTo>
                <a:lnTo>
                  <a:pt x="640079" y="517783"/>
                </a:lnTo>
                <a:lnTo>
                  <a:pt x="615850" y="554281"/>
                </a:lnTo>
                <a:lnTo>
                  <a:pt x="587216" y="587057"/>
                </a:lnTo>
                <a:lnTo>
                  <a:pt x="554533" y="615758"/>
                </a:lnTo>
                <a:lnTo>
                  <a:pt x="518159" y="640032"/>
                </a:lnTo>
                <a:lnTo>
                  <a:pt x="478452" y="659526"/>
                </a:lnTo>
                <a:lnTo>
                  <a:pt x="435768" y="673887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87"/>
                </a:lnTo>
                <a:lnTo>
                  <a:pt x="207347" y="659526"/>
                </a:lnTo>
                <a:lnTo>
                  <a:pt x="167640" y="640032"/>
                </a:lnTo>
                <a:lnTo>
                  <a:pt x="131266" y="615758"/>
                </a:lnTo>
                <a:lnTo>
                  <a:pt x="98583" y="587057"/>
                </a:lnTo>
                <a:lnTo>
                  <a:pt x="69949" y="554281"/>
                </a:lnTo>
                <a:lnTo>
                  <a:pt x="45720" y="517783"/>
                </a:lnTo>
                <a:lnTo>
                  <a:pt x="26253" y="477916"/>
                </a:lnTo>
                <a:lnTo>
                  <a:pt x="11906" y="435033"/>
                </a:lnTo>
                <a:lnTo>
                  <a:pt x="3036" y="389487"/>
                </a:lnTo>
                <a:lnTo>
                  <a:pt x="0" y="341629"/>
                </a:lnTo>
                <a:lnTo>
                  <a:pt x="3036" y="294089"/>
                </a:lnTo>
                <a:lnTo>
                  <a:pt x="11906" y="248855"/>
                </a:lnTo>
                <a:lnTo>
                  <a:pt x="26253" y="206275"/>
                </a:lnTo>
                <a:lnTo>
                  <a:pt x="45720" y="166699"/>
                </a:lnTo>
                <a:lnTo>
                  <a:pt x="69949" y="130474"/>
                </a:lnTo>
                <a:lnTo>
                  <a:pt x="98583" y="97948"/>
                </a:lnTo>
                <a:lnTo>
                  <a:pt x="131266" y="69471"/>
                </a:lnTo>
                <a:lnTo>
                  <a:pt x="167640" y="45390"/>
                </a:lnTo>
                <a:lnTo>
                  <a:pt x="207347" y="26054"/>
                </a:lnTo>
                <a:lnTo>
                  <a:pt x="250031" y="11812"/>
                </a:lnTo>
                <a:lnTo>
                  <a:pt x="295334" y="3011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8686800" y="149986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9372600" y="21856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8686800" y="310007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11"/>
                </a:lnTo>
                <a:lnTo>
                  <a:pt x="250031" y="11812"/>
                </a:lnTo>
                <a:lnTo>
                  <a:pt x="207347" y="26054"/>
                </a:lnTo>
                <a:lnTo>
                  <a:pt x="167640" y="45390"/>
                </a:lnTo>
                <a:lnTo>
                  <a:pt x="131266" y="69471"/>
                </a:lnTo>
                <a:lnTo>
                  <a:pt x="98583" y="97948"/>
                </a:lnTo>
                <a:lnTo>
                  <a:pt x="69949" y="130474"/>
                </a:lnTo>
                <a:lnTo>
                  <a:pt x="45720" y="166699"/>
                </a:lnTo>
                <a:lnTo>
                  <a:pt x="26253" y="206275"/>
                </a:lnTo>
                <a:lnTo>
                  <a:pt x="11906" y="248855"/>
                </a:lnTo>
                <a:lnTo>
                  <a:pt x="3036" y="294089"/>
                </a:lnTo>
                <a:lnTo>
                  <a:pt x="0" y="341629"/>
                </a:lnTo>
                <a:lnTo>
                  <a:pt x="3036" y="389487"/>
                </a:lnTo>
                <a:lnTo>
                  <a:pt x="11906" y="435033"/>
                </a:lnTo>
                <a:lnTo>
                  <a:pt x="26253" y="477916"/>
                </a:lnTo>
                <a:lnTo>
                  <a:pt x="45720" y="517783"/>
                </a:lnTo>
                <a:lnTo>
                  <a:pt x="69949" y="554281"/>
                </a:lnTo>
                <a:lnTo>
                  <a:pt x="98583" y="587057"/>
                </a:lnTo>
                <a:lnTo>
                  <a:pt x="131266" y="615758"/>
                </a:lnTo>
                <a:lnTo>
                  <a:pt x="167640" y="640032"/>
                </a:lnTo>
                <a:lnTo>
                  <a:pt x="207347" y="659526"/>
                </a:lnTo>
                <a:lnTo>
                  <a:pt x="250031" y="673887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87"/>
                </a:lnTo>
                <a:lnTo>
                  <a:pt x="478452" y="659526"/>
                </a:lnTo>
                <a:lnTo>
                  <a:pt x="518159" y="640032"/>
                </a:lnTo>
                <a:lnTo>
                  <a:pt x="554533" y="615758"/>
                </a:lnTo>
                <a:lnTo>
                  <a:pt x="587216" y="587057"/>
                </a:lnTo>
                <a:lnTo>
                  <a:pt x="615850" y="554281"/>
                </a:lnTo>
                <a:lnTo>
                  <a:pt x="640079" y="517783"/>
                </a:lnTo>
                <a:lnTo>
                  <a:pt x="659546" y="477916"/>
                </a:lnTo>
                <a:lnTo>
                  <a:pt x="673893" y="435033"/>
                </a:lnTo>
                <a:lnTo>
                  <a:pt x="682763" y="389487"/>
                </a:lnTo>
                <a:lnTo>
                  <a:pt x="685800" y="341629"/>
                </a:lnTo>
                <a:lnTo>
                  <a:pt x="682763" y="294089"/>
                </a:lnTo>
                <a:lnTo>
                  <a:pt x="673893" y="248855"/>
                </a:lnTo>
                <a:lnTo>
                  <a:pt x="659546" y="206275"/>
                </a:lnTo>
                <a:lnTo>
                  <a:pt x="640079" y="166699"/>
                </a:lnTo>
                <a:lnTo>
                  <a:pt x="615850" y="130474"/>
                </a:lnTo>
                <a:lnTo>
                  <a:pt x="587216" y="97948"/>
                </a:lnTo>
                <a:lnTo>
                  <a:pt x="554533" y="69471"/>
                </a:lnTo>
                <a:lnTo>
                  <a:pt x="518159" y="45390"/>
                </a:lnTo>
                <a:lnTo>
                  <a:pt x="478452" y="26054"/>
                </a:lnTo>
                <a:lnTo>
                  <a:pt x="435768" y="11812"/>
                </a:lnTo>
                <a:lnTo>
                  <a:pt x="390465" y="3011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8686800" y="310007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11"/>
                </a:lnTo>
                <a:lnTo>
                  <a:pt x="435768" y="11812"/>
                </a:lnTo>
                <a:lnTo>
                  <a:pt x="478452" y="26054"/>
                </a:lnTo>
                <a:lnTo>
                  <a:pt x="518159" y="45390"/>
                </a:lnTo>
                <a:lnTo>
                  <a:pt x="554533" y="69471"/>
                </a:lnTo>
                <a:lnTo>
                  <a:pt x="587216" y="97948"/>
                </a:lnTo>
                <a:lnTo>
                  <a:pt x="615850" y="130474"/>
                </a:lnTo>
                <a:lnTo>
                  <a:pt x="640079" y="166699"/>
                </a:lnTo>
                <a:lnTo>
                  <a:pt x="659546" y="206275"/>
                </a:lnTo>
                <a:lnTo>
                  <a:pt x="673893" y="248855"/>
                </a:lnTo>
                <a:lnTo>
                  <a:pt x="682763" y="294089"/>
                </a:lnTo>
                <a:lnTo>
                  <a:pt x="685800" y="341629"/>
                </a:lnTo>
                <a:lnTo>
                  <a:pt x="682763" y="389487"/>
                </a:lnTo>
                <a:lnTo>
                  <a:pt x="673893" y="435033"/>
                </a:lnTo>
                <a:lnTo>
                  <a:pt x="659546" y="477916"/>
                </a:lnTo>
                <a:lnTo>
                  <a:pt x="640079" y="517783"/>
                </a:lnTo>
                <a:lnTo>
                  <a:pt x="615850" y="554281"/>
                </a:lnTo>
                <a:lnTo>
                  <a:pt x="587216" y="587057"/>
                </a:lnTo>
                <a:lnTo>
                  <a:pt x="554533" y="615758"/>
                </a:lnTo>
                <a:lnTo>
                  <a:pt x="518159" y="640032"/>
                </a:lnTo>
                <a:lnTo>
                  <a:pt x="478452" y="659526"/>
                </a:lnTo>
                <a:lnTo>
                  <a:pt x="435768" y="673887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87"/>
                </a:lnTo>
                <a:lnTo>
                  <a:pt x="207347" y="659526"/>
                </a:lnTo>
                <a:lnTo>
                  <a:pt x="167640" y="640032"/>
                </a:lnTo>
                <a:lnTo>
                  <a:pt x="131266" y="615758"/>
                </a:lnTo>
                <a:lnTo>
                  <a:pt x="98583" y="587057"/>
                </a:lnTo>
                <a:lnTo>
                  <a:pt x="69949" y="554281"/>
                </a:lnTo>
                <a:lnTo>
                  <a:pt x="45720" y="517783"/>
                </a:lnTo>
                <a:lnTo>
                  <a:pt x="26253" y="477916"/>
                </a:lnTo>
                <a:lnTo>
                  <a:pt x="11906" y="435033"/>
                </a:lnTo>
                <a:lnTo>
                  <a:pt x="3036" y="389487"/>
                </a:lnTo>
                <a:lnTo>
                  <a:pt x="0" y="341629"/>
                </a:lnTo>
                <a:lnTo>
                  <a:pt x="3036" y="294089"/>
                </a:lnTo>
                <a:lnTo>
                  <a:pt x="11906" y="248855"/>
                </a:lnTo>
                <a:lnTo>
                  <a:pt x="26253" y="206275"/>
                </a:lnTo>
                <a:lnTo>
                  <a:pt x="45720" y="166699"/>
                </a:lnTo>
                <a:lnTo>
                  <a:pt x="69949" y="130474"/>
                </a:lnTo>
                <a:lnTo>
                  <a:pt x="98583" y="97948"/>
                </a:lnTo>
                <a:lnTo>
                  <a:pt x="131266" y="69471"/>
                </a:lnTo>
                <a:lnTo>
                  <a:pt x="167640" y="45390"/>
                </a:lnTo>
                <a:lnTo>
                  <a:pt x="207347" y="26054"/>
                </a:lnTo>
                <a:lnTo>
                  <a:pt x="250031" y="11812"/>
                </a:lnTo>
                <a:lnTo>
                  <a:pt x="295334" y="3011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8686800" y="31000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9372600" y="37858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86868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86868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8686800" y="4800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9372600" y="5486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70866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448035" y="1490705"/>
            <a:ext cx="3904529" cy="40048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70866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7086600" y="4800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7772400" y="5486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5829300" y="2185670"/>
            <a:ext cx="0" cy="914400"/>
          </a:xfrm>
          <a:custGeom>
            <a:avLst/>
            <a:gdLst/>
            <a:ahLst/>
            <a:cxnLst/>
            <a:rect l="l" t="t" r="r" b="b"/>
            <a:pathLst>
              <a:path h="914400">
                <a:moveTo>
                  <a:pt x="0" y="0"/>
                </a:moveTo>
                <a:lnTo>
                  <a:pt x="0" y="914400"/>
                </a:lnTo>
              </a:path>
            </a:pathLst>
          </a:custGeom>
          <a:ln w="18329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 txBox="1"/>
          <p:nvPr/>
        </p:nvSpPr>
        <p:spPr>
          <a:xfrm>
            <a:off x="5524500" y="24320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90980" y="14541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637029" y="22542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90980" y="30543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000500" y="39624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000500" y="41402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000500" y="43180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000500" y="44945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4086859" y="4081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183379" y="2430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091179" y="14541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921000" y="344297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097529" y="344297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275329" y="344297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453129" y="344297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8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3091179" y="30543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945129" y="22542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637029" y="39039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2400300" y="396367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400300" y="41402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400300" y="43180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400300" y="4495800"/>
            <a:ext cx="0" cy="106680"/>
          </a:xfrm>
          <a:custGeom>
            <a:avLst/>
            <a:gdLst/>
            <a:ahLst/>
            <a:cxnLst/>
            <a:rect l="l" t="t" r="r" b="b"/>
            <a:pathLst>
              <a:path h="106679">
                <a:moveTo>
                  <a:pt x="0" y="0"/>
                </a:moveTo>
                <a:lnTo>
                  <a:pt x="0" y="10668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2486660" y="4081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237229" y="39039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091179" y="47548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2400300" y="236347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400300" y="25400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400300" y="27178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2400300" y="2895600"/>
            <a:ext cx="0" cy="106680"/>
          </a:xfrm>
          <a:custGeom>
            <a:avLst/>
            <a:gdLst/>
            <a:ahLst/>
            <a:cxnLst/>
            <a:rect l="l" t="t" r="r" b="b"/>
            <a:pathLst>
              <a:path h="106680">
                <a:moveTo>
                  <a:pt x="0" y="0"/>
                </a:moveTo>
                <a:lnTo>
                  <a:pt x="0" y="106679"/>
                </a:lnTo>
              </a:path>
            </a:pathLst>
          </a:custGeom>
          <a:ln w="5461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2486660" y="24320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6172200" y="1842770"/>
            <a:ext cx="914400" cy="0"/>
          </a:xfrm>
          <a:custGeom>
            <a:avLst/>
            <a:gdLst/>
            <a:ahLst/>
            <a:cxnLst/>
            <a:rect l="l" t="t" r="r" b="b"/>
            <a:pathLst>
              <a:path w="914400">
                <a:moveTo>
                  <a:pt x="0" y="0"/>
                </a:moveTo>
                <a:lnTo>
                  <a:pt x="914400" y="0"/>
                </a:lnTo>
              </a:path>
            </a:pathLst>
          </a:custGeom>
          <a:ln w="9129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6520180" y="14541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6071870" y="2085339"/>
            <a:ext cx="1115060" cy="1115060"/>
          </a:xfrm>
          <a:custGeom>
            <a:avLst/>
            <a:gdLst/>
            <a:ahLst/>
            <a:cxnLst/>
            <a:rect l="l" t="t" r="r" b="b"/>
            <a:pathLst>
              <a:path w="1115059" h="1115060">
                <a:moveTo>
                  <a:pt x="0" y="0"/>
                </a:moveTo>
                <a:lnTo>
                  <a:pt x="1115059" y="1115060"/>
                </a:lnTo>
              </a:path>
            </a:pathLst>
          </a:custGeom>
          <a:ln w="1832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6666230" y="22542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6172200" y="3442970"/>
            <a:ext cx="914400" cy="0"/>
          </a:xfrm>
          <a:custGeom>
            <a:avLst/>
            <a:gdLst/>
            <a:ahLst/>
            <a:cxnLst/>
            <a:rect l="l" t="t" r="r" b="b"/>
            <a:pathLst>
              <a:path w="914400">
                <a:moveTo>
                  <a:pt x="0" y="0"/>
                </a:moveTo>
                <a:lnTo>
                  <a:pt x="914400" y="0"/>
                </a:lnTo>
              </a:path>
            </a:pathLst>
          </a:custGeom>
          <a:ln w="9129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6520180" y="30543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9029700" y="3785870"/>
            <a:ext cx="0" cy="1014730"/>
          </a:xfrm>
          <a:custGeom>
            <a:avLst/>
            <a:gdLst/>
            <a:ahLst/>
            <a:cxnLst/>
            <a:rect l="l" t="t" r="r" b="b"/>
            <a:pathLst>
              <a:path h="1014729">
                <a:moveTo>
                  <a:pt x="0" y="0"/>
                </a:moveTo>
                <a:lnTo>
                  <a:pt x="0" y="1014729"/>
                </a:lnTo>
              </a:path>
            </a:pathLst>
          </a:custGeom>
          <a:ln w="18329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9116059" y="4081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9029700" y="2185670"/>
            <a:ext cx="0" cy="914400"/>
          </a:xfrm>
          <a:custGeom>
            <a:avLst/>
            <a:gdLst/>
            <a:ahLst/>
            <a:cxnLst/>
            <a:rect l="l" t="t" r="r" b="b"/>
            <a:pathLst>
              <a:path h="914400">
                <a:moveTo>
                  <a:pt x="0" y="0"/>
                </a:moveTo>
                <a:lnTo>
                  <a:pt x="0" y="914400"/>
                </a:lnTo>
              </a:path>
            </a:pathLst>
          </a:custGeom>
          <a:ln w="9129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9212580" y="2430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7772400" y="1842770"/>
            <a:ext cx="914400" cy="0"/>
          </a:xfrm>
          <a:custGeom>
            <a:avLst/>
            <a:gdLst/>
            <a:ahLst/>
            <a:cxnLst/>
            <a:rect l="l" t="t" r="r" b="b"/>
            <a:pathLst>
              <a:path w="914400">
                <a:moveTo>
                  <a:pt x="0" y="0"/>
                </a:moveTo>
                <a:lnTo>
                  <a:pt x="914400" y="0"/>
                </a:lnTo>
              </a:path>
            </a:pathLst>
          </a:custGeom>
          <a:ln w="9129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 txBox="1"/>
          <p:nvPr/>
        </p:nvSpPr>
        <p:spPr>
          <a:xfrm>
            <a:off x="8120380" y="14541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7759700" y="3054350"/>
            <a:ext cx="939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72745" algn="l"/>
                <a:tab pos="926465" algn="l"/>
              </a:tabLst>
            </a:pPr>
            <a:r>
              <a:rPr sz="2400" u="heavy" dirty="0">
                <a:solidFill>
                  <a:srgbClr val="999999"/>
                </a:solidFill>
                <a:uFill>
                  <a:solidFill>
                    <a:srgbClr val="B2B2B2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solidFill>
                  <a:srgbClr val="999999"/>
                </a:solidFill>
                <a:uFill>
                  <a:solidFill>
                    <a:srgbClr val="B2B2B2"/>
                  </a:solidFill>
                </a:uFill>
                <a:latin typeface="DejaVu Serif"/>
                <a:cs typeface="DejaVu Serif"/>
              </a:rPr>
              <a:t>4	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7672069" y="2085339"/>
            <a:ext cx="1115060" cy="1115060"/>
          </a:xfrm>
          <a:custGeom>
            <a:avLst/>
            <a:gdLst/>
            <a:ahLst/>
            <a:cxnLst/>
            <a:rect l="l" t="t" r="r" b="b"/>
            <a:pathLst>
              <a:path w="1115059" h="1115060">
                <a:moveTo>
                  <a:pt x="1115059" y="0"/>
                </a:moveTo>
                <a:lnTo>
                  <a:pt x="0" y="1115060"/>
                </a:lnTo>
              </a:path>
            </a:pathLst>
          </a:custGeom>
          <a:ln w="9129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>
            <a:off x="7974330" y="22542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6071870" y="3685540"/>
            <a:ext cx="1115060" cy="1215390"/>
          </a:xfrm>
          <a:custGeom>
            <a:avLst/>
            <a:gdLst/>
            <a:ahLst/>
            <a:cxnLst/>
            <a:rect l="l" t="t" r="r" b="b"/>
            <a:pathLst>
              <a:path w="1115059" h="1215389">
                <a:moveTo>
                  <a:pt x="0" y="0"/>
                </a:moveTo>
                <a:lnTo>
                  <a:pt x="1115059" y="1215390"/>
                </a:lnTo>
              </a:path>
            </a:pathLst>
          </a:custGeom>
          <a:ln w="1832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/>
          <p:nvPr/>
        </p:nvSpPr>
        <p:spPr>
          <a:xfrm>
            <a:off x="6666230" y="39039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7429500" y="3785870"/>
            <a:ext cx="0" cy="1014730"/>
          </a:xfrm>
          <a:custGeom>
            <a:avLst/>
            <a:gdLst/>
            <a:ahLst/>
            <a:cxnLst/>
            <a:rect l="l" t="t" r="r" b="b"/>
            <a:pathLst>
              <a:path h="1014729">
                <a:moveTo>
                  <a:pt x="0" y="0"/>
                </a:moveTo>
                <a:lnTo>
                  <a:pt x="0" y="1014729"/>
                </a:lnTo>
              </a:path>
            </a:pathLst>
          </a:custGeom>
          <a:ln w="912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 txBox="1"/>
          <p:nvPr/>
        </p:nvSpPr>
        <p:spPr>
          <a:xfrm>
            <a:off x="7515859" y="4081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7672069" y="3685540"/>
            <a:ext cx="1115060" cy="1215390"/>
          </a:xfrm>
          <a:custGeom>
            <a:avLst/>
            <a:gdLst/>
            <a:ahLst/>
            <a:cxnLst/>
            <a:rect l="l" t="t" r="r" b="b"/>
            <a:pathLst>
              <a:path w="1115059" h="1215389">
                <a:moveTo>
                  <a:pt x="0" y="0"/>
                </a:moveTo>
                <a:lnTo>
                  <a:pt x="1115059" y="1215390"/>
                </a:lnTo>
              </a:path>
            </a:pathLst>
          </a:custGeom>
          <a:ln w="1832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 txBox="1"/>
          <p:nvPr/>
        </p:nvSpPr>
        <p:spPr>
          <a:xfrm>
            <a:off x="8266430" y="39039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7772400" y="5143500"/>
            <a:ext cx="914400" cy="0"/>
          </a:xfrm>
          <a:custGeom>
            <a:avLst/>
            <a:gdLst/>
            <a:ahLst/>
            <a:cxnLst/>
            <a:rect l="l" t="t" r="r" b="b"/>
            <a:pathLst>
              <a:path w="914400">
                <a:moveTo>
                  <a:pt x="0" y="0"/>
                </a:moveTo>
                <a:lnTo>
                  <a:pt x="914400" y="0"/>
                </a:lnTo>
              </a:path>
            </a:pathLst>
          </a:custGeom>
          <a:ln w="9129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 txBox="1"/>
          <p:nvPr/>
        </p:nvSpPr>
        <p:spPr>
          <a:xfrm>
            <a:off x="8120380" y="47548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7429500" y="2185670"/>
            <a:ext cx="0" cy="914400"/>
          </a:xfrm>
          <a:custGeom>
            <a:avLst/>
            <a:gdLst/>
            <a:ahLst/>
            <a:cxnLst/>
            <a:rect l="l" t="t" r="r" b="b"/>
            <a:pathLst>
              <a:path h="914400">
                <a:moveTo>
                  <a:pt x="0" y="0"/>
                </a:moveTo>
                <a:lnTo>
                  <a:pt x="0" y="914400"/>
                </a:lnTo>
              </a:path>
            </a:pathLst>
          </a:custGeom>
          <a:ln w="1832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 txBox="1"/>
          <p:nvPr/>
        </p:nvSpPr>
        <p:spPr>
          <a:xfrm>
            <a:off x="7515859" y="24320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5486400" y="149986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5486400" y="149986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5486400" y="149986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6172200" y="21856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7086600" y="149986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7086600" y="149986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7086600" y="149986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7772400" y="21856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7086600" y="310007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7086600" y="310007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7086600" y="31000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7772400" y="37858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5486400" y="310007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5486400" y="310007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5486400" y="31000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6172200" y="37858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8686800" y="149986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11"/>
                </a:lnTo>
                <a:lnTo>
                  <a:pt x="250031" y="11812"/>
                </a:lnTo>
                <a:lnTo>
                  <a:pt x="207347" y="26054"/>
                </a:lnTo>
                <a:lnTo>
                  <a:pt x="167640" y="45390"/>
                </a:lnTo>
                <a:lnTo>
                  <a:pt x="131266" y="69471"/>
                </a:lnTo>
                <a:lnTo>
                  <a:pt x="98583" y="97948"/>
                </a:lnTo>
                <a:lnTo>
                  <a:pt x="69949" y="130474"/>
                </a:lnTo>
                <a:lnTo>
                  <a:pt x="45720" y="166699"/>
                </a:lnTo>
                <a:lnTo>
                  <a:pt x="26253" y="206275"/>
                </a:lnTo>
                <a:lnTo>
                  <a:pt x="11906" y="248855"/>
                </a:lnTo>
                <a:lnTo>
                  <a:pt x="3036" y="294089"/>
                </a:lnTo>
                <a:lnTo>
                  <a:pt x="0" y="341629"/>
                </a:lnTo>
                <a:lnTo>
                  <a:pt x="3036" y="389487"/>
                </a:lnTo>
                <a:lnTo>
                  <a:pt x="11906" y="435033"/>
                </a:lnTo>
                <a:lnTo>
                  <a:pt x="26253" y="477916"/>
                </a:lnTo>
                <a:lnTo>
                  <a:pt x="45720" y="517783"/>
                </a:lnTo>
                <a:lnTo>
                  <a:pt x="69949" y="554281"/>
                </a:lnTo>
                <a:lnTo>
                  <a:pt x="98583" y="587057"/>
                </a:lnTo>
                <a:lnTo>
                  <a:pt x="131266" y="615758"/>
                </a:lnTo>
                <a:lnTo>
                  <a:pt x="167640" y="640032"/>
                </a:lnTo>
                <a:lnTo>
                  <a:pt x="207347" y="659526"/>
                </a:lnTo>
                <a:lnTo>
                  <a:pt x="250031" y="673887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87"/>
                </a:lnTo>
                <a:lnTo>
                  <a:pt x="478452" y="659526"/>
                </a:lnTo>
                <a:lnTo>
                  <a:pt x="518159" y="640032"/>
                </a:lnTo>
                <a:lnTo>
                  <a:pt x="554533" y="615758"/>
                </a:lnTo>
                <a:lnTo>
                  <a:pt x="587216" y="587057"/>
                </a:lnTo>
                <a:lnTo>
                  <a:pt x="615850" y="554281"/>
                </a:lnTo>
                <a:lnTo>
                  <a:pt x="640079" y="517783"/>
                </a:lnTo>
                <a:lnTo>
                  <a:pt x="659546" y="477916"/>
                </a:lnTo>
                <a:lnTo>
                  <a:pt x="673893" y="435033"/>
                </a:lnTo>
                <a:lnTo>
                  <a:pt x="682763" y="389487"/>
                </a:lnTo>
                <a:lnTo>
                  <a:pt x="685800" y="341629"/>
                </a:lnTo>
                <a:lnTo>
                  <a:pt x="682763" y="294089"/>
                </a:lnTo>
                <a:lnTo>
                  <a:pt x="673893" y="248855"/>
                </a:lnTo>
                <a:lnTo>
                  <a:pt x="659546" y="206275"/>
                </a:lnTo>
                <a:lnTo>
                  <a:pt x="640079" y="166699"/>
                </a:lnTo>
                <a:lnTo>
                  <a:pt x="615850" y="130474"/>
                </a:lnTo>
                <a:lnTo>
                  <a:pt x="587216" y="97948"/>
                </a:lnTo>
                <a:lnTo>
                  <a:pt x="554533" y="69471"/>
                </a:lnTo>
                <a:lnTo>
                  <a:pt x="518159" y="45390"/>
                </a:lnTo>
                <a:lnTo>
                  <a:pt x="478452" y="26054"/>
                </a:lnTo>
                <a:lnTo>
                  <a:pt x="435768" y="11812"/>
                </a:lnTo>
                <a:lnTo>
                  <a:pt x="390465" y="3011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8686800" y="149986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11"/>
                </a:lnTo>
                <a:lnTo>
                  <a:pt x="435768" y="11812"/>
                </a:lnTo>
                <a:lnTo>
                  <a:pt x="478452" y="26054"/>
                </a:lnTo>
                <a:lnTo>
                  <a:pt x="518159" y="45390"/>
                </a:lnTo>
                <a:lnTo>
                  <a:pt x="554533" y="69471"/>
                </a:lnTo>
                <a:lnTo>
                  <a:pt x="587216" y="97948"/>
                </a:lnTo>
                <a:lnTo>
                  <a:pt x="615850" y="130474"/>
                </a:lnTo>
                <a:lnTo>
                  <a:pt x="640079" y="166699"/>
                </a:lnTo>
                <a:lnTo>
                  <a:pt x="659546" y="206275"/>
                </a:lnTo>
                <a:lnTo>
                  <a:pt x="673893" y="248855"/>
                </a:lnTo>
                <a:lnTo>
                  <a:pt x="682763" y="294089"/>
                </a:lnTo>
                <a:lnTo>
                  <a:pt x="685800" y="341629"/>
                </a:lnTo>
                <a:lnTo>
                  <a:pt x="682763" y="389487"/>
                </a:lnTo>
                <a:lnTo>
                  <a:pt x="673893" y="435033"/>
                </a:lnTo>
                <a:lnTo>
                  <a:pt x="659546" y="477916"/>
                </a:lnTo>
                <a:lnTo>
                  <a:pt x="640079" y="517783"/>
                </a:lnTo>
                <a:lnTo>
                  <a:pt x="615850" y="554281"/>
                </a:lnTo>
                <a:lnTo>
                  <a:pt x="587216" y="587057"/>
                </a:lnTo>
                <a:lnTo>
                  <a:pt x="554533" y="615758"/>
                </a:lnTo>
                <a:lnTo>
                  <a:pt x="518159" y="640032"/>
                </a:lnTo>
                <a:lnTo>
                  <a:pt x="478452" y="659526"/>
                </a:lnTo>
                <a:lnTo>
                  <a:pt x="435768" y="673887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87"/>
                </a:lnTo>
                <a:lnTo>
                  <a:pt x="207347" y="659526"/>
                </a:lnTo>
                <a:lnTo>
                  <a:pt x="167640" y="640032"/>
                </a:lnTo>
                <a:lnTo>
                  <a:pt x="131266" y="615758"/>
                </a:lnTo>
                <a:lnTo>
                  <a:pt x="98583" y="587057"/>
                </a:lnTo>
                <a:lnTo>
                  <a:pt x="69949" y="554281"/>
                </a:lnTo>
                <a:lnTo>
                  <a:pt x="45720" y="517783"/>
                </a:lnTo>
                <a:lnTo>
                  <a:pt x="26253" y="477916"/>
                </a:lnTo>
                <a:lnTo>
                  <a:pt x="11906" y="435033"/>
                </a:lnTo>
                <a:lnTo>
                  <a:pt x="3036" y="389487"/>
                </a:lnTo>
                <a:lnTo>
                  <a:pt x="0" y="341629"/>
                </a:lnTo>
                <a:lnTo>
                  <a:pt x="3036" y="294089"/>
                </a:lnTo>
                <a:lnTo>
                  <a:pt x="11906" y="248855"/>
                </a:lnTo>
                <a:lnTo>
                  <a:pt x="26253" y="206275"/>
                </a:lnTo>
                <a:lnTo>
                  <a:pt x="45720" y="166699"/>
                </a:lnTo>
                <a:lnTo>
                  <a:pt x="69949" y="130474"/>
                </a:lnTo>
                <a:lnTo>
                  <a:pt x="98583" y="97948"/>
                </a:lnTo>
                <a:lnTo>
                  <a:pt x="131266" y="69471"/>
                </a:lnTo>
                <a:lnTo>
                  <a:pt x="167640" y="45390"/>
                </a:lnTo>
                <a:lnTo>
                  <a:pt x="207347" y="26054"/>
                </a:lnTo>
                <a:lnTo>
                  <a:pt x="250031" y="11812"/>
                </a:lnTo>
                <a:lnTo>
                  <a:pt x="295334" y="3011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8686800" y="149986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9372600" y="21856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8686800" y="310007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11"/>
                </a:lnTo>
                <a:lnTo>
                  <a:pt x="250031" y="11812"/>
                </a:lnTo>
                <a:lnTo>
                  <a:pt x="207347" y="26054"/>
                </a:lnTo>
                <a:lnTo>
                  <a:pt x="167640" y="45390"/>
                </a:lnTo>
                <a:lnTo>
                  <a:pt x="131266" y="69471"/>
                </a:lnTo>
                <a:lnTo>
                  <a:pt x="98583" y="97948"/>
                </a:lnTo>
                <a:lnTo>
                  <a:pt x="69949" y="130474"/>
                </a:lnTo>
                <a:lnTo>
                  <a:pt x="45720" y="166699"/>
                </a:lnTo>
                <a:lnTo>
                  <a:pt x="26253" y="206275"/>
                </a:lnTo>
                <a:lnTo>
                  <a:pt x="11906" y="248855"/>
                </a:lnTo>
                <a:lnTo>
                  <a:pt x="3036" y="294089"/>
                </a:lnTo>
                <a:lnTo>
                  <a:pt x="0" y="341629"/>
                </a:lnTo>
                <a:lnTo>
                  <a:pt x="3036" y="389487"/>
                </a:lnTo>
                <a:lnTo>
                  <a:pt x="11906" y="435033"/>
                </a:lnTo>
                <a:lnTo>
                  <a:pt x="26253" y="477916"/>
                </a:lnTo>
                <a:lnTo>
                  <a:pt x="45720" y="517783"/>
                </a:lnTo>
                <a:lnTo>
                  <a:pt x="69949" y="554281"/>
                </a:lnTo>
                <a:lnTo>
                  <a:pt x="98583" y="587057"/>
                </a:lnTo>
                <a:lnTo>
                  <a:pt x="131266" y="615758"/>
                </a:lnTo>
                <a:lnTo>
                  <a:pt x="167640" y="640032"/>
                </a:lnTo>
                <a:lnTo>
                  <a:pt x="207347" y="659526"/>
                </a:lnTo>
                <a:lnTo>
                  <a:pt x="250031" y="673887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87"/>
                </a:lnTo>
                <a:lnTo>
                  <a:pt x="478452" y="659526"/>
                </a:lnTo>
                <a:lnTo>
                  <a:pt x="518159" y="640032"/>
                </a:lnTo>
                <a:lnTo>
                  <a:pt x="554533" y="615758"/>
                </a:lnTo>
                <a:lnTo>
                  <a:pt x="587216" y="587057"/>
                </a:lnTo>
                <a:lnTo>
                  <a:pt x="615850" y="554281"/>
                </a:lnTo>
                <a:lnTo>
                  <a:pt x="640079" y="517783"/>
                </a:lnTo>
                <a:lnTo>
                  <a:pt x="659546" y="477916"/>
                </a:lnTo>
                <a:lnTo>
                  <a:pt x="673893" y="435033"/>
                </a:lnTo>
                <a:lnTo>
                  <a:pt x="682763" y="389487"/>
                </a:lnTo>
                <a:lnTo>
                  <a:pt x="685800" y="341629"/>
                </a:lnTo>
                <a:lnTo>
                  <a:pt x="682763" y="294089"/>
                </a:lnTo>
                <a:lnTo>
                  <a:pt x="673893" y="248855"/>
                </a:lnTo>
                <a:lnTo>
                  <a:pt x="659546" y="206275"/>
                </a:lnTo>
                <a:lnTo>
                  <a:pt x="640079" y="166699"/>
                </a:lnTo>
                <a:lnTo>
                  <a:pt x="615850" y="130474"/>
                </a:lnTo>
                <a:lnTo>
                  <a:pt x="587216" y="97948"/>
                </a:lnTo>
                <a:lnTo>
                  <a:pt x="554533" y="69471"/>
                </a:lnTo>
                <a:lnTo>
                  <a:pt x="518159" y="45390"/>
                </a:lnTo>
                <a:lnTo>
                  <a:pt x="478452" y="26054"/>
                </a:lnTo>
                <a:lnTo>
                  <a:pt x="435768" y="11812"/>
                </a:lnTo>
                <a:lnTo>
                  <a:pt x="390465" y="3011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8686800" y="310007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11"/>
                </a:lnTo>
                <a:lnTo>
                  <a:pt x="435768" y="11812"/>
                </a:lnTo>
                <a:lnTo>
                  <a:pt x="478452" y="26054"/>
                </a:lnTo>
                <a:lnTo>
                  <a:pt x="518159" y="45390"/>
                </a:lnTo>
                <a:lnTo>
                  <a:pt x="554533" y="69471"/>
                </a:lnTo>
                <a:lnTo>
                  <a:pt x="587216" y="97948"/>
                </a:lnTo>
                <a:lnTo>
                  <a:pt x="615850" y="130474"/>
                </a:lnTo>
                <a:lnTo>
                  <a:pt x="640079" y="166699"/>
                </a:lnTo>
                <a:lnTo>
                  <a:pt x="659546" y="206275"/>
                </a:lnTo>
                <a:lnTo>
                  <a:pt x="673893" y="248855"/>
                </a:lnTo>
                <a:lnTo>
                  <a:pt x="682763" y="294089"/>
                </a:lnTo>
                <a:lnTo>
                  <a:pt x="685800" y="341629"/>
                </a:lnTo>
                <a:lnTo>
                  <a:pt x="682763" y="389487"/>
                </a:lnTo>
                <a:lnTo>
                  <a:pt x="673893" y="435033"/>
                </a:lnTo>
                <a:lnTo>
                  <a:pt x="659546" y="477916"/>
                </a:lnTo>
                <a:lnTo>
                  <a:pt x="640079" y="517783"/>
                </a:lnTo>
                <a:lnTo>
                  <a:pt x="615850" y="554281"/>
                </a:lnTo>
                <a:lnTo>
                  <a:pt x="587216" y="587057"/>
                </a:lnTo>
                <a:lnTo>
                  <a:pt x="554533" y="615758"/>
                </a:lnTo>
                <a:lnTo>
                  <a:pt x="518159" y="640032"/>
                </a:lnTo>
                <a:lnTo>
                  <a:pt x="478452" y="659526"/>
                </a:lnTo>
                <a:lnTo>
                  <a:pt x="435768" y="673887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87"/>
                </a:lnTo>
                <a:lnTo>
                  <a:pt x="207347" y="659526"/>
                </a:lnTo>
                <a:lnTo>
                  <a:pt x="167640" y="640032"/>
                </a:lnTo>
                <a:lnTo>
                  <a:pt x="131266" y="615758"/>
                </a:lnTo>
                <a:lnTo>
                  <a:pt x="98583" y="587057"/>
                </a:lnTo>
                <a:lnTo>
                  <a:pt x="69949" y="554281"/>
                </a:lnTo>
                <a:lnTo>
                  <a:pt x="45720" y="517783"/>
                </a:lnTo>
                <a:lnTo>
                  <a:pt x="26253" y="477916"/>
                </a:lnTo>
                <a:lnTo>
                  <a:pt x="11906" y="435033"/>
                </a:lnTo>
                <a:lnTo>
                  <a:pt x="3036" y="389487"/>
                </a:lnTo>
                <a:lnTo>
                  <a:pt x="0" y="341629"/>
                </a:lnTo>
                <a:lnTo>
                  <a:pt x="3036" y="294089"/>
                </a:lnTo>
                <a:lnTo>
                  <a:pt x="11906" y="248855"/>
                </a:lnTo>
                <a:lnTo>
                  <a:pt x="26253" y="206275"/>
                </a:lnTo>
                <a:lnTo>
                  <a:pt x="45720" y="166699"/>
                </a:lnTo>
                <a:lnTo>
                  <a:pt x="69949" y="130474"/>
                </a:lnTo>
                <a:lnTo>
                  <a:pt x="98583" y="97948"/>
                </a:lnTo>
                <a:lnTo>
                  <a:pt x="131266" y="69471"/>
                </a:lnTo>
                <a:lnTo>
                  <a:pt x="167640" y="45390"/>
                </a:lnTo>
                <a:lnTo>
                  <a:pt x="207347" y="26054"/>
                </a:lnTo>
                <a:lnTo>
                  <a:pt x="250031" y="11812"/>
                </a:lnTo>
                <a:lnTo>
                  <a:pt x="295334" y="3011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8686800" y="31000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9372600" y="37858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86868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86868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8686800" y="4800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9372600" y="5486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70866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448035" y="1490705"/>
            <a:ext cx="3904529" cy="40048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70866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7086600" y="4800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7772400" y="5486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5829300" y="2185670"/>
            <a:ext cx="0" cy="914400"/>
          </a:xfrm>
          <a:custGeom>
            <a:avLst/>
            <a:gdLst/>
            <a:ahLst/>
            <a:cxnLst/>
            <a:rect l="l" t="t" r="r" b="b"/>
            <a:pathLst>
              <a:path h="914400">
                <a:moveTo>
                  <a:pt x="0" y="0"/>
                </a:moveTo>
                <a:lnTo>
                  <a:pt x="0" y="914400"/>
                </a:lnTo>
              </a:path>
            </a:pathLst>
          </a:custGeom>
          <a:ln w="18329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 txBox="1"/>
          <p:nvPr/>
        </p:nvSpPr>
        <p:spPr>
          <a:xfrm>
            <a:off x="5524500" y="24320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90980" y="14541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637029" y="22542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90980" y="30543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000500" y="39624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000500" y="41402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000500" y="43180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000500" y="44945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4086859" y="4081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183379" y="2430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091179" y="14541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921000" y="344297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097529" y="344297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275329" y="344297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453129" y="344297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8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3091179" y="30543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945129" y="22542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637029" y="39039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2400300" y="396367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400300" y="41402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400300" y="43180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400300" y="4495800"/>
            <a:ext cx="0" cy="106680"/>
          </a:xfrm>
          <a:custGeom>
            <a:avLst/>
            <a:gdLst/>
            <a:ahLst/>
            <a:cxnLst/>
            <a:rect l="l" t="t" r="r" b="b"/>
            <a:pathLst>
              <a:path h="106679">
                <a:moveTo>
                  <a:pt x="0" y="0"/>
                </a:moveTo>
                <a:lnTo>
                  <a:pt x="0" y="10668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2486660" y="4081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237229" y="39039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091179" y="47548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2400300" y="236347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400300" y="25400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400300" y="27178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2400300" y="2895600"/>
            <a:ext cx="0" cy="106680"/>
          </a:xfrm>
          <a:custGeom>
            <a:avLst/>
            <a:gdLst/>
            <a:ahLst/>
            <a:cxnLst/>
            <a:rect l="l" t="t" r="r" b="b"/>
            <a:pathLst>
              <a:path h="106680">
                <a:moveTo>
                  <a:pt x="0" y="0"/>
                </a:moveTo>
                <a:lnTo>
                  <a:pt x="0" y="106679"/>
                </a:lnTo>
              </a:path>
            </a:pathLst>
          </a:custGeom>
          <a:ln w="5461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2486660" y="24320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6172200" y="1842770"/>
            <a:ext cx="914400" cy="0"/>
          </a:xfrm>
          <a:custGeom>
            <a:avLst/>
            <a:gdLst/>
            <a:ahLst/>
            <a:cxnLst/>
            <a:rect l="l" t="t" r="r" b="b"/>
            <a:pathLst>
              <a:path w="914400">
                <a:moveTo>
                  <a:pt x="0" y="0"/>
                </a:moveTo>
                <a:lnTo>
                  <a:pt x="914400" y="0"/>
                </a:lnTo>
              </a:path>
            </a:pathLst>
          </a:custGeom>
          <a:ln w="9129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6520180" y="14541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6071870" y="2085339"/>
            <a:ext cx="1115060" cy="1115060"/>
          </a:xfrm>
          <a:custGeom>
            <a:avLst/>
            <a:gdLst/>
            <a:ahLst/>
            <a:cxnLst/>
            <a:rect l="l" t="t" r="r" b="b"/>
            <a:pathLst>
              <a:path w="1115059" h="1115060">
                <a:moveTo>
                  <a:pt x="0" y="0"/>
                </a:moveTo>
                <a:lnTo>
                  <a:pt x="1115059" y="1115060"/>
                </a:lnTo>
              </a:path>
            </a:pathLst>
          </a:custGeom>
          <a:ln w="1832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6666230" y="22542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6172200" y="3442970"/>
            <a:ext cx="914400" cy="0"/>
          </a:xfrm>
          <a:custGeom>
            <a:avLst/>
            <a:gdLst/>
            <a:ahLst/>
            <a:cxnLst/>
            <a:rect l="l" t="t" r="r" b="b"/>
            <a:pathLst>
              <a:path w="914400">
                <a:moveTo>
                  <a:pt x="0" y="0"/>
                </a:moveTo>
                <a:lnTo>
                  <a:pt x="914400" y="0"/>
                </a:lnTo>
              </a:path>
            </a:pathLst>
          </a:custGeom>
          <a:ln w="9129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6520180" y="30543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9029700" y="3785870"/>
            <a:ext cx="0" cy="1014730"/>
          </a:xfrm>
          <a:custGeom>
            <a:avLst/>
            <a:gdLst/>
            <a:ahLst/>
            <a:cxnLst/>
            <a:rect l="l" t="t" r="r" b="b"/>
            <a:pathLst>
              <a:path h="1014729">
                <a:moveTo>
                  <a:pt x="0" y="0"/>
                </a:moveTo>
                <a:lnTo>
                  <a:pt x="0" y="1014729"/>
                </a:lnTo>
              </a:path>
            </a:pathLst>
          </a:custGeom>
          <a:ln w="18329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9116059" y="4081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9029700" y="2185670"/>
            <a:ext cx="0" cy="914400"/>
          </a:xfrm>
          <a:custGeom>
            <a:avLst/>
            <a:gdLst/>
            <a:ahLst/>
            <a:cxnLst/>
            <a:rect l="l" t="t" r="r" b="b"/>
            <a:pathLst>
              <a:path h="914400">
                <a:moveTo>
                  <a:pt x="0" y="0"/>
                </a:moveTo>
                <a:lnTo>
                  <a:pt x="0" y="914400"/>
                </a:lnTo>
              </a:path>
            </a:pathLst>
          </a:custGeom>
          <a:ln w="9129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9212580" y="2430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7772400" y="1842770"/>
            <a:ext cx="914400" cy="0"/>
          </a:xfrm>
          <a:custGeom>
            <a:avLst/>
            <a:gdLst/>
            <a:ahLst/>
            <a:cxnLst/>
            <a:rect l="l" t="t" r="r" b="b"/>
            <a:pathLst>
              <a:path w="914400">
                <a:moveTo>
                  <a:pt x="0" y="0"/>
                </a:moveTo>
                <a:lnTo>
                  <a:pt x="914400" y="0"/>
                </a:lnTo>
              </a:path>
            </a:pathLst>
          </a:custGeom>
          <a:ln w="9129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 txBox="1"/>
          <p:nvPr/>
        </p:nvSpPr>
        <p:spPr>
          <a:xfrm>
            <a:off x="8120380" y="14541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7759700" y="3054350"/>
            <a:ext cx="939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72745" algn="l"/>
                <a:tab pos="926465" algn="l"/>
              </a:tabLst>
            </a:pPr>
            <a:r>
              <a:rPr sz="2400" u="heavy" dirty="0">
                <a:solidFill>
                  <a:srgbClr val="999999"/>
                </a:solidFill>
                <a:uFill>
                  <a:solidFill>
                    <a:srgbClr val="B2B2B2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solidFill>
                  <a:srgbClr val="999999"/>
                </a:solidFill>
                <a:uFill>
                  <a:solidFill>
                    <a:srgbClr val="B2B2B2"/>
                  </a:solidFill>
                </a:uFill>
                <a:latin typeface="DejaVu Serif"/>
                <a:cs typeface="DejaVu Serif"/>
              </a:rPr>
              <a:t>4	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7672069" y="2085339"/>
            <a:ext cx="1115060" cy="1115060"/>
          </a:xfrm>
          <a:custGeom>
            <a:avLst/>
            <a:gdLst/>
            <a:ahLst/>
            <a:cxnLst/>
            <a:rect l="l" t="t" r="r" b="b"/>
            <a:pathLst>
              <a:path w="1115059" h="1115060">
                <a:moveTo>
                  <a:pt x="1115059" y="0"/>
                </a:moveTo>
                <a:lnTo>
                  <a:pt x="0" y="1115060"/>
                </a:lnTo>
              </a:path>
            </a:pathLst>
          </a:custGeom>
          <a:ln w="9129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>
            <a:off x="7974330" y="22542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6071870" y="3685540"/>
            <a:ext cx="1115060" cy="1215390"/>
          </a:xfrm>
          <a:custGeom>
            <a:avLst/>
            <a:gdLst/>
            <a:ahLst/>
            <a:cxnLst/>
            <a:rect l="l" t="t" r="r" b="b"/>
            <a:pathLst>
              <a:path w="1115059" h="1215389">
                <a:moveTo>
                  <a:pt x="0" y="0"/>
                </a:moveTo>
                <a:lnTo>
                  <a:pt x="1115059" y="1215390"/>
                </a:lnTo>
              </a:path>
            </a:pathLst>
          </a:custGeom>
          <a:ln w="1832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/>
          <p:nvPr/>
        </p:nvSpPr>
        <p:spPr>
          <a:xfrm>
            <a:off x="6666230" y="39039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7429500" y="3785870"/>
            <a:ext cx="0" cy="1014730"/>
          </a:xfrm>
          <a:custGeom>
            <a:avLst/>
            <a:gdLst/>
            <a:ahLst/>
            <a:cxnLst/>
            <a:rect l="l" t="t" r="r" b="b"/>
            <a:pathLst>
              <a:path h="1014729">
                <a:moveTo>
                  <a:pt x="0" y="0"/>
                </a:moveTo>
                <a:lnTo>
                  <a:pt x="0" y="1014729"/>
                </a:lnTo>
              </a:path>
            </a:pathLst>
          </a:custGeom>
          <a:ln w="912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 txBox="1"/>
          <p:nvPr/>
        </p:nvSpPr>
        <p:spPr>
          <a:xfrm>
            <a:off x="7515859" y="4081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7672069" y="3685540"/>
            <a:ext cx="1115060" cy="1215390"/>
          </a:xfrm>
          <a:custGeom>
            <a:avLst/>
            <a:gdLst/>
            <a:ahLst/>
            <a:cxnLst/>
            <a:rect l="l" t="t" r="r" b="b"/>
            <a:pathLst>
              <a:path w="1115059" h="1215389">
                <a:moveTo>
                  <a:pt x="0" y="0"/>
                </a:moveTo>
                <a:lnTo>
                  <a:pt x="1115059" y="1215390"/>
                </a:lnTo>
              </a:path>
            </a:pathLst>
          </a:custGeom>
          <a:ln w="1832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 txBox="1"/>
          <p:nvPr/>
        </p:nvSpPr>
        <p:spPr>
          <a:xfrm>
            <a:off x="8266430" y="39039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7772400" y="5143500"/>
            <a:ext cx="914400" cy="0"/>
          </a:xfrm>
          <a:custGeom>
            <a:avLst/>
            <a:gdLst/>
            <a:ahLst/>
            <a:cxnLst/>
            <a:rect l="l" t="t" r="r" b="b"/>
            <a:pathLst>
              <a:path w="914400">
                <a:moveTo>
                  <a:pt x="0" y="0"/>
                </a:moveTo>
                <a:lnTo>
                  <a:pt x="914400" y="0"/>
                </a:lnTo>
              </a:path>
            </a:pathLst>
          </a:custGeom>
          <a:ln w="9129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 txBox="1"/>
          <p:nvPr/>
        </p:nvSpPr>
        <p:spPr>
          <a:xfrm>
            <a:off x="8120380" y="47548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7429500" y="2185670"/>
            <a:ext cx="0" cy="914400"/>
          </a:xfrm>
          <a:custGeom>
            <a:avLst/>
            <a:gdLst/>
            <a:ahLst/>
            <a:cxnLst/>
            <a:rect l="l" t="t" r="r" b="b"/>
            <a:pathLst>
              <a:path h="914400">
                <a:moveTo>
                  <a:pt x="0" y="0"/>
                </a:moveTo>
                <a:lnTo>
                  <a:pt x="0" y="914400"/>
                </a:lnTo>
              </a:path>
            </a:pathLst>
          </a:custGeom>
          <a:ln w="1832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 txBox="1"/>
          <p:nvPr/>
        </p:nvSpPr>
        <p:spPr>
          <a:xfrm>
            <a:off x="7515859" y="24320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5486400" y="149986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5486400" y="149986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5486400" y="149986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6172200" y="21856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7086600" y="149986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7086600" y="149986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7086600" y="149986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7772400" y="21856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7086600" y="310007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7086600" y="310007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7086600" y="31000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7772400" y="37858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5486400" y="310007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5486400" y="310007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5486400" y="31000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6172200" y="37858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8686800" y="149986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11"/>
                </a:lnTo>
                <a:lnTo>
                  <a:pt x="250031" y="11812"/>
                </a:lnTo>
                <a:lnTo>
                  <a:pt x="207347" y="26054"/>
                </a:lnTo>
                <a:lnTo>
                  <a:pt x="167640" y="45390"/>
                </a:lnTo>
                <a:lnTo>
                  <a:pt x="131266" y="69471"/>
                </a:lnTo>
                <a:lnTo>
                  <a:pt x="98583" y="97948"/>
                </a:lnTo>
                <a:lnTo>
                  <a:pt x="69949" y="130474"/>
                </a:lnTo>
                <a:lnTo>
                  <a:pt x="45720" y="166699"/>
                </a:lnTo>
                <a:lnTo>
                  <a:pt x="26253" y="206275"/>
                </a:lnTo>
                <a:lnTo>
                  <a:pt x="11906" y="248855"/>
                </a:lnTo>
                <a:lnTo>
                  <a:pt x="3036" y="294089"/>
                </a:lnTo>
                <a:lnTo>
                  <a:pt x="0" y="341629"/>
                </a:lnTo>
                <a:lnTo>
                  <a:pt x="3036" y="389487"/>
                </a:lnTo>
                <a:lnTo>
                  <a:pt x="11906" y="435033"/>
                </a:lnTo>
                <a:lnTo>
                  <a:pt x="26253" y="477916"/>
                </a:lnTo>
                <a:lnTo>
                  <a:pt x="45720" y="517783"/>
                </a:lnTo>
                <a:lnTo>
                  <a:pt x="69949" y="554281"/>
                </a:lnTo>
                <a:lnTo>
                  <a:pt x="98583" y="587057"/>
                </a:lnTo>
                <a:lnTo>
                  <a:pt x="131266" y="615758"/>
                </a:lnTo>
                <a:lnTo>
                  <a:pt x="167640" y="640032"/>
                </a:lnTo>
                <a:lnTo>
                  <a:pt x="207347" y="659526"/>
                </a:lnTo>
                <a:lnTo>
                  <a:pt x="250031" y="673887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87"/>
                </a:lnTo>
                <a:lnTo>
                  <a:pt x="478452" y="659526"/>
                </a:lnTo>
                <a:lnTo>
                  <a:pt x="518159" y="640032"/>
                </a:lnTo>
                <a:lnTo>
                  <a:pt x="554533" y="615758"/>
                </a:lnTo>
                <a:lnTo>
                  <a:pt x="587216" y="587057"/>
                </a:lnTo>
                <a:lnTo>
                  <a:pt x="615850" y="554281"/>
                </a:lnTo>
                <a:lnTo>
                  <a:pt x="640079" y="517783"/>
                </a:lnTo>
                <a:lnTo>
                  <a:pt x="659546" y="477916"/>
                </a:lnTo>
                <a:lnTo>
                  <a:pt x="673893" y="435033"/>
                </a:lnTo>
                <a:lnTo>
                  <a:pt x="682763" y="389487"/>
                </a:lnTo>
                <a:lnTo>
                  <a:pt x="685800" y="341629"/>
                </a:lnTo>
                <a:lnTo>
                  <a:pt x="682763" y="294089"/>
                </a:lnTo>
                <a:lnTo>
                  <a:pt x="673893" y="248855"/>
                </a:lnTo>
                <a:lnTo>
                  <a:pt x="659546" y="206275"/>
                </a:lnTo>
                <a:lnTo>
                  <a:pt x="640079" y="166699"/>
                </a:lnTo>
                <a:lnTo>
                  <a:pt x="615850" y="130474"/>
                </a:lnTo>
                <a:lnTo>
                  <a:pt x="587216" y="97948"/>
                </a:lnTo>
                <a:lnTo>
                  <a:pt x="554533" y="69471"/>
                </a:lnTo>
                <a:lnTo>
                  <a:pt x="518159" y="45390"/>
                </a:lnTo>
                <a:lnTo>
                  <a:pt x="478452" y="26054"/>
                </a:lnTo>
                <a:lnTo>
                  <a:pt x="435768" y="11812"/>
                </a:lnTo>
                <a:lnTo>
                  <a:pt x="390465" y="3011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8686800" y="149986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11"/>
                </a:lnTo>
                <a:lnTo>
                  <a:pt x="435768" y="11812"/>
                </a:lnTo>
                <a:lnTo>
                  <a:pt x="478452" y="26054"/>
                </a:lnTo>
                <a:lnTo>
                  <a:pt x="518159" y="45390"/>
                </a:lnTo>
                <a:lnTo>
                  <a:pt x="554533" y="69471"/>
                </a:lnTo>
                <a:lnTo>
                  <a:pt x="587216" y="97948"/>
                </a:lnTo>
                <a:lnTo>
                  <a:pt x="615850" y="130474"/>
                </a:lnTo>
                <a:lnTo>
                  <a:pt x="640079" y="166699"/>
                </a:lnTo>
                <a:lnTo>
                  <a:pt x="659546" y="206275"/>
                </a:lnTo>
                <a:lnTo>
                  <a:pt x="673893" y="248855"/>
                </a:lnTo>
                <a:lnTo>
                  <a:pt x="682763" y="294089"/>
                </a:lnTo>
                <a:lnTo>
                  <a:pt x="685800" y="341629"/>
                </a:lnTo>
                <a:lnTo>
                  <a:pt x="682763" y="389487"/>
                </a:lnTo>
                <a:lnTo>
                  <a:pt x="673893" y="435033"/>
                </a:lnTo>
                <a:lnTo>
                  <a:pt x="659546" y="477916"/>
                </a:lnTo>
                <a:lnTo>
                  <a:pt x="640079" y="517783"/>
                </a:lnTo>
                <a:lnTo>
                  <a:pt x="615850" y="554281"/>
                </a:lnTo>
                <a:lnTo>
                  <a:pt x="587216" y="587057"/>
                </a:lnTo>
                <a:lnTo>
                  <a:pt x="554533" y="615758"/>
                </a:lnTo>
                <a:lnTo>
                  <a:pt x="518159" y="640032"/>
                </a:lnTo>
                <a:lnTo>
                  <a:pt x="478452" y="659526"/>
                </a:lnTo>
                <a:lnTo>
                  <a:pt x="435768" y="673887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87"/>
                </a:lnTo>
                <a:lnTo>
                  <a:pt x="207347" y="659526"/>
                </a:lnTo>
                <a:lnTo>
                  <a:pt x="167640" y="640032"/>
                </a:lnTo>
                <a:lnTo>
                  <a:pt x="131266" y="615758"/>
                </a:lnTo>
                <a:lnTo>
                  <a:pt x="98583" y="587057"/>
                </a:lnTo>
                <a:lnTo>
                  <a:pt x="69949" y="554281"/>
                </a:lnTo>
                <a:lnTo>
                  <a:pt x="45720" y="517783"/>
                </a:lnTo>
                <a:lnTo>
                  <a:pt x="26253" y="477916"/>
                </a:lnTo>
                <a:lnTo>
                  <a:pt x="11906" y="435033"/>
                </a:lnTo>
                <a:lnTo>
                  <a:pt x="3036" y="389487"/>
                </a:lnTo>
                <a:lnTo>
                  <a:pt x="0" y="341629"/>
                </a:lnTo>
                <a:lnTo>
                  <a:pt x="3036" y="294089"/>
                </a:lnTo>
                <a:lnTo>
                  <a:pt x="11906" y="248855"/>
                </a:lnTo>
                <a:lnTo>
                  <a:pt x="26253" y="206275"/>
                </a:lnTo>
                <a:lnTo>
                  <a:pt x="45720" y="166699"/>
                </a:lnTo>
                <a:lnTo>
                  <a:pt x="69949" y="130474"/>
                </a:lnTo>
                <a:lnTo>
                  <a:pt x="98583" y="97948"/>
                </a:lnTo>
                <a:lnTo>
                  <a:pt x="131266" y="69471"/>
                </a:lnTo>
                <a:lnTo>
                  <a:pt x="167640" y="45390"/>
                </a:lnTo>
                <a:lnTo>
                  <a:pt x="207347" y="26054"/>
                </a:lnTo>
                <a:lnTo>
                  <a:pt x="250031" y="11812"/>
                </a:lnTo>
                <a:lnTo>
                  <a:pt x="295334" y="3011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8686800" y="149986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9372600" y="21856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8686800" y="310007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11"/>
                </a:lnTo>
                <a:lnTo>
                  <a:pt x="250031" y="11812"/>
                </a:lnTo>
                <a:lnTo>
                  <a:pt x="207347" y="26054"/>
                </a:lnTo>
                <a:lnTo>
                  <a:pt x="167640" y="45390"/>
                </a:lnTo>
                <a:lnTo>
                  <a:pt x="131266" y="69471"/>
                </a:lnTo>
                <a:lnTo>
                  <a:pt x="98583" y="97948"/>
                </a:lnTo>
                <a:lnTo>
                  <a:pt x="69949" y="130474"/>
                </a:lnTo>
                <a:lnTo>
                  <a:pt x="45720" y="166699"/>
                </a:lnTo>
                <a:lnTo>
                  <a:pt x="26253" y="206275"/>
                </a:lnTo>
                <a:lnTo>
                  <a:pt x="11906" y="248855"/>
                </a:lnTo>
                <a:lnTo>
                  <a:pt x="3036" y="294089"/>
                </a:lnTo>
                <a:lnTo>
                  <a:pt x="0" y="341629"/>
                </a:lnTo>
                <a:lnTo>
                  <a:pt x="3036" y="389487"/>
                </a:lnTo>
                <a:lnTo>
                  <a:pt x="11906" y="435033"/>
                </a:lnTo>
                <a:lnTo>
                  <a:pt x="26253" y="477916"/>
                </a:lnTo>
                <a:lnTo>
                  <a:pt x="45720" y="517783"/>
                </a:lnTo>
                <a:lnTo>
                  <a:pt x="69949" y="554281"/>
                </a:lnTo>
                <a:lnTo>
                  <a:pt x="98583" y="587057"/>
                </a:lnTo>
                <a:lnTo>
                  <a:pt x="131266" y="615758"/>
                </a:lnTo>
                <a:lnTo>
                  <a:pt x="167640" y="640032"/>
                </a:lnTo>
                <a:lnTo>
                  <a:pt x="207347" y="659526"/>
                </a:lnTo>
                <a:lnTo>
                  <a:pt x="250031" y="673887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87"/>
                </a:lnTo>
                <a:lnTo>
                  <a:pt x="478452" y="659526"/>
                </a:lnTo>
                <a:lnTo>
                  <a:pt x="518159" y="640032"/>
                </a:lnTo>
                <a:lnTo>
                  <a:pt x="554533" y="615758"/>
                </a:lnTo>
                <a:lnTo>
                  <a:pt x="587216" y="587057"/>
                </a:lnTo>
                <a:lnTo>
                  <a:pt x="615850" y="554281"/>
                </a:lnTo>
                <a:lnTo>
                  <a:pt x="640079" y="517783"/>
                </a:lnTo>
                <a:lnTo>
                  <a:pt x="659546" y="477916"/>
                </a:lnTo>
                <a:lnTo>
                  <a:pt x="673893" y="435033"/>
                </a:lnTo>
                <a:lnTo>
                  <a:pt x="682763" y="389487"/>
                </a:lnTo>
                <a:lnTo>
                  <a:pt x="685800" y="341629"/>
                </a:lnTo>
                <a:lnTo>
                  <a:pt x="682763" y="294089"/>
                </a:lnTo>
                <a:lnTo>
                  <a:pt x="673893" y="248855"/>
                </a:lnTo>
                <a:lnTo>
                  <a:pt x="659546" y="206275"/>
                </a:lnTo>
                <a:lnTo>
                  <a:pt x="640079" y="166699"/>
                </a:lnTo>
                <a:lnTo>
                  <a:pt x="615850" y="130474"/>
                </a:lnTo>
                <a:lnTo>
                  <a:pt x="587216" y="97948"/>
                </a:lnTo>
                <a:lnTo>
                  <a:pt x="554533" y="69471"/>
                </a:lnTo>
                <a:lnTo>
                  <a:pt x="518159" y="45390"/>
                </a:lnTo>
                <a:lnTo>
                  <a:pt x="478452" y="26054"/>
                </a:lnTo>
                <a:lnTo>
                  <a:pt x="435768" y="11812"/>
                </a:lnTo>
                <a:lnTo>
                  <a:pt x="390465" y="3011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8686800" y="310007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11"/>
                </a:lnTo>
                <a:lnTo>
                  <a:pt x="435768" y="11812"/>
                </a:lnTo>
                <a:lnTo>
                  <a:pt x="478452" y="26054"/>
                </a:lnTo>
                <a:lnTo>
                  <a:pt x="518159" y="45390"/>
                </a:lnTo>
                <a:lnTo>
                  <a:pt x="554533" y="69471"/>
                </a:lnTo>
                <a:lnTo>
                  <a:pt x="587216" y="97948"/>
                </a:lnTo>
                <a:lnTo>
                  <a:pt x="615850" y="130474"/>
                </a:lnTo>
                <a:lnTo>
                  <a:pt x="640079" y="166699"/>
                </a:lnTo>
                <a:lnTo>
                  <a:pt x="659546" y="206275"/>
                </a:lnTo>
                <a:lnTo>
                  <a:pt x="673893" y="248855"/>
                </a:lnTo>
                <a:lnTo>
                  <a:pt x="682763" y="294089"/>
                </a:lnTo>
                <a:lnTo>
                  <a:pt x="685800" y="341629"/>
                </a:lnTo>
                <a:lnTo>
                  <a:pt x="682763" y="389487"/>
                </a:lnTo>
                <a:lnTo>
                  <a:pt x="673893" y="435033"/>
                </a:lnTo>
                <a:lnTo>
                  <a:pt x="659546" y="477916"/>
                </a:lnTo>
                <a:lnTo>
                  <a:pt x="640079" y="517783"/>
                </a:lnTo>
                <a:lnTo>
                  <a:pt x="615850" y="554281"/>
                </a:lnTo>
                <a:lnTo>
                  <a:pt x="587216" y="587057"/>
                </a:lnTo>
                <a:lnTo>
                  <a:pt x="554533" y="615758"/>
                </a:lnTo>
                <a:lnTo>
                  <a:pt x="518159" y="640032"/>
                </a:lnTo>
                <a:lnTo>
                  <a:pt x="478452" y="659526"/>
                </a:lnTo>
                <a:lnTo>
                  <a:pt x="435768" y="673887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87"/>
                </a:lnTo>
                <a:lnTo>
                  <a:pt x="207347" y="659526"/>
                </a:lnTo>
                <a:lnTo>
                  <a:pt x="167640" y="640032"/>
                </a:lnTo>
                <a:lnTo>
                  <a:pt x="131266" y="615758"/>
                </a:lnTo>
                <a:lnTo>
                  <a:pt x="98583" y="587057"/>
                </a:lnTo>
                <a:lnTo>
                  <a:pt x="69949" y="554281"/>
                </a:lnTo>
                <a:lnTo>
                  <a:pt x="45720" y="517783"/>
                </a:lnTo>
                <a:lnTo>
                  <a:pt x="26253" y="477916"/>
                </a:lnTo>
                <a:lnTo>
                  <a:pt x="11906" y="435033"/>
                </a:lnTo>
                <a:lnTo>
                  <a:pt x="3036" y="389487"/>
                </a:lnTo>
                <a:lnTo>
                  <a:pt x="0" y="341629"/>
                </a:lnTo>
                <a:lnTo>
                  <a:pt x="3036" y="294089"/>
                </a:lnTo>
                <a:lnTo>
                  <a:pt x="11906" y="248855"/>
                </a:lnTo>
                <a:lnTo>
                  <a:pt x="26253" y="206275"/>
                </a:lnTo>
                <a:lnTo>
                  <a:pt x="45720" y="166699"/>
                </a:lnTo>
                <a:lnTo>
                  <a:pt x="69949" y="130474"/>
                </a:lnTo>
                <a:lnTo>
                  <a:pt x="98583" y="97948"/>
                </a:lnTo>
                <a:lnTo>
                  <a:pt x="131266" y="69471"/>
                </a:lnTo>
                <a:lnTo>
                  <a:pt x="167640" y="45390"/>
                </a:lnTo>
                <a:lnTo>
                  <a:pt x="207347" y="26054"/>
                </a:lnTo>
                <a:lnTo>
                  <a:pt x="250031" y="11812"/>
                </a:lnTo>
                <a:lnTo>
                  <a:pt x="295334" y="3011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8686800" y="31000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9372600" y="37858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86868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86868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8686800" y="4800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9372600" y="5486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70866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448035" y="1490705"/>
            <a:ext cx="3904529" cy="40048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70866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7086600" y="4800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7772400" y="5486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5829300" y="2185670"/>
            <a:ext cx="0" cy="914400"/>
          </a:xfrm>
          <a:custGeom>
            <a:avLst/>
            <a:gdLst/>
            <a:ahLst/>
            <a:cxnLst/>
            <a:rect l="l" t="t" r="r" b="b"/>
            <a:pathLst>
              <a:path h="914400">
                <a:moveTo>
                  <a:pt x="0" y="0"/>
                </a:moveTo>
                <a:lnTo>
                  <a:pt x="0" y="914400"/>
                </a:lnTo>
              </a:path>
            </a:pathLst>
          </a:custGeom>
          <a:ln w="18329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 txBox="1"/>
          <p:nvPr/>
        </p:nvSpPr>
        <p:spPr>
          <a:xfrm>
            <a:off x="5524500" y="24320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90980" y="14541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637029" y="22542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90980" y="30543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000500" y="39624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000500" y="41402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000500" y="43180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000500" y="44945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4086859" y="4081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183379" y="2430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091179" y="14541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921000" y="344297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097529" y="344297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275329" y="344297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453129" y="344297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8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3091179" y="30543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945129" y="22542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637029" y="39039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2400300" y="396367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400300" y="41402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400300" y="43180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400300" y="4495800"/>
            <a:ext cx="0" cy="106680"/>
          </a:xfrm>
          <a:custGeom>
            <a:avLst/>
            <a:gdLst/>
            <a:ahLst/>
            <a:cxnLst/>
            <a:rect l="l" t="t" r="r" b="b"/>
            <a:pathLst>
              <a:path h="106679">
                <a:moveTo>
                  <a:pt x="0" y="0"/>
                </a:moveTo>
                <a:lnTo>
                  <a:pt x="0" y="10668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2486660" y="4081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237229" y="39039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091179" y="47548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6172200" y="1842770"/>
            <a:ext cx="914400" cy="0"/>
          </a:xfrm>
          <a:custGeom>
            <a:avLst/>
            <a:gdLst/>
            <a:ahLst/>
            <a:cxnLst/>
            <a:rect l="l" t="t" r="r" b="b"/>
            <a:pathLst>
              <a:path w="914400">
                <a:moveTo>
                  <a:pt x="0" y="0"/>
                </a:moveTo>
                <a:lnTo>
                  <a:pt x="914400" y="0"/>
                </a:lnTo>
              </a:path>
            </a:pathLst>
          </a:custGeom>
          <a:ln w="9129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6520180" y="14541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6071870" y="2085339"/>
            <a:ext cx="1115060" cy="1115060"/>
          </a:xfrm>
          <a:custGeom>
            <a:avLst/>
            <a:gdLst/>
            <a:ahLst/>
            <a:cxnLst/>
            <a:rect l="l" t="t" r="r" b="b"/>
            <a:pathLst>
              <a:path w="1115059" h="1115060">
                <a:moveTo>
                  <a:pt x="0" y="0"/>
                </a:moveTo>
                <a:lnTo>
                  <a:pt x="1115059" y="1115060"/>
                </a:lnTo>
              </a:path>
            </a:pathLst>
          </a:custGeom>
          <a:ln w="1832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6666230" y="22542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6172200" y="3442970"/>
            <a:ext cx="914400" cy="0"/>
          </a:xfrm>
          <a:custGeom>
            <a:avLst/>
            <a:gdLst/>
            <a:ahLst/>
            <a:cxnLst/>
            <a:rect l="l" t="t" r="r" b="b"/>
            <a:pathLst>
              <a:path w="914400">
                <a:moveTo>
                  <a:pt x="0" y="0"/>
                </a:moveTo>
                <a:lnTo>
                  <a:pt x="914400" y="0"/>
                </a:lnTo>
              </a:path>
            </a:pathLst>
          </a:custGeom>
          <a:ln w="9129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6520180" y="30543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9029700" y="3785870"/>
            <a:ext cx="0" cy="1014730"/>
          </a:xfrm>
          <a:custGeom>
            <a:avLst/>
            <a:gdLst/>
            <a:ahLst/>
            <a:cxnLst/>
            <a:rect l="l" t="t" r="r" b="b"/>
            <a:pathLst>
              <a:path h="1014729">
                <a:moveTo>
                  <a:pt x="0" y="0"/>
                </a:moveTo>
                <a:lnTo>
                  <a:pt x="0" y="1014729"/>
                </a:lnTo>
              </a:path>
            </a:pathLst>
          </a:custGeom>
          <a:ln w="18329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9116059" y="4081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9029700" y="2185670"/>
            <a:ext cx="0" cy="914400"/>
          </a:xfrm>
          <a:custGeom>
            <a:avLst/>
            <a:gdLst/>
            <a:ahLst/>
            <a:cxnLst/>
            <a:rect l="l" t="t" r="r" b="b"/>
            <a:pathLst>
              <a:path h="914400">
                <a:moveTo>
                  <a:pt x="0" y="0"/>
                </a:moveTo>
                <a:lnTo>
                  <a:pt x="0" y="914400"/>
                </a:lnTo>
              </a:path>
            </a:pathLst>
          </a:custGeom>
          <a:ln w="9129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9212580" y="2430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7772400" y="1842770"/>
            <a:ext cx="914400" cy="0"/>
          </a:xfrm>
          <a:custGeom>
            <a:avLst/>
            <a:gdLst/>
            <a:ahLst/>
            <a:cxnLst/>
            <a:rect l="l" t="t" r="r" b="b"/>
            <a:pathLst>
              <a:path w="914400">
                <a:moveTo>
                  <a:pt x="0" y="0"/>
                </a:moveTo>
                <a:lnTo>
                  <a:pt x="914400" y="0"/>
                </a:lnTo>
              </a:path>
            </a:pathLst>
          </a:custGeom>
          <a:ln w="9129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8120380" y="14541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7759700" y="3054350"/>
            <a:ext cx="939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72745" algn="l"/>
                <a:tab pos="926465" algn="l"/>
              </a:tabLst>
            </a:pPr>
            <a:r>
              <a:rPr sz="2400" u="heavy" dirty="0">
                <a:solidFill>
                  <a:srgbClr val="999999"/>
                </a:solidFill>
                <a:uFill>
                  <a:solidFill>
                    <a:srgbClr val="B2B2B2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solidFill>
                  <a:srgbClr val="999999"/>
                </a:solidFill>
                <a:uFill>
                  <a:solidFill>
                    <a:srgbClr val="B2B2B2"/>
                  </a:solidFill>
                </a:uFill>
                <a:latin typeface="DejaVu Serif"/>
                <a:cs typeface="DejaVu Serif"/>
              </a:rPr>
              <a:t>4	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7672069" y="2085339"/>
            <a:ext cx="1115060" cy="1115060"/>
          </a:xfrm>
          <a:custGeom>
            <a:avLst/>
            <a:gdLst/>
            <a:ahLst/>
            <a:cxnLst/>
            <a:rect l="l" t="t" r="r" b="b"/>
            <a:pathLst>
              <a:path w="1115059" h="1115060">
                <a:moveTo>
                  <a:pt x="1115059" y="0"/>
                </a:moveTo>
                <a:lnTo>
                  <a:pt x="0" y="1115060"/>
                </a:lnTo>
              </a:path>
            </a:pathLst>
          </a:custGeom>
          <a:ln w="9129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7974330" y="22542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6071870" y="3685540"/>
            <a:ext cx="1115060" cy="1215390"/>
          </a:xfrm>
          <a:custGeom>
            <a:avLst/>
            <a:gdLst/>
            <a:ahLst/>
            <a:cxnLst/>
            <a:rect l="l" t="t" r="r" b="b"/>
            <a:pathLst>
              <a:path w="1115059" h="1215389">
                <a:moveTo>
                  <a:pt x="0" y="0"/>
                </a:moveTo>
                <a:lnTo>
                  <a:pt x="1115059" y="1215390"/>
                </a:lnTo>
              </a:path>
            </a:pathLst>
          </a:custGeom>
          <a:ln w="1832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 txBox="1"/>
          <p:nvPr/>
        </p:nvSpPr>
        <p:spPr>
          <a:xfrm>
            <a:off x="6666230" y="39039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7429500" y="3785870"/>
            <a:ext cx="0" cy="1014730"/>
          </a:xfrm>
          <a:custGeom>
            <a:avLst/>
            <a:gdLst/>
            <a:ahLst/>
            <a:cxnLst/>
            <a:rect l="l" t="t" r="r" b="b"/>
            <a:pathLst>
              <a:path h="1014729">
                <a:moveTo>
                  <a:pt x="0" y="0"/>
                </a:moveTo>
                <a:lnTo>
                  <a:pt x="0" y="1014729"/>
                </a:lnTo>
              </a:path>
            </a:pathLst>
          </a:custGeom>
          <a:ln w="912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 txBox="1"/>
          <p:nvPr/>
        </p:nvSpPr>
        <p:spPr>
          <a:xfrm>
            <a:off x="7515859" y="4081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7672069" y="3685540"/>
            <a:ext cx="1115060" cy="1215390"/>
          </a:xfrm>
          <a:custGeom>
            <a:avLst/>
            <a:gdLst/>
            <a:ahLst/>
            <a:cxnLst/>
            <a:rect l="l" t="t" r="r" b="b"/>
            <a:pathLst>
              <a:path w="1115059" h="1215389">
                <a:moveTo>
                  <a:pt x="0" y="0"/>
                </a:moveTo>
                <a:lnTo>
                  <a:pt x="1115059" y="1215390"/>
                </a:lnTo>
              </a:path>
            </a:pathLst>
          </a:custGeom>
          <a:ln w="1832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 txBox="1"/>
          <p:nvPr/>
        </p:nvSpPr>
        <p:spPr>
          <a:xfrm>
            <a:off x="8266430" y="39039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7772400" y="5143500"/>
            <a:ext cx="914400" cy="0"/>
          </a:xfrm>
          <a:custGeom>
            <a:avLst/>
            <a:gdLst/>
            <a:ahLst/>
            <a:cxnLst/>
            <a:rect l="l" t="t" r="r" b="b"/>
            <a:pathLst>
              <a:path w="914400">
                <a:moveTo>
                  <a:pt x="0" y="0"/>
                </a:moveTo>
                <a:lnTo>
                  <a:pt x="914400" y="0"/>
                </a:lnTo>
              </a:path>
            </a:pathLst>
          </a:custGeom>
          <a:ln w="9129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 txBox="1"/>
          <p:nvPr/>
        </p:nvSpPr>
        <p:spPr>
          <a:xfrm>
            <a:off x="8120380" y="47548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7429500" y="2185670"/>
            <a:ext cx="0" cy="914400"/>
          </a:xfrm>
          <a:custGeom>
            <a:avLst/>
            <a:gdLst/>
            <a:ahLst/>
            <a:cxnLst/>
            <a:rect l="l" t="t" r="r" b="b"/>
            <a:pathLst>
              <a:path h="914400">
                <a:moveTo>
                  <a:pt x="0" y="0"/>
                </a:moveTo>
                <a:lnTo>
                  <a:pt x="0" y="914400"/>
                </a:lnTo>
              </a:path>
            </a:pathLst>
          </a:custGeom>
          <a:ln w="1832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 txBox="1"/>
          <p:nvPr/>
        </p:nvSpPr>
        <p:spPr>
          <a:xfrm>
            <a:off x="7515859" y="24320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5486400" y="149986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5486400" y="149986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5486400" y="149986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6172200" y="21856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7086600" y="149986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7086600" y="149986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7086600" y="149986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7772400" y="21856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7086600" y="310007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7086600" y="310007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7086600" y="31000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7772400" y="37858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5486400" y="310007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5486400" y="310007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5486400" y="31000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6172200" y="37858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8686800" y="149986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11"/>
                </a:lnTo>
                <a:lnTo>
                  <a:pt x="250031" y="11812"/>
                </a:lnTo>
                <a:lnTo>
                  <a:pt x="207347" y="26054"/>
                </a:lnTo>
                <a:lnTo>
                  <a:pt x="167640" y="45390"/>
                </a:lnTo>
                <a:lnTo>
                  <a:pt x="131266" y="69471"/>
                </a:lnTo>
                <a:lnTo>
                  <a:pt x="98583" y="97948"/>
                </a:lnTo>
                <a:lnTo>
                  <a:pt x="69949" y="130474"/>
                </a:lnTo>
                <a:lnTo>
                  <a:pt x="45720" y="166699"/>
                </a:lnTo>
                <a:lnTo>
                  <a:pt x="26253" y="206275"/>
                </a:lnTo>
                <a:lnTo>
                  <a:pt x="11906" y="248855"/>
                </a:lnTo>
                <a:lnTo>
                  <a:pt x="3036" y="294089"/>
                </a:lnTo>
                <a:lnTo>
                  <a:pt x="0" y="341629"/>
                </a:lnTo>
                <a:lnTo>
                  <a:pt x="3036" y="389487"/>
                </a:lnTo>
                <a:lnTo>
                  <a:pt x="11906" y="435033"/>
                </a:lnTo>
                <a:lnTo>
                  <a:pt x="26253" y="477916"/>
                </a:lnTo>
                <a:lnTo>
                  <a:pt x="45720" y="517783"/>
                </a:lnTo>
                <a:lnTo>
                  <a:pt x="69949" y="554281"/>
                </a:lnTo>
                <a:lnTo>
                  <a:pt x="98583" y="587057"/>
                </a:lnTo>
                <a:lnTo>
                  <a:pt x="131266" y="615758"/>
                </a:lnTo>
                <a:lnTo>
                  <a:pt x="167640" y="640032"/>
                </a:lnTo>
                <a:lnTo>
                  <a:pt x="207347" y="659526"/>
                </a:lnTo>
                <a:lnTo>
                  <a:pt x="250031" y="673887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87"/>
                </a:lnTo>
                <a:lnTo>
                  <a:pt x="478452" y="659526"/>
                </a:lnTo>
                <a:lnTo>
                  <a:pt x="518159" y="640032"/>
                </a:lnTo>
                <a:lnTo>
                  <a:pt x="554533" y="615758"/>
                </a:lnTo>
                <a:lnTo>
                  <a:pt x="587216" y="587057"/>
                </a:lnTo>
                <a:lnTo>
                  <a:pt x="615850" y="554281"/>
                </a:lnTo>
                <a:lnTo>
                  <a:pt x="640079" y="517783"/>
                </a:lnTo>
                <a:lnTo>
                  <a:pt x="659546" y="477916"/>
                </a:lnTo>
                <a:lnTo>
                  <a:pt x="673893" y="435033"/>
                </a:lnTo>
                <a:lnTo>
                  <a:pt x="682763" y="389487"/>
                </a:lnTo>
                <a:lnTo>
                  <a:pt x="685800" y="341629"/>
                </a:lnTo>
                <a:lnTo>
                  <a:pt x="682763" y="294089"/>
                </a:lnTo>
                <a:lnTo>
                  <a:pt x="673893" y="248855"/>
                </a:lnTo>
                <a:lnTo>
                  <a:pt x="659546" y="206275"/>
                </a:lnTo>
                <a:lnTo>
                  <a:pt x="640079" y="166699"/>
                </a:lnTo>
                <a:lnTo>
                  <a:pt x="615850" y="130474"/>
                </a:lnTo>
                <a:lnTo>
                  <a:pt x="587216" y="97948"/>
                </a:lnTo>
                <a:lnTo>
                  <a:pt x="554533" y="69471"/>
                </a:lnTo>
                <a:lnTo>
                  <a:pt x="518159" y="45390"/>
                </a:lnTo>
                <a:lnTo>
                  <a:pt x="478452" y="26054"/>
                </a:lnTo>
                <a:lnTo>
                  <a:pt x="435768" y="11812"/>
                </a:lnTo>
                <a:lnTo>
                  <a:pt x="390465" y="3011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8686800" y="149986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11"/>
                </a:lnTo>
                <a:lnTo>
                  <a:pt x="435768" y="11812"/>
                </a:lnTo>
                <a:lnTo>
                  <a:pt x="478452" y="26054"/>
                </a:lnTo>
                <a:lnTo>
                  <a:pt x="518159" y="45390"/>
                </a:lnTo>
                <a:lnTo>
                  <a:pt x="554533" y="69471"/>
                </a:lnTo>
                <a:lnTo>
                  <a:pt x="587216" y="97948"/>
                </a:lnTo>
                <a:lnTo>
                  <a:pt x="615850" y="130474"/>
                </a:lnTo>
                <a:lnTo>
                  <a:pt x="640079" y="166699"/>
                </a:lnTo>
                <a:lnTo>
                  <a:pt x="659546" y="206275"/>
                </a:lnTo>
                <a:lnTo>
                  <a:pt x="673893" y="248855"/>
                </a:lnTo>
                <a:lnTo>
                  <a:pt x="682763" y="294089"/>
                </a:lnTo>
                <a:lnTo>
                  <a:pt x="685800" y="341629"/>
                </a:lnTo>
                <a:lnTo>
                  <a:pt x="682763" y="389487"/>
                </a:lnTo>
                <a:lnTo>
                  <a:pt x="673893" y="435033"/>
                </a:lnTo>
                <a:lnTo>
                  <a:pt x="659546" y="477916"/>
                </a:lnTo>
                <a:lnTo>
                  <a:pt x="640079" y="517783"/>
                </a:lnTo>
                <a:lnTo>
                  <a:pt x="615850" y="554281"/>
                </a:lnTo>
                <a:lnTo>
                  <a:pt x="587216" y="587057"/>
                </a:lnTo>
                <a:lnTo>
                  <a:pt x="554533" y="615758"/>
                </a:lnTo>
                <a:lnTo>
                  <a:pt x="518159" y="640032"/>
                </a:lnTo>
                <a:lnTo>
                  <a:pt x="478452" y="659526"/>
                </a:lnTo>
                <a:lnTo>
                  <a:pt x="435768" y="673887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87"/>
                </a:lnTo>
                <a:lnTo>
                  <a:pt x="207347" y="659526"/>
                </a:lnTo>
                <a:lnTo>
                  <a:pt x="167640" y="640032"/>
                </a:lnTo>
                <a:lnTo>
                  <a:pt x="131266" y="615758"/>
                </a:lnTo>
                <a:lnTo>
                  <a:pt x="98583" y="587057"/>
                </a:lnTo>
                <a:lnTo>
                  <a:pt x="69949" y="554281"/>
                </a:lnTo>
                <a:lnTo>
                  <a:pt x="45720" y="517783"/>
                </a:lnTo>
                <a:lnTo>
                  <a:pt x="26253" y="477916"/>
                </a:lnTo>
                <a:lnTo>
                  <a:pt x="11906" y="435033"/>
                </a:lnTo>
                <a:lnTo>
                  <a:pt x="3036" y="389487"/>
                </a:lnTo>
                <a:lnTo>
                  <a:pt x="0" y="341629"/>
                </a:lnTo>
                <a:lnTo>
                  <a:pt x="3036" y="294089"/>
                </a:lnTo>
                <a:lnTo>
                  <a:pt x="11906" y="248855"/>
                </a:lnTo>
                <a:lnTo>
                  <a:pt x="26253" y="206275"/>
                </a:lnTo>
                <a:lnTo>
                  <a:pt x="45720" y="166699"/>
                </a:lnTo>
                <a:lnTo>
                  <a:pt x="69949" y="130474"/>
                </a:lnTo>
                <a:lnTo>
                  <a:pt x="98583" y="97948"/>
                </a:lnTo>
                <a:lnTo>
                  <a:pt x="131266" y="69471"/>
                </a:lnTo>
                <a:lnTo>
                  <a:pt x="167640" y="45390"/>
                </a:lnTo>
                <a:lnTo>
                  <a:pt x="207347" y="26054"/>
                </a:lnTo>
                <a:lnTo>
                  <a:pt x="250031" y="11812"/>
                </a:lnTo>
                <a:lnTo>
                  <a:pt x="295334" y="3011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8686800" y="149986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9372600" y="21856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8686800" y="310007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11"/>
                </a:lnTo>
                <a:lnTo>
                  <a:pt x="250031" y="11812"/>
                </a:lnTo>
                <a:lnTo>
                  <a:pt x="207347" y="26054"/>
                </a:lnTo>
                <a:lnTo>
                  <a:pt x="167640" y="45390"/>
                </a:lnTo>
                <a:lnTo>
                  <a:pt x="131266" y="69471"/>
                </a:lnTo>
                <a:lnTo>
                  <a:pt x="98583" y="97948"/>
                </a:lnTo>
                <a:lnTo>
                  <a:pt x="69949" y="130474"/>
                </a:lnTo>
                <a:lnTo>
                  <a:pt x="45720" y="166699"/>
                </a:lnTo>
                <a:lnTo>
                  <a:pt x="26253" y="206275"/>
                </a:lnTo>
                <a:lnTo>
                  <a:pt x="11906" y="248855"/>
                </a:lnTo>
                <a:lnTo>
                  <a:pt x="3036" y="294089"/>
                </a:lnTo>
                <a:lnTo>
                  <a:pt x="0" y="341629"/>
                </a:lnTo>
                <a:lnTo>
                  <a:pt x="3036" y="389487"/>
                </a:lnTo>
                <a:lnTo>
                  <a:pt x="11906" y="435033"/>
                </a:lnTo>
                <a:lnTo>
                  <a:pt x="26253" y="477916"/>
                </a:lnTo>
                <a:lnTo>
                  <a:pt x="45720" y="517783"/>
                </a:lnTo>
                <a:lnTo>
                  <a:pt x="69949" y="554281"/>
                </a:lnTo>
                <a:lnTo>
                  <a:pt x="98583" y="587057"/>
                </a:lnTo>
                <a:lnTo>
                  <a:pt x="131266" y="615758"/>
                </a:lnTo>
                <a:lnTo>
                  <a:pt x="167640" y="640032"/>
                </a:lnTo>
                <a:lnTo>
                  <a:pt x="207347" y="659526"/>
                </a:lnTo>
                <a:lnTo>
                  <a:pt x="250031" y="673887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87"/>
                </a:lnTo>
                <a:lnTo>
                  <a:pt x="478452" y="659526"/>
                </a:lnTo>
                <a:lnTo>
                  <a:pt x="518159" y="640032"/>
                </a:lnTo>
                <a:lnTo>
                  <a:pt x="554533" y="615758"/>
                </a:lnTo>
                <a:lnTo>
                  <a:pt x="587216" y="587057"/>
                </a:lnTo>
                <a:lnTo>
                  <a:pt x="615850" y="554281"/>
                </a:lnTo>
                <a:lnTo>
                  <a:pt x="640079" y="517783"/>
                </a:lnTo>
                <a:lnTo>
                  <a:pt x="659546" y="477916"/>
                </a:lnTo>
                <a:lnTo>
                  <a:pt x="673893" y="435033"/>
                </a:lnTo>
                <a:lnTo>
                  <a:pt x="682763" y="389487"/>
                </a:lnTo>
                <a:lnTo>
                  <a:pt x="685800" y="341629"/>
                </a:lnTo>
                <a:lnTo>
                  <a:pt x="682763" y="294089"/>
                </a:lnTo>
                <a:lnTo>
                  <a:pt x="673893" y="248855"/>
                </a:lnTo>
                <a:lnTo>
                  <a:pt x="659546" y="206275"/>
                </a:lnTo>
                <a:lnTo>
                  <a:pt x="640079" y="166699"/>
                </a:lnTo>
                <a:lnTo>
                  <a:pt x="615850" y="130474"/>
                </a:lnTo>
                <a:lnTo>
                  <a:pt x="587216" y="97948"/>
                </a:lnTo>
                <a:lnTo>
                  <a:pt x="554533" y="69471"/>
                </a:lnTo>
                <a:lnTo>
                  <a:pt x="518159" y="45390"/>
                </a:lnTo>
                <a:lnTo>
                  <a:pt x="478452" y="26054"/>
                </a:lnTo>
                <a:lnTo>
                  <a:pt x="435768" y="11812"/>
                </a:lnTo>
                <a:lnTo>
                  <a:pt x="390465" y="3011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8686800" y="310007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11"/>
                </a:lnTo>
                <a:lnTo>
                  <a:pt x="435768" y="11812"/>
                </a:lnTo>
                <a:lnTo>
                  <a:pt x="478452" y="26054"/>
                </a:lnTo>
                <a:lnTo>
                  <a:pt x="518159" y="45390"/>
                </a:lnTo>
                <a:lnTo>
                  <a:pt x="554533" y="69471"/>
                </a:lnTo>
                <a:lnTo>
                  <a:pt x="587216" y="97948"/>
                </a:lnTo>
                <a:lnTo>
                  <a:pt x="615850" y="130474"/>
                </a:lnTo>
                <a:lnTo>
                  <a:pt x="640079" y="166699"/>
                </a:lnTo>
                <a:lnTo>
                  <a:pt x="659546" y="206275"/>
                </a:lnTo>
                <a:lnTo>
                  <a:pt x="673893" y="248855"/>
                </a:lnTo>
                <a:lnTo>
                  <a:pt x="682763" y="294089"/>
                </a:lnTo>
                <a:lnTo>
                  <a:pt x="685800" y="341629"/>
                </a:lnTo>
                <a:lnTo>
                  <a:pt x="682763" y="389487"/>
                </a:lnTo>
                <a:lnTo>
                  <a:pt x="673893" y="435033"/>
                </a:lnTo>
                <a:lnTo>
                  <a:pt x="659546" y="477916"/>
                </a:lnTo>
                <a:lnTo>
                  <a:pt x="640079" y="517783"/>
                </a:lnTo>
                <a:lnTo>
                  <a:pt x="615850" y="554281"/>
                </a:lnTo>
                <a:lnTo>
                  <a:pt x="587216" y="587057"/>
                </a:lnTo>
                <a:lnTo>
                  <a:pt x="554533" y="615758"/>
                </a:lnTo>
                <a:lnTo>
                  <a:pt x="518159" y="640032"/>
                </a:lnTo>
                <a:lnTo>
                  <a:pt x="478452" y="659526"/>
                </a:lnTo>
                <a:lnTo>
                  <a:pt x="435768" y="673887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87"/>
                </a:lnTo>
                <a:lnTo>
                  <a:pt x="207347" y="659526"/>
                </a:lnTo>
                <a:lnTo>
                  <a:pt x="167640" y="640032"/>
                </a:lnTo>
                <a:lnTo>
                  <a:pt x="131266" y="615758"/>
                </a:lnTo>
                <a:lnTo>
                  <a:pt x="98583" y="587057"/>
                </a:lnTo>
                <a:lnTo>
                  <a:pt x="69949" y="554281"/>
                </a:lnTo>
                <a:lnTo>
                  <a:pt x="45720" y="517783"/>
                </a:lnTo>
                <a:lnTo>
                  <a:pt x="26253" y="477916"/>
                </a:lnTo>
                <a:lnTo>
                  <a:pt x="11906" y="435033"/>
                </a:lnTo>
                <a:lnTo>
                  <a:pt x="3036" y="389487"/>
                </a:lnTo>
                <a:lnTo>
                  <a:pt x="0" y="341629"/>
                </a:lnTo>
                <a:lnTo>
                  <a:pt x="3036" y="294089"/>
                </a:lnTo>
                <a:lnTo>
                  <a:pt x="11906" y="248855"/>
                </a:lnTo>
                <a:lnTo>
                  <a:pt x="26253" y="206275"/>
                </a:lnTo>
                <a:lnTo>
                  <a:pt x="45720" y="166699"/>
                </a:lnTo>
                <a:lnTo>
                  <a:pt x="69949" y="130474"/>
                </a:lnTo>
                <a:lnTo>
                  <a:pt x="98583" y="97948"/>
                </a:lnTo>
                <a:lnTo>
                  <a:pt x="131266" y="69471"/>
                </a:lnTo>
                <a:lnTo>
                  <a:pt x="167640" y="45390"/>
                </a:lnTo>
                <a:lnTo>
                  <a:pt x="207347" y="26054"/>
                </a:lnTo>
                <a:lnTo>
                  <a:pt x="250031" y="11812"/>
                </a:lnTo>
                <a:lnTo>
                  <a:pt x="295334" y="3011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8686800" y="31000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9372600" y="37858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86868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86868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8686800" y="4800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9372600" y="5486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70866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70866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448035" y="1490705"/>
            <a:ext cx="3904529" cy="40048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7086600" y="4800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7772400" y="5486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5829300" y="2185670"/>
            <a:ext cx="0" cy="914400"/>
          </a:xfrm>
          <a:custGeom>
            <a:avLst/>
            <a:gdLst/>
            <a:ahLst/>
            <a:cxnLst/>
            <a:rect l="l" t="t" r="r" b="b"/>
            <a:pathLst>
              <a:path h="914400">
                <a:moveTo>
                  <a:pt x="0" y="0"/>
                </a:moveTo>
                <a:lnTo>
                  <a:pt x="0" y="914400"/>
                </a:lnTo>
              </a:path>
            </a:pathLst>
          </a:custGeom>
          <a:ln w="18329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 txBox="1"/>
          <p:nvPr/>
        </p:nvSpPr>
        <p:spPr>
          <a:xfrm>
            <a:off x="5524500" y="24320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90980" y="14541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637029" y="22542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90980" y="30543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000500" y="39624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000500" y="41402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000500" y="43180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000500" y="44945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4086859" y="4081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183379" y="2430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091179" y="14541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921000" y="344297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097529" y="344297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275329" y="344297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453129" y="344297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8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3091179" y="30543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945129" y="22542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637029" y="39039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2400300" y="396367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400300" y="41402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400300" y="43180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400300" y="4495800"/>
            <a:ext cx="0" cy="106680"/>
          </a:xfrm>
          <a:custGeom>
            <a:avLst/>
            <a:gdLst/>
            <a:ahLst/>
            <a:cxnLst/>
            <a:rect l="l" t="t" r="r" b="b"/>
            <a:pathLst>
              <a:path h="106679">
                <a:moveTo>
                  <a:pt x="0" y="0"/>
                </a:moveTo>
                <a:lnTo>
                  <a:pt x="0" y="10668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2486660" y="4081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237229" y="39039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091179" y="47548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6172200" y="1842770"/>
            <a:ext cx="914400" cy="0"/>
          </a:xfrm>
          <a:custGeom>
            <a:avLst/>
            <a:gdLst/>
            <a:ahLst/>
            <a:cxnLst/>
            <a:rect l="l" t="t" r="r" b="b"/>
            <a:pathLst>
              <a:path w="914400">
                <a:moveTo>
                  <a:pt x="0" y="0"/>
                </a:moveTo>
                <a:lnTo>
                  <a:pt x="914400" y="0"/>
                </a:lnTo>
              </a:path>
            </a:pathLst>
          </a:custGeom>
          <a:ln w="9129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6520180" y="14541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6071870" y="2085339"/>
            <a:ext cx="1115060" cy="1115060"/>
          </a:xfrm>
          <a:custGeom>
            <a:avLst/>
            <a:gdLst/>
            <a:ahLst/>
            <a:cxnLst/>
            <a:rect l="l" t="t" r="r" b="b"/>
            <a:pathLst>
              <a:path w="1115059" h="1115060">
                <a:moveTo>
                  <a:pt x="0" y="0"/>
                </a:moveTo>
                <a:lnTo>
                  <a:pt x="1115059" y="1115060"/>
                </a:lnTo>
              </a:path>
            </a:pathLst>
          </a:custGeom>
          <a:ln w="1832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6666230" y="22542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6172200" y="3442970"/>
            <a:ext cx="914400" cy="0"/>
          </a:xfrm>
          <a:custGeom>
            <a:avLst/>
            <a:gdLst/>
            <a:ahLst/>
            <a:cxnLst/>
            <a:rect l="l" t="t" r="r" b="b"/>
            <a:pathLst>
              <a:path w="914400">
                <a:moveTo>
                  <a:pt x="0" y="0"/>
                </a:moveTo>
                <a:lnTo>
                  <a:pt x="914400" y="0"/>
                </a:lnTo>
              </a:path>
            </a:pathLst>
          </a:custGeom>
          <a:ln w="9129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6520180" y="30543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9029700" y="3785870"/>
            <a:ext cx="0" cy="1014730"/>
          </a:xfrm>
          <a:custGeom>
            <a:avLst/>
            <a:gdLst/>
            <a:ahLst/>
            <a:cxnLst/>
            <a:rect l="l" t="t" r="r" b="b"/>
            <a:pathLst>
              <a:path h="1014729">
                <a:moveTo>
                  <a:pt x="0" y="0"/>
                </a:moveTo>
                <a:lnTo>
                  <a:pt x="0" y="1014729"/>
                </a:lnTo>
              </a:path>
            </a:pathLst>
          </a:custGeom>
          <a:ln w="18329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9116059" y="4081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9029700" y="2185670"/>
            <a:ext cx="0" cy="914400"/>
          </a:xfrm>
          <a:custGeom>
            <a:avLst/>
            <a:gdLst/>
            <a:ahLst/>
            <a:cxnLst/>
            <a:rect l="l" t="t" r="r" b="b"/>
            <a:pathLst>
              <a:path h="914400">
                <a:moveTo>
                  <a:pt x="0" y="0"/>
                </a:moveTo>
                <a:lnTo>
                  <a:pt x="0" y="914400"/>
                </a:lnTo>
              </a:path>
            </a:pathLst>
          </a:custGeom>
          <a:ln w="9129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9212580" y="2430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7772400" y="1842770"/>
            <a:ext cx="914400" cy="0"/>
          </a:xfrm>
          <a:custGeom>
            <a:avLst/>
            <a:gdLst/>
            <a:ahLst/>
            <a:cxnLst/>
            <a:rect l="l" t="t" r="r" b="b"/>
            <a:pathLst>
              <a:path w="914400">
                <a:moveTo>
                  <a:pt x="0" y="0"/>
                </a:moveTo>
                <a:lnTo>
                  <a:pt x="914400" y="0"/>
                </a:lnTo>
              </a:path>
            </a:pathLst>
          </a:custGeom>
          <a:ln w="9129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8120380" y="14541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7759700" y="3054350"/>
            <a:ext cx="939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72745" algn="l"/>
                <a:tab pos="926465" algn="l"/>
              </a:tabLst>
            </a:pPr>
            <a:r>
              <a:rPr sz="2400" u="heavy" dirty="0">
                <a:solidFill>
                  <a:srgbClr val="999999"/>
                </a:solidFill>
                <a:uFill>
                  <a:solidFill>
                    <a:srgbClr val="B2B2B2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solidFill>
                  <a:srgbClr val="999999"/>
                </a:solidFill>
                <a:uFill>
                  <a:solidFill>
                    <a:srgbClr val="B2B2B2"/>
                  </a:solidFill>
                </a:uFill>
                <a:latin typeface="DejaVu Serif"/>
                <a:cs typeface="DejaVu Serif"/>
              </a:rPr>
              <a:t>4	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7672069" y="2085339"/>
            <a:ext cx="1115060" cy="1115060"/>
          </a:xfrm>
          <a:custGeom>
            <a:avLst/>
            <a:gdLst/>
            <a:ahLst/>
            <a:cxnLst/>
            <a:rect l="l" t="t" r="r" b="b"/>
            <a:pathLst>
              <a:path w="1115059" h="1115060">
                <a:moveTo>
                  <a:pt x="1115059" y="0"/>
                </a:moveTo>
                <a:lnTo>
                  <a:pt x="0" y="1115060"/>
                </a:lnTo>
              </a:path>
            </a:pathLst>
          </a:custGeom>
          <a:ln w="9129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7974330" y="22542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6071870" y="3685540"/>
            <a:ext cx="1115060" cy="1215390"/>
          </a:xfrm>
          <a:custGeom>
            <a:avLst/>
            <a:gdLst/>
            <a:ahLst/>
            <a:cxnLst/>
            <a:rect l="l" t="t" r="r" b="b"/>
            <a:pathLst>
              <a:path w="1115059" h="1215389">
                <a:moveTo>
                  <a:pt x="0" y="0"/>
                </a:moveTo>
                <a:lnTo>
                  <a:pt x="1115059" y="1215390"/>
                </a:lnTo>
              </a:path>
            </a:pathLst>
          </a:custGeom>
          <a:ln w="1832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 txBox="1"/>
          <p:nvPr/>
        </p:nvSpPr>
        <p:spPr>
          <a:xfrm>
            <a:off x="6666230" y="39039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7429500" y="3785870"/>
            <a:ext cx="0" cy="1014730"/>
          </a:xfrm>
          <a:custGeom>
            <a:avLst/>
            <a:gdLst/>
            <a:ahLst/>
            <a:cxnLst/>
            <a:rect l="l" t="t" r="r" b="b"/>
            <a:pathLst>
              <a:path h="1014729">
                <a:moveTo>
                  <a:pt x="0" y="0"/>
                </a:moveTo>
                <a:lnTo>
                  <a:pt x="0" y="1014729"/>
                </a:lnTo>
              </a:path>
            </a:pathLst>
          </a:custGeom>
          <a:ln w="912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 txBox="1"/>
          <p:nvPr/>
        </p:nvSpPr>
        <p:spPr>
          <a:xfrm>
            <a:off x="7515859" y="4081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7672069" y="3685540"/>
            <a:ext cx="1115060" cy="1215390"/>
          </a:xfrm>
          <a:custGeom>
            <a:avLst/>
            <a:gdLst/>
            <a:ahLst/>
            <a:cxnLst/>
            <a:rect l="l" t="t" r="r" b="b"/>
            <a:pathLst>
              <a:path w="1115059" h="1215389">
                <a:moveTo>
                  <a:pt x="0" y="0"/>
                </a:moveTo>
                <a:lnTo>
                  <a:pt x="1115059" y="1215390"/>
                </a:lnTo>
              </a:path>
            </a:pathLst>
          </a:custGeom>
          <a:ln w="1832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 txBox="1"/>
          <p:nvPr/>
        </p:nvSpPr>
        <p:spPr>
          <a:xfrm>
            <a:off x="8266430" y="39039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7772400" y="5143500"/>
            <a:ext cx="914400" cy="0"/>
          </a:xfrm>
          <a:custGeom>
            <a:avLst/>
            <a:gdLst/>
            <a:ahLst/>
            <a:cxnLst/>
            <a:rect l="l" t="t" r="r" b="b"/>
            <a:pathLst>
              <a:path w="914400">
                <a:moveTo>
                  <a:pt x="0" y="0"/>
                </a:moveTo>
                <a:lnTo>
                  <a:pt x="914400" y="0"/>
                </a:lnTo>
              </a:path>
            </a:pathLst>
          </a:custGeom>
          <a:ln w="9129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 txBox="1"/>
          <p:nvPr/>
        </p:nvSpPr>
        <p:spPr>
          <a:xfrm>
            <a:off x="8120380" y="47548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7429500" y="2185670"/>
            <a:ext cx="0" cy="914400"/>
          </a:xfrm>
          <a:custGeom>
            <a:avLst/>
            <a:gdLst/>
            <a:ahLst/>
            <a:cxnLst/>
            <a:rect l="l" t="t" r="r" b="b"/>
            <a:pathLst>
              <a:path h="914400">
                <a:moveTo>
                  <a:pt x="0" y="0"/>
                </a:moveTo>
                <a:lnTo>
                  <a:pt x="0" y="914400"/>
                </a:lnTo>
              </a:path>
            </a:pathLst>
          </a:custGeom>
          <a:ln w="1832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 txBox="1"/>
          <p:nvPr/>
        </p:nvSpPr>
        <p:spPr>
          <a:xfrm>
            <a:off x="7515859" y="24320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5486400" y="149986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5486400" y="149986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5486400" y="149986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6172200" y="21856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7086600" y="149986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7086600" y="149986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7086600" y="149986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7772400" y="21856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7086600" y="310007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7086600" y="310007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7086600" y="31000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7772400" y="37858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5486400" y="310007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5486400" y="310007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5486400" y="31000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6172200" y="37858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8686800" y="149986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11"/>
                </a:lnTo>
                <a:lnTo>
                  <a:pt x="250031" y="11812"/>
                </a:lnTo>
                <a:lnTo>
                  <a:pt x="207347" y="26054"/>
                </a:lnTo>
                <a:lnTo>
                  <a:pt x="167640" y="45390"/>
                </a:lnTo>
                <a:lnTo>
                  <a:pt x="131266" y="69471"/>
                </a:lnTo>
                <a:lnTo>
                  <a:pt x="98583" y="97948"/>
                </a:lnTo>
                <a:lnTo>
                  <a:pt x="69949" y="130474"/>
                </a:lnTo>
                <a:lnTo>
                  <a:pt x="45720" y="166699"/>
                </a:lnTo>
                <a:lnTo>
                  <a:pt x="26253" y="206275"/>
                </a:lnTo>
                <a:lnTo>
                  <a:pt x="11906" y="248855"/>
                </a:lnTo>
                <a:lnTo>
                  <a:pt x="3036" y="294089"/>
                </a:lnTo>
                <a:lnTo>
                  <a:pt x="0" y="341629"/>
                </a:lnTo>
                <a:lnTo>
                  <a:pt x="3036" y="389487"/>
                </a:lnTo>
                <a:lnTo>
                  <a:pt x="11906" y="435033"/>
                </a:lnTo>
                <a:lnTo>
                  <a:pt x="26253" y="477916"/>
                </a:lnTo>
                <a:lnTo>
                  <a:pt x="45720" y="517783"/>
                </a:lnTo>
                <a:lnTo>
                  <a:pt x="69949" y="554281"/>
                </a:lnTo>
                <a:lnTo>
                  <a:pt x="98583" y="587057"/>
                </a:lnTo>
                <a:lnTo>
                  <a:pt x="131266" y="615758"/>
                </a:lnTo>
                <a:lnTo>
                  <a:pt x="167640" y="640032"/>
                </a:lnTo>
                <a:lnTo>
                  <a:pt x="207347" y="659526"/>
                </a:lnTo>
                <a:lnTo>
                  <a:pt x="250031" y="673887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87"/>
                </a:lnTo>
                <a:lnTo>
                  <a:pt x="478452" y="659526"/>
                </a:lnTo>
                <a:lnTo>
                  <a:pt x="518159" y="640032"/>
                </a:lnTo>
                <a:lnTo>
                  <a:pt x="554533" y="615758"/>
                </a:lnTo>
                <a:lnTo>
                  <a:pt x="587216" y="587057"/>
                </a:lnTo>
                <a:lnTo>
                  <a:pt x="615850" y="554281"/>
                </a:lnTo>
                <a:lnTo>
                  <a:pt x="640079" y="517783"/>
                </a:lnTo>
                <a:lnTo>
                  <a:pt x="659546" y="477916"/>
                </a:lnTo>
                <a:lnTo>
                  <a:pt x="673893" y="435033"/>
                </a:lnTo>
                <a:lnTo>
                  <a:pt x="682763" y="389487"/>
                </a:lnTo>
                <a:lnTo>
                  <a:pt x="685800" y="341629"/>
                </a:lnTo>
                <a:lnTo>
                  <a:pt x="682763" y="294089"/>
                </a:lnTo>
                <a:lnTo>
                  <a:pt x="673893" y="248855"/>
                </a:lnTo>
                <a:lnTo>
                  <a:pt x="659546" y="206275"/>
                </a:lnTo>
                <a:lnTo>
                  <a:pt x="640079" y="166699"/>
                </a:lnTo>
                <a:lnTo>
                  <a:pt x="615850" y="130474"/>
                </a:lnTo>
                <a:lnTo>
                  <a:pt x="587216" y="97948"/>
                </a:lnTo>
                <a:lnTo>
                  <a:pt x="554533" y="69471"/>
                </a:lnTo>
                <a:lnTo>
                  <a:pt x="518159" y="45390"/>
                </a:lnTo>
                <a:lnTo>
                  <a:pt x="478452" y="26054"/>
                </a:lnTo>
                <a:lnTo>
                  <a:pt x="435768" y="11812"/>
                </a:lnTo>
                <a:lnTo>
                  <a:pt x="390465" y="3011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8686800" y="149986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11"/>
                </a:lnTo>
                <a:lnTo>
                  <a:pt x="435768" y="11812"/>
                </a:lnTo>
                <a:lnTo>
                  <a:pt x="478452" y="26054"/>
                </a:lnTo>
                <a:lnTo>
                  <a:pt x="518159" y="45390"/>
                </a:lnTo>
                <a:lnTo>
                  <a:pt x="554533" y="69471"/>
                </a:lnTo>
                <a:lnTo>
                  <a:pt x="587216" y="97948"/>
                </a:lnTo>
                <a:lnTo>
                  <a:pt x="615850" y="130474"/>
                </a:lnTo>
                <a:lnTo>
                  <a:pt x="640079" y="166699"/>
                </a:lnTo>
                <a:lnTo>
                  <a:pt x="659546" y="206275"/>
                </a:lnTo>
                <a:lnTo>
                  <a:pt x="673893" y="248855"/>
                </a:lnTo>
                <a:lnTo>
                  <a:pt x="682763" y="294089"/>
                </a:lnTo>
                <a:lnTo>
                  <a:pt x="685800" y="341629"/>
                </a:lnTo>
                <a:lnTo>
                  <a:pt x="682763" y="389487"/>
                </a:lnTo>
                <a:lnTo>
                  <a:pt x="673893" y="435033"/>
                </a:lnTo>
                <a:lnTo>
                  <a:pt x="659546" y="477916"/>
                </a:lnTo>
                <a:lnTo>
                  <a:pt x="640079" y="517783"/>
                </a:lnTo>
                <a:lnTo>
                  <a:pt x="615850" y="554281"/>
                </a:lnTo>
                <a:lnTo>
                  <a:pt x="587216" y="587057"/>
                </a:lnTo>
                <a:lnTo>
                  <a:pt x="554533" y="615758"/>
                </a:lnTo>
                <a:lnTo>
                  <a:pt x="518159" y="640032"/>
                </a:lnTo>
                <a:lnTo>
                  <a:pt x="478452" y="659526"/>
                </a:lnTo>
                <a:lnTo>
                  <a:pt x="435768" y="673887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87"/>
                </a:lnTo>
                <a:lnTo>
                  <a:pt x="207347" y="659526"/>
                </a:lnTo>
                <a:lnTo>
                  <a:pt x="167640" y="640032"/>
                </a:lnTo>
                <a:lnTo>
                  <a:pt x="131266" y="615758"/>
                </a:lnTo>
                <a:lnTo>
                  <a:pt x="98583" y="587057"/>
                </a:lnTo>
                <a:lnTo>
                  <a:pt x="69949" y="554281"/>
                </a:lnTo>
                <a:lnTo>
                  <a:pt x="45720" y="517783"/>
                </a:lnTo>
                <a:lnTo>
                  <a:pt x="26253" y="477916"/>
                </a:lnTo>
                <a:lnTo>
                  <a:pt x="11906" y="435033"/>
                </a:lnTo>
                <a:lnTo>
                  <a:pt x="3036" y="389487"/>
                </a:lnTo>
                <a:lnTo>
                  <a:pt x="0" y="341629"/>
                </a:lnTo>
                <a:lnTo>
                  <a:pt x="3036" y="294089"/>
                </a:lnTo>
                <a:lnTo>
                  <a:pt x="11906" y="248855"/>
                </a:lnTo>
                <a:lnTo>
                  <a:pt x="26253" y="206275"/>
                </a:lnTo>
                <a:lnTo>
                  <a:pt x="45720" y="166699"/>
                </a:lnTo>
                <a:lnTo>
                  <a:pt x="69949" y="130474"/>
                </a:lnTo>
                <a:lnTo>
                  <a:pt x="98583" y="97948"/>
                </a:lnTo>
                <a:lnTo>
                  <a:pt x="131266" y="69471"/>
                </a:lnTo>
                <a:lnTo>
                  <a:pt x="167640" y="45390"/>
                </a:lnTo>
                <a:lnTo>
                  <a:pt x="207347" y="26054"/>
                </a:lnTo>
                <a:lnTo>
                  <a:pt x="250031" y="11812"/>
                </a:lnTo>
                <a:lnTo>
                  <a:pt x="295334" y="3011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8686800" y="149986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9372600" y="21856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8686800" y="310007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11"/>
                </a:lnTo>
                <a:lnTo>
                  <a:pt x="250031" y="11812"/>
                </a:lnTo>
                <a:lnTo>
                  <a:pt x="207347" y="26054"/>
                </a:lnTo>
                <a:lnTo>
                  <a:pt x="167640" y="45390"/>
                </a:lnTo>
                <a:lnTo>
                  <a:pt x="131266" y="69471"/>
                </a:lnTo>
                <a:lnTo>
                  <a:pt x="98583" y="97948"/>
                </a:lnTo>
                <a:lnTo>
                  <a:pt x="69949" y="130474"/>
                </a:lnTo>
                <a:lnTo>
                  <a:pt x="45720" y="166699"/>
                </a:lnTo>
                <a:lnTo>
                  <a:pt x="26253" y="206275"/>
                </a:lnTo>
                <a:lnTo>
                  <a:pt x="11906" y="248855"/>
                </a:lnTo>
                <a:lnTo>
                  <a:pt x="3036" y="294089"/>
                </a:lnTo>
                <a:lnTo>
                  <a:pt x="0" y="341629"/>
                </a:lnTo>
                <a:lnTo>
                  <a:pt x="3036" y="389487"/>
                </a:lnTo>
                <a:lnTo>
                  <a:pt x="11906" y="435033"/>
                </a:lnTo>
                <a:lnTo>
                  <a:pt x="26253" y="477916"/>
                </a:lnTo>
                <a:lnTo>
                  <a:pt x="45720" y="517783"/>
                </a:lnTo>
                <a:lnTo>
                  <a:pt x="69949" y="554281"/>
                </a:lnTo>
                <a:lnTo>
                  <a:pt x="98583" y="587057"/>
                </a:lnTo>
                <a:lnTo>
                  <a:pt x="131266" y="615758"/>
                </a:lnTo>
                <a:lnTo>
                  <a:pt x="167640" y="640032"/>
                </a:lnTo>
                <a:lnTo>
                  <a:pt x="207347" y="659526"/>
                </a:lnTo>
                <a:lnTo>
                  <a:pt x="250031" y="673887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87"/>
                </a:lnTo>
                <a:lnTo>
                  <a:pt x="478452" y="659526"/>
                </a:lnTo>
                <a:lnTo>
                  <a:pt x="518159" y="640032"/>
                </a:lnTo>
                <a:lnTo>
                  <a:pt x="554533" y="615758"/>
                </a:lnTo>
                <a:lnTo>
                  <a:pt x="587216" y="587057"/>
                </a:lnTo>
                <a:lnTo>
                  <a:pt x="615850" y="554281"/>
                </a:lnTo>
                <a:lnTo>
                  <a:pt x="640079" y="517783"/>
                </a:lnTo>
                <a:lnTo>
                  <a:pt x="659546" y="477916"/>
                </a:lnTo>
                <a:lnTo>
                  <a:pt x="673893" y="435033"/>
                </a:lnTo>
                <a:lnTo>
                  <a:pt x="682763" y="389487"/>
                </a:lnTo>
                <a:lnTo>
                  <a:pt x="685800" y="341629"/>
                </a:lnTo>
                <a:lnTo>
                  <a:pt x="682763" y="294089"/>
                </a:lnTo>
                <a:lnTo>
                  <a:pt x="673893" y="248855"/>
                </a:lnTo>
                <a:lnTo>
                  <a:pt x="659546" y="206275"/>
                </a:lnTo>
                <a:lnTo>
                  <a:pt x="640079" y="166699"/>
                </a:lnTo>
                <a:lnTo>
                  <a:pt x="615850" y="130474"/>
                </a:lnTo>
                <a:lnTo>
                  <a:pt x="587216" y="97948"/>
                </a:lnTo>
                <a:lnTo>
                  <a:pt x="554533" y="69471"/>
                </a:lnTo>
                <a:lnTo>
                  <a:pt x="518159" y="45390"/>
                </a:lnTo>
                <a:lnTo>
                  <a:pt x="478452" y="26054"/>
                </a:lnTo>
                <a:lnTo>
                  <a:pt x="435768" y="11812"/>
                </a:lnTo>
                <a:lnTo>
                  <a:pt x="390465" y="3011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8686800" y="310007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11"/>
                </a:lnTo>
                <a:lnTo>
                  <a:pt x="435768" y="11812"/>
                </a:lnTo>
                <a:lnTo>
                  <a:pt x="478452" y="26054"/>
                </a:lnTo>
                <a:lnTo>
                  <a:pt x="518159" y="45390"/>
                </a:lnTo>
                <a:lnTo>
                  <a:pt x="554533" y="69471"/>
                </a:lnTo>
                <a:lnTo>
                  <a:pt x="587216" y="97948"/>
                </a:lnTo>
                <a:lnTo>
                  <a:pt x="615850" y="130474"/>
                </a:lnTo>
                <a:lnTo>
                  <a:pt x="640079" y="166699"/>
                </a:lnTo>
                <a:lnTo>
                  <a:pt x="659546" y="206275"/>
                </a:lnTo>
                <a:lnTo>
                  <a:pt x="673893" y="248855"/>
                </a:lnTo>
                <a:lnTo>
                  <a:pt x="682763" y="294089"/>
                </a:lnTo>
                <a:lnTo>
                  <a:pt x="685800" y="341629"/>
                </a:lnTo>
                <a:lnTo>
                  <a:pt x="682763" y="389487"/>
                </a:lnTo>
                <a:lnTo>
                  <a:pt x="673893" y="435033"/>
                </a:lnTo>
                <a:lnTo>
                  <a:pt x="659546" y="477916"/>
                </a:lnTo>
                <a:lnTo>
                  <a:pt x="640079" y="517783"/>
                </a:lnTo>
                <a:lnTo>
                  <a:pt x="615850" y="554281"/>
                </a:lnTo>
                <a:lnTo>
                  <a:pt x="587216" y="587057"/>
                </a:lnTo>
                <a:lnTo>
                  <a:pt x="554533" y="615758"/>
                </a:lnTo>
                <a:lnTo>
                  <a:pt x="518159" y="640032"/>
                </a:lnTo>
                <a:lnTo>
                  <a:pt x="478452" y="659526"/>
                </a:lnTo>
                <a:lnTo>
                  <a:pt x="435768" y="673887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87"/>
                </a:lnTo>
                <a:lnTo>
                  <a:pt x="207347" y="659526"/>
                </a:lnTo>
                <a:lnTo>
                  <a:pt x="167640" y="640032"/>
                </a:lnTo>
                <a:lnTo>
                  <a:pt x="131266" y="615758"/>
                </a:lnTo>
                <a:lnTo>
                  <a:pt x="98583" y="587057"/>
                </a:lnTo>
                <a:lnTo>
                  <a:pt x="69949" y="554281"/>
                </a:lnTo>
                <a:lnTo>
                  <a:pt x="45720" y="517783"/>
                </a:lnTo>
                <a:lnTo>
                  <a:pt x="26253" y="477916"/>
                </a:lnTo>
                <a:lnTo>
                  <a:pt x="11906" y="435033"/>
                </a:lnTo>
                <a:lnTo>
                  <a:pt x="3036" y="389487"/>
                </a:lnTo>
                <a:lnTo>
                  <a:pt x="0" y="341629"/>
                </a:lnTo>
                <a:lnTo>
                  <a:pt x="3036" y="294089"/>
                </a:lnTo>
                <a:lnTo>
                  <a:pt x="11906" y="248855"/>
                </a:lnTo>
                <a:lnTo>
                  <a:pt x="26253" y="206275"/>
                </a:lnTo>
                <a:lnTo>
                  <a:pt x="45720" y="166699"/>
                </a:lnTo>
                <a:lnTo>
                  <a:pt x="69949" y="130474"/>
                </a:lnTo>
                <a:lnTo>
                  <a:pt x="98583" y="97948"/>
                </a:lnTo>
                <a:lnTo>
                  <a:pt x="131266" y="69471"/>
                </a:lnTo>
                <a:lnTo>
                  <a:pt x="167640" y="45390"/>
                </a:lnTo>
                <a:lnTo>
                  <a:pt x="207347" y="26054"/>
                </a:lnTo>
                <a:lnTo>
                  <a:pt x="250031" y="11812"/>
                </a:lnTo>
                <a:lnTo>
                  <a:pt x="295334" y="3011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8686800" y="31000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9372600" y="37858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86868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86868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8686800" y="4800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9372600" y="5486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70866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70866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448035" y="1490705"/>
            <a:ext cx="3904529" cy="40048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7086600" y="4800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7772400" y="5486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5829300" y="2185670"/>
            <a:ext cx="0" cy="914400"/>
          </a:xfrm>
          <a:custGeom>
            <a:avLst/>
            <a:gdLst/>
            <a:ahLst/>
            <a:cxnLst/>
            <a:rect l="l" t="t" r="r" b="b"/>
            <a:pathLst>
              <a:path h="914400">
                <a:moveTo>
                  <a:pt x="0" y="0"/>
                </a:moveTo>
                <a:lnTo>
                  <a:pt x="0" y="914400"/>
                </a:lnTo>
              </a:path>
            </a:pathLst>
          </a:custGeom>
          <a:ln w="18329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 txBox="1"/>
          <p:nvPr/>
        </p:nvSpPr>
        <p:spPr>
          <a:xfrm>
            <a:off x="5524500" y="24320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90980" y="14541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637029" y="22542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90980" y="30543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000500" y="39624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000500" y="41402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000500" y="43180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000500" y="44945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4086859" y="4081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183379" y="2430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091179" y="14541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921000" y="344297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097529" y="344297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275329" y="344297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453129" y="344297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8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3091179" y="30543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945129" y="22542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637029" y="39039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2400300" y="396367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400300" y="41402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400300" y="43180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400300" y="4495800"/>
            <a:ext cx="0" cy="106680"/>
          </a:xfrm>
          <a:custGeom>
            <a:avLst/>
            <a:gdLst/>
            <a:ahLst/>
            <a:cxnLst/>
            <a:rect l="l" t="t" r="r" b="b"/>
            <a:pathLst>
              <a:path h="106679">
                <a:moveTo>
                  <a:pt x="0" y="0"/>
                </a:moveTo>
                <a:lnTo>
                  <a:pt x="0" y="10668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2486660" y="4081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237229" y="39039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091179" y="47548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6172200" y="1842770"/>
            <a:ext cx="914400" cy="0"/>
          </a:xfrm>
          <a:custGeom>
            <a:avLst/>
            <a:gdLst/>
            <a:ahLst/>
            <a:cxnLst/>
            <a:rect l="l" t="t" r="r" b="b"/>
            <a:pathLst>
              <a:path w="914400">
                <a:moveTo>
                  <a:pt x="0" y="0"/>
                </a:moveTo>
                <a:lnTo>
                  <a:pt x="914400" y="0"/>
                </a:lnTo>
              </a:path>
            </a:pathLst>
          </a:custGeom>
          <a:ln w="9129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6520180" y="14541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6071870" y="2085339"/>
            <a:ext cx="1115060" cy="1115060"/>
          </a:xfrm>
          <a:custGeom>
            <a:avLst/>
            <a:gdLst/>
            <a:ahLst/>
            <a:cxnLst/>
            <a:rect l="l" t="t" r="r" b="b"/>
            <a:pathLst>
              <a:path w="1115059" h="1115060">
                <a:moveTo>
                  <a:pt x="0" y="0"/>
                </a:moveTo>
                <a:lnTo>
                  <a:pt x="1115059" y="1115060"/>
                </a:lnTo>
              </a:path>
            </a:pathLst>
          </a:custGeom>
          <a:ln w="1832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6666230" y="22542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6172200" y="3442970"/>
            <a:ext cx="914400" cy="0"/>
          </a:xfrm>
          <a:custGeom>
            <a:avLst/>
            <a:gdLst/>
            <a:ahLst/>
            <a:cxnLst/>
            <a:rect l="l" t="t" r="r" b="b"/>
            <a:pathLst>
              <a:path w="914400">
                <a:moveTo>
                  <a:pt x="0" y="0"/>
                </a:moveTo>
                <a:lnTo>
                  <a:pt x="914400" y="0"/>
                </a:lnTo>
              </a:path>
            </a:pathLst>
          </a:custGeom>
          <a:ln w="9129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6520180" y="30543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9029700" y="3785870"/>
            <a:ext cx="0" cy="1014730"/>
          </a:xfrm>
          <a:custGeom>
            <a:avLst/>
            <a:gdLst/>
            <a:ahLst/>
            <a:cxnLst/>
            <a:rect l="l" t="t" r="r" b="b"/>
            <a:pathLst>
              <a:path h="1014729">
                <a:moveTo>
                  <a:pt x="0" y="0"/>
                </a:moveTo>
                <a:lnTo>
                  <a:pt x="0" y="1014729"/>
                </a:lnTo>
              </a:path>
            </a:pathLst>
          </a:custGeom>
          <a:ln w="18329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9116059" y="4081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9029700" y="2185670"/>
            <a:ext cx="0" cy="914400"/>
          </a:xfrm>
          <a:custGeom>
            <a:avLst/>
            <a:gdLst/>
            <a:ahLst/>
            <a:cxnLst/>
            <a:rect l="l" t="t" r="r" b="b"/>
            <a:pathLst>
              <a:path h="914400">
                <a:moveTo>
                  <a:pt x="0" y="0"/>
                </a:moveTo>
                <a:lnTo>
                  <a:pt x="0" y="914400"/>
                </a:lnTo>
              </a:path>
            </a:pathLst>
          </a:custGeom>
          <a:ln w="9129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9212580" y="2430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7772400" y="1842770"/>
            <a:ext cx="914400" cy="0"/>
          </a:xfrm>
          <a:custGeom>
            <a:avLst/>
            <a:gdLst/>
            <a:ahLst/>
            <a:cxnLst/>
            <a:rect l="l" t="t" r="r" b="b"/>
            <a:pathLst>
              <a:path w="914400">
                <a:moveTo>
                  <a:pt x="0" y="0"/>
                </a:moveTo>
                <a:lnTo>
                  <a:pt x="914400" y="0"/>
                </a:lnTo>
              </a:path>
            </a:pathLst>
          </a:custGeom>
          <a:ln w="9129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8120380" y="14541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7759700" y="3054350"/>
            <a:ext cx="939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72745" algn="l"/>
                <a:tab pos="926465" algn="l"/>
              </a:tabLst>
            </a:pPr>
            <a:r>
              <a:rPr sz="2400" u="heavy" dirty="0">
                <a:solidFill>
                  <a:srgbClr val="999999"/>
                </a:solidFill>
                <a:uFill>
                  <a:solidFill>
                    <a:srgbClr val="B2B2B2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solidFill>
                  <a:srgbClr val="999999"/>
                </a:solidFill>
                <a:uFill>
                  <a:solidFill>
                    <a:srgbClr val="B2B2B2"/>
                  </a:solidFill>
                </a:uFill>
                <a:latin typeface="DejaVu Serif"/>
                <a:cs typeface="DejaVu Serif"/>
              </a:rPr>
              <a:t>4	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7672069" y="2085339"/>
            <a:ext cx="1115060" cy="1115060"/>
          </a:xfrm>
          <a:custGeom>
            <a:avLst/>
            <a:gdLst/>
            <a:ahLst/>
            <a:cxnLst/>
            <a:rect l="l" t="t" r="r" b="b"/>
            <a:pathLst>
              <a:path w="1115059" h="1115060">
                <a:moveTo>
                  <a:pt x="1115059" y="0"/>
                </a:moveTo>
                <a:lnTo>
                  <a:pt x="0" y="1115060"/>
                </a:lnTo>
              </a:path>
            </a:pathLst>
          </a:custGeom>
          <a:ln w="9129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7974330" y="22542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6071870" y="3685540"/>
            <a:ext cx="1115060" cy="1215390"/>
          </a:xfrm>
          <a:custGeom>
            <a:avLst/>
            <a:gdLst/>
            <a:ahLst/>
            <a:cxnLst/>
            <a:rect l="l" t="t" r="r" b="b"/>
            <a:pathLst>
              <a:path w="1115059" h="1215389">
                <a:moveTo>
                  <a:pt x="0" y="0"/>
                </a:moveTo>
                <a:lnTo>
                  <a:pt x="1115059" y="1215390"/>
                </a:lnTo>
              </a:path>
            </a:pathLst>
          </a:custGeom>
          <a:ln w="1832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 txBox="1"/>
          <p:nvPr/>
        </p:nvSpPr>
        <p:spPr>
          <a:xfrm>
            <a:off x="6666230" y="39039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7429500" y="3785870"/>
            <a:ext cx="0" cy="1014730"/>
          </a:xfrm>
          <a:custGeom>
            <a:avLst/>
            <a:gdLst/>
            <a:ahLst/>
            <a:cxnLst/>
            <a:rect l="l" t="t" r="r" b="b"/>
            <a:pathLst>
              <a:path h="1014729">
                <a:moveTo>
                  <a:pt x="0" y="0"/>
                </a:moveTo>
                <a:lnTo>
                  <a:pt x="0" y="1014729"/>
                </a:lnTo>
              </a:path>
            </a:pathLst>
          </a:custGeom>
          <a:ln w="912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 txBox="1"/>
          <p:nvPr/>
        </p:nvSpPr>
        <p:spPr>
          <a:xfrm>
            <a:off x="7515859" y="4081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7672069" y="3685540"/>
            <a:ext cx="1115060" cy="1215390"/>
          </a:xfrm>
          <a:custGeom>
            <a:avLst/>
            <a:gdLst/>
            <a:ahLst/>
            <a:cxnLst/>
            <a:rect l="l" t="t" r="r" b="b"/>
            <a:pathLst>
              <a:path w="1115059" h="1215389">
                <a:moveTo>
                  <a:pt x="0" y="0"/>
                </a:moveTo>
                <a:lnTo>
                  <a:pt x="1115059" y="1215390"/>
                </a:lnTo>
              </a:path>
            </a:pathLst>
          </a:custGeom>
          <a:ln w="1832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 txBox="1"/>
          <p:nvPr/>
        </p:nvSpPr>
        <p:spPr>
          <a:xfrm>
            <a:off x="8266430" y="39039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7772400" y="5143500"/>
            <a:ext cx="914400" cy="0"/>
          </a:xfrm>
          <a:custGeom>
            <a:avLst/>
            <a:gdLst/>
            <a:ahLst/>
            <a:cxnLst/>
            <a:rect l="l" t="t" r="r" b="b"/>
            <a:pathLst>
              <a:path w="914400">
                <a:moveTo>
                  <a:pt x="0" y="0"/>
                </a:moveTo>
                <a:lnTo>
                  <a:pt x="914400" y="0"/>
                </a:lnTo>
              </a:path>
            </a:pathLst>
          </a:custGeom>
          <a:ln w="9129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 txBox="1"/>
          <p:nvPr/>
        </p:nvSpPr>
        <p:spPr>
          <a:xfrm>
            <a:off x="8120380" y="47548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7429500" y="2185670"/>
            <a:ext cx="0" cy="914400"/>
          </a:xfrm>
          <a:custGeom>
            <a:avLst/>
            <a:gdLst/>
            <a:ahLst/>
            <a:cxnLst/>
            <a:rect l="l" t="t" r="r" b="b"/>
            <a:pathLst>
              <a:path h="914400">
                <a:moveTo>
                  <a:pt x="0" y="0"/>
                </a:moveTo>
                <a:lnTo>
                  <a:pt x="0" y="914400"/>
                </a:lnTo>
              </a:path>
            </a:pathLst>
          </a:custGeom>
          <a:ln w="1832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 txBox="1"/>
          <p:nvPr/>
        </p:nvSpPr>
        <p:spPr>
          <a:xfrm>
            <a:off x="7515859" y="24320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5486400" y="149986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5486400" y="149986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5486400" y="149986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6172200" y="21856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7086600" y="149986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7086600" y="149986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7086600" y="149986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7772400" y="21856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7086600" y="310007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7086600" y="310007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7086600" y="31000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7772400" y="37858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5486400" y="310007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5486400" y="310007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5486400" y="31000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6172200" y="37858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8686800" y="149986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11"/>
                </a:lnTo>
                <a:lnTo>
                  <a:pt x="250031" y="11812"/>
                </a:lnTo>
                <a:lnTo>
                  <a:pt x="207347" y="26054"/>
                </a:lnTo>
                <a:lnTo>
                  <a:pt x="167640" y="45390"/>
                </a:lnTo>
                <a:lnTo>
                  <a:pt x="131266" y="69471"/>
                </a:lnTo>
                <a:lnTo>
                  <a:pt x="98583" y="97948"/>
                </a:lnTo>
                <a:lnTo>
                  <a:pt x="69949" y="130474"/>
                </a:lnTo>
                <a:lnTo>
                  <a:pt x="45720" y="166699"/>
                </a:lnTo>
                <a:lnTo>
                  <a:pt x="26253" y="206275"/>
                </a:lnTo>
                <a:lnTo>
                  <a:pt x="11906" y="248855"/>
                </a:lnTo>
                <a:lnTo>
                  <a:pt x="3036" y="294089"/>
                </a:lnTo>
                <a:lnTo>
                  <a:pt x="0" y="341629"/>
                </a:lnTo>
                <a:lnTo>
                  <a:pt x="3036" y="389487"/>
                </a:lnTo>
                <a:lnTo>
                  <a:pt x="11906" y="435033"/>
                </a:lnTo>
                <a:lnTo>
                  <a:pt x="26253" y="477916"/>
                </a:lnTo>
                <a:lnTo>
                  <a:pt x="45720" y="517783"/>
                </a:lnTo>
                <a:lnTo>
                  <a:pt x="69949" y="554281"/>
                </a:lnTo>
                <a:lnTo>
                  <a:pt x="98583" y="587057"/>
                </a:lnTo>
                <a:lnTo>
                  <a:pt x="131266" y="615758"/>
                </a:lnTo>
                <a:lnTo>
                  <a:pt x="167640" y="640032"/>
                </a:lnTo>
                <a:lnTo>
                  <a:pt x="207347" y="659526"/>
                </a:lnTo>
                <a:lnTo>
                  <a:pt x="250031" y="673887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87"/>
                </a:lnTo>
                <a:lnTo>
                  <a:pt x="478452" y="659526"/>
                </a:lnTo>
                <a:lnTo>
                  <a:pt x="518159" y="640032"/>
                </a:lnTo>
                <a:lnTo>
                  <a:pt x="554533" y="615758"/>
                </a:lnTo>
                <a:lnTo>
                  <a:pt x="587216" y="587057"/>
                </a:lnTo>
                <a:lnTo>
                  <a:pt x="615850" y="554281"/>
                </a:lnTo>
                <a:lnTo>
                  <a:pt x="640079" y="517783"/>
                </a:lnTo>
                <a:lnTo>
                  <a:pt x="659546" y="477916"/>
                </a:lnTo>
                <a:lnTo>
                  <a:pt x="673893" y="435033"/>
                </a:lnTo>
                <a:lnTo>
                  <a:pt x="682763" y="389487"/>
                </a:lnTo>
                <a:lnTo>
                  <a:pt x="685800" y="341629"/>
                </a:lnTo>
                <a:lnTo>
                  <a:pt x="682763" y="294089"/>
                </a:lnTo>
                <a:lnTo>
                  <a:pt x="673893" y="248855"/>
                </a:lnTo>
                <a:lnTo>
                  <a:pt x="659546" y="206275"/>
                </a:lnTo>
                <a:lnTo>
                  <a:pt x="640079" y="166699"/>
                </a:lnTo>
                <a:lnTo>
                  <a:pt x="615850" y="130474"/>
                </a:lnTo>
                <a:lnTo>
                  <a:pt x="587216" y="97948"/>
                </a:lnTo>
                <a:lnTo>
                  <a:pt x="554533" y="69471"/>
                </a:lnTo>
                <a:lnTo>
                  <a:pt x="518159" y="45390"/>
                </a:lnTo>
                <a:lnTo>
                  <a:pt x="478452" y="26054"/>
                </a:lnTo>
                <a:lnTo>
                  <a:pt x="435768" y="11812"/>
                </a:lnTo>
                <a:lnTo>
                  <a:pt x="390465" y="3011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8686800" y="149986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11"/>
                </a:lnTo>
                <a:lnTo>
                  <a:pt x="435768" y="11812"/>
                </a:lnTo>
                <a:lnTo>
                  <a:pt x="478452" y="26054"/>
                </a:lnTo>
                <a:lnTo>
                  <a:pt x="518159" y="45390"/>
                </a:lnTo>
                <a:lnTo>
                  <a:pt x="554533" y="69471"/>
                </a:lnTo>
                <a:lnTo>
                  <a:pt x="587216" y="97948"/>
                </a:lnTo>
                <a:lnTo>
                  <a:pt x="615850" y="130474"/>
                </a:lnTo>
                <a:lnTo>
                  <a:pt x="640079" y="166699"/>
                </a:lnTo>
                <a:lnTo>
                  <a:pt x="659546" y="206275"/>
                </a:lnTo>
                <a:lnTo>
                  <a:pt x="673893" y="248855"/>
                </a:lnTo>
                <a:lnTo>
                  <a:pt x="682763" y="294089"/>
                </a:lnTo>
                <a:lnTo>
                  <a:pt x="685800" y="341629"/>
                </a:lnTo>
                <a:lnTo>
                  <a:pt x="682763" y="389487"/>
                </a:lnTo>
                <a:lnTo>
                  <a:pt x="673893" y="435033"/>
                </a:lnTo>
                <a:lnTo>
                  <a:pt x="659546" y="477916"/>
                </a:lnTo>
                <a:lnTo>
                  <a:pt x="640079" y="517783"/>
                </a:lnTo>
                <a:lnTo>
                  <a:pt x="615850" y="554281"/>
                </a:lnTo>
                <a:lnTo>
                  <a:pt x="587216" y="587057"/>
                </a:lnTo>
                <a:lnTo>
                  <a:pt x="554533" y="615758"/>
                </a:lnTo>
                <a:lnTo>
                  <a:pt x="518159" y="640032"/>
                </a:lnTo>
                <a:lnTo>
                  <a:pt x="478452" y="659526"/>
                </a:lnTo>
                <a:lnTo>
                  <a:pt x="435768" y="673887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87"/>
                </a:lnTo>
                <a:lnTo>
                  <a:pt x="207347" y="659526"/>
                </a:lnTo>
                <a:lnTo>
                  <a:pt x="167640" y="640032"/>
                </a:lnTo>
                <a:lnTo>
                  <a:pt x="131266" y="615758"/>
                </a:lnTo>
                <a:lnTo>
                  <a:pt x="98583" y="587057"/>
                </a:lnTo>
                <a:lnTo>
                  <a:pt x="69949" y="554281"/>
                </a:lnTo>
                <a:lnTo>
                  <a:pt x="45720" y="517783"/>
                </a:lnTo>
                <a:lnTo>
                  <a:pt x="26253" y="477916"/>
                </a:lnTo>
                <a:lnTo>
                  <a:pt x="11906" y="435033"/>
                </a:lnTo>
                <a:lnTo>
                  <a:pt x="3036" y="389487"/>
                </a:lnTo>
                <a:lnTo>
                  <a:pt x="0" y="341629"/>
                </a:lnTo>
                <a:lnTo>
                  <a:pt x="3036" y="294089"/>
                </a:lnTo>
                <a:lnTo>
                  <a:pt x="11906" y="248855"/>
                </a:lnTo>
                <a:lnTo>
                  <a:pt x="26253" y="206275"/>
                </a:lnTo>
                <a:lnTo>
                  <a:pt x="45720" y="166699"/>
                </a:lnTo>
                <a:lnTo>
                  <a:pt x="69949" y="130474"/>
                </a:lnTo>
                <a:lnTo>
                  <a:pt x="98583" y="97948"/>
                </a:lnTo>
                <a:lnTo>
                  <a:pt x="131266" y="69471"/>
                </a:lnTo>
                <a:lnTo>
                  <a:pt x="167640" y="45390"/>
                </a:lnTo>
                <a:lnTo>
                  <a:pt x="207347" y="26054"/>
                </a:lnTo>
                <a:lnTo>
                  <a:pt x="250031" y="11812"/>
                </a:lnTo>
                <a:lnTo>
                  <a:pt x="295334" y="3011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8686800" y="149986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9372600" y="21856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8686800" y="310007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11"/>
                </a:lnTo>
                <a:lnTo>
                  <a:pt x="250031" y="11812"/>
                </a:lnTo>
                <a:lnTo>
                  <a:pt x="207347" y="26054"/>
                </a:lnTo>
                <a:lnTo>
                  <a:pt x="167640" y="45390"/>
                </a:lnTo>
                <a:lnTo>
                  <a:pt x="131266" y="69471"/>
                </a:lnTo>
                <a:lnTo>
                  <a:pt x="98583" y="97948"/>
                </a:lnTo>
                <a:lnTo>
                  <a:pt x="69949" y="130474"/>
                </a:lnTo>
                <a:lnTo>
                  <a:pt x="45720" y="166699"/>
                </a:lnTo>
                <a:lnTo>
                  <a:pt x="26253" y="206275"/>
                </a:lnTo>
                <a:lnTo>
                  <a:pt x="11906" y="248855"/>
                </a:lnTo>
                <a:lnTo>
                  <a:pt x="3036" y="294089"/>
                </a:lnTo>
                <a:lnTo>
                  <a:pt x="0" y="341629"/>
                </a:lnTo>
                <a:lnTo>
                  <a:pt x="3036" y="389487"/>
                </a:lnTo>
                <a:lnTo>
                  <a:pt x="11906" y="435033"/>
                </a:lnTo>
                <a:lnTo>
                  <a:pt x="26253" y="477916"/>
                </a:lnTo>
                <a:lnTo>
                  <a:pt x="45720" y="517783"/>
                </a:lnTo>
                <a:lnTo>
                  <a:pt x="69949" y="554281"/>
                </a:lnTo>
                <a:lnTo>
                  <a:pt x="98583" y="587057"/>
                </a:lnTo>
                <a:lnTo>
                  <a:pt x="131266" y="615758"/>
                </a:lnTo>
                <a:lnTo>
                  <a:pt x="167640" y="640032"/>
                </a:lnTo>
                <a:lnTo>
                  <a:pt x="207347" y="659526"/>
                </a:lnTo>
                <a:lnTo>
                  <a:pt x="250031" y="673887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87"/>
                </a:lnTo>
                <a:lnTo>
                  <a:pt x="478452" y="659526"/>
                </a:lnTo>
                <a:lnTo>
                  <a:pt x="518159" y="640032"/>
                </a:lnTo>
                <a:lnTo>
                  <a:pt x="554533" y="615758"/>
                </a:lnTo>
                <a:lnTo>
                  <a:pt x="587216" y="587057"/>
                </a:lnTo>
                <a:lnTo>
                  <a:pt x="615850" y="554281"/>
                </a:lnTo>
                <a:lnTo>
                  <a:pt x="640079" y="517783"/>
                </a:lnTo>
                <a:lnTo>
                  <a:pt x="659546" y="477916"/>
                </a:lnTo>
                <a:lnTo>
                  <a:pt x="673893" y="435033"/>
                </a:lnTo>
                <a:lnTo>
                  <a:pt x="682763" y="389487"/>
                </a:lnTo>
                <a:lnTo>
                  <a:pt x="685800" y="341629"/>
                </a:lnTo>
                <a:lnTo>
                  <a:pt x="682763" y="294089"/>
                </a:lnTo>
                <a:lnTo>
                  <a:pt x="673893" y="248855"/>
                </a:lnTo>
                <a:lnTo>
                  <a:pt x="659546" y="206275"/>
                </a:lnTo>
                <a:lnTo>
                  <a:pt x="640079" y="166699"/>
                </a:lnTo>
                <a:lnTo>
                  <a:pt x="615850" y="130474"/>
                </a:lnTo>
                <a:lnTo>
                  <a:pt x="587216" y="97948"/>
                </a:lnTo>
                <a:lnTo>
                  <a:pt x="554533" y="69471"/>
                </a:lnTo>
                <a:lnTo>
                  <a:pt x="518159" y="45390"/>
                </a:lnTo>
                <a:lnTo>
                  <a:pt x="478452" y="26054"/>
                </a:lnTo>
                <a:lnTo>
                  <a:pt x="435768" y="11812"/>
                </a:lnTo>
                <a:lnTo>
                  <a:pt x="390465" y="3011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8686800" y="310007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11"/>
                </a:lnTo>
                <a:lnTo>
                  <a:pt x="435768" y="11812"/>
                </a:lnTo>
                <a:lnTo>
                  <a:pt x="478452" y="26054"/>
                </a:lnTo>
                <a:lnTo>
                  <a:pt x="518159" y="45390"/>
                </a:lnTo>
                <a:lnTo>
                  <a:pt x="554533" y="69471"/>
                </a:lnTo>
                <a:lnTo>
                  <a:pt x="587216" y="97948"/>
                </a:lnTo>
                <a:lnTo>
                  <a:pt x="615850" y="130474"/>
                </a:lnTo>
                <a:lnTo>
                  <a:pt x="640079" y="166699"/>
                </a:lnTo>
                <a:lnTo>
                  <a:pt x="659546" y="206275"/>
                </a:lnTo>
                <a:lnTo>
                  <a:pt x="673893" y="248855"/>
                </a:lnTo>
                <a:lnTo>
                  <a:pt x="682763" y="294089"/>
                </a:lnTo>
                <a:lnTo>
                  <a:pt x="685800" y="341629"/>
                </a:lnTo>
                <a:lnTo>
                  <a:pt x="682763" y="389487"/>
                </a:lnTo>
                <a:lnTo>
                  <a:pt x="673893" y="435033"/>
                </a:lnTo>
                <a:lnTo>
                  <a:pt x="659546" y="477916"/>
                </a:lnTo>
                <a:lnTo>
                  <a:pt x="640079" y="517783"/>
                </a:lnTo>
                <a:lnTo>
                  <a:pt x="615850" y="554281"/>
                </a:lnTo>
                <a:lnTo>
                  <a:pt x="587216" y="587057"/>
                </a:lnTo>
                <a:lnTo>
                  <a:pt x="554533" y="615758"/>
                </a:lnTo>
                <a:lnTo>
                  <a:pt x="518159" y="640032"/>
                </a:lnTo>
                <a:lnTo>
                  <a:pt x="478452" y="659526"/>
                </a:lnTo>
                <a:lnTo>
                  <a:pt x="435768" y="673887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87"/>
                </a:lnTo>
                <a:lnTo>
                  <a:pt x="207347" y="659526"/>
                </a:lnTo>
                <a:lnTo>
                  <a:pt x="167640" y="640032"/>
                </a:lnTo>
                <a:lnTo>
                  <a:pt x="131266" y="615758"/>
                </a:lnTo>
                <a:lnTo>
                  <a:pt x="98583" y="587057"/>
                </a:lnTo>
                <a:lnTo>
                  <a:pt x="69949" y="554281"/>
                </a:lnTo>
                <a:lnTo>
                  <a:pt x="45720" y="517783"/>
                </a:lnTo>
                <a:lnTo>
                  <a:pt x="26253" y="477916"/>
                </a:lnTo>
                <a:lnTo>
                  <a:pt x="11906" y="435033"/>
                </a:lnTo>
                <a:lnTo>
                  <a:pt x="3036" y="389487"/>
                </a:lnTo>
                <a:lnTo>
                  <a:pt x="0" y="341629"/>
                </a:lnTo>
                <a:lnTo>
                  <a:pt x="3036" y="294089"/>
                </a:lnTo>
                <a:lnTo>
                  <a:pt x="11906" y="248855"/>
                </a:lnTo>
                <a:lnTo>
                  <a:pt x="26253" y="206275"/>
                </a:lnTo>
                <a:lnTo>
                  <a:pt x="45720" y="166699"/>
                </a:lnTo>
                <a:lnTo>
                  <a:pt x="69949" y="130474"/>
                </a:lnTo>
                <a:lnTo>
                  <a:pt x="98583" y="97948"/>
                </a:lnTo>
                <a:lnTo>
                  <a:pt x="131266" y="69471"/>
                </a:lnTo>
                <a:lnTo>
                  <a:pt x="167640" y="45390"/>
                </a:lnTo>
                <a:lnTo>
                  <a:pt x="207347" y="26054"/>
                </a:lnTo>
                <a:lnTo>
                  <a:pt x="250031" y="11812"/>
                </a:lnTo>
                <a:lnTo>
                  <a:pt x="295334" y="3011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448035" y="1490705"/>
            <a:ext cx="3904529" cy="40048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8686800" y="31000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9372600" y="37858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86868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86868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8686800" y="4800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9372600" y="5486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70866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70866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7086600" y="4800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7772400" y="5486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5829300" y="2185670"/>
            <a:ext cx="0" cy="914400"/>
          </a:xfrm>
          <a:custGeom>
            <a:avLst/>
            <a:gdLst/>
            <a:ahLst/>
            <a:cxnLst/>
            <a:rect l="l" t="t" r="r" b="b"/>
            <a:pathLst>
              <a:path h="914400">
                <a:moveTo>
                  <a:pt x="0" y="0"/>
                </a:moveTo>
                <a:lnTo>
                  <a:pt x="0" y="914400"/>
                </a:lnTo>
              </a:path>
            </a:pathLst>
          </a:custGeom>
          <a:ln w="18329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 txBox="1"/>
          <p:nvPr/>
        </p:nvSpPr>
        <p:spPr>
          <a:xfrm>
            <a:off x="5524500" y="24320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771900" y="6115050"/>
            <a:ext cx="0" cy="109220"/>
          </a:xfrm>
          <a:custGeom>
            <a:avLst/>
            <a:gdLst/>
            <a:ahLst/>
            <a:cxnLst/>
            <a:rect l="l" t="t" r="r" b="b"/>
            <a:pathLst>
              <a:path h="109220">
                <a:moveTo>
                  <a:pt x="0" y="109219"/>
                </a:moveTo>
                <a:lnTo>
                  <a:pt x="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771900" y="593852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107949"/>
                </a:moveTo>
                <a:lnTo>
                  <a:pt x="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771900" y="576072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107949"/>
                </a:moveTo>
                <a:lnTo>
                  <a:pt x="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771900" y="558419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107950"/>
                </a:moveTo>
                <a:lnTo>
                  <a:pt x="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771900" y="540639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107950"/>
                </a:moveTo>
                <a:lnTo>
                  <a:pt x="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771900" y="5229859"/>
            <a:ext cx="0" cy="106680"/>
          </a:xfrm>
          <a:custGeom>
            <a:avLst/>
            <a:gdLst/>
            <a:ahLst/>
            <a:cxnLst/>
            <a:rect l="l" t="t" r="r" b="b"/>
            <a:pathLst>
              <a:path h="106679">
                <a:moveTo>
                  <a:pt x="0" y="106679"/>
                </a:moveTo>
                <a:lnTo>
                  <a:pt x="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3858259" y="55029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633979" y="51485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291329" y="4686300"/>
            <a:ext cx="109220" cy="0"/>
          </a:xfrm>
          <a:custGeom>
            <a:avLst/>
            <a:gdLst/>
            <a:ahLst/>
            <a:cxnLst/>
            <a:rect l="l" t="t" r="r" b="b"/>
            <a:pathLst>
              <a:path w="109220">
                <a:moveTo>
                  <a:pt x="0" y="0"/>
                </a:moveTo>
                <a:lnTo>
                  <a:pt x="10922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469129" y="46863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646929" y="46863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823459" y="46863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001259" y="46863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179059" y="468630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79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4691379" y="41198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4291329" y="6743700"/>
            <a:ext cx="109220" cy="0"/>
          </a:xfrm>
          <a:custGeom>
            <a:avLst/>
            <a:gdLst/>
            <a:ahLst/>
            <a:cxnLst/>
            <a:rect l="l" t="t" r="r" b="b"/>
            <a:pathLst>
              <a:path w="109220">
                <a:moveTo>
                  <a:pt x="0" y="0"/>
                </a:moveTo>
                <a:lnTo>
                  <a:pt x="10922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469129" y="67437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646929" y="67437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823459" y="67437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001259" y="67437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179059" y="674370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79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829300" y="5205729"/>
            <a:ext cx="0" cy="109220"/>
          </a:xfrm>
          <a:custGeom>
            <a:avLst/>
            <a:gdLst/>
            <a:ahLst/>
            <a:cxnLst/>
            <a:rect l="l" t="t" r="r" b="b"/>
            <a:pathLst>
              <a:path h="109220">
                <a:moveTo>
                  <a:pt x="0" y="0"/>
                </a:moveTo>
                <a:lnTo>
                  <a:pt x="0" y="10922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829300" y="53835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829300" y="55613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829300" y="573785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829300" y="591565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4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829300" y="6093459"/>
            <a:ext cx="0" cy="106680"/>
          </a:xfrm>
          <a:custGeom>
            <a:avLst/>
            <a:gdLst/>
            <a:ahLst/>
            <a:cxnLst/>
            <a:rect l="l" t="t" r="r" b="b"/>
            <a:pathLst>
              <a:path h="106679">
                <a:moveTo>
                  <a:pt x="0" y="0"/>
                </a:moveTo>
                <a:lnTo>
                  <a:pt x="0" y="1066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5915659" y="55029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4885690" y="53263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6553200" y="53263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6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6348729" y="4686300"/>
            <a:ext cx="109220" cy="0"/>
          </a:xfrm>
          <a:custGeom>
            <a:avLst/>
            <a:gdLst/>
            <a:ahLst/>
            <a:cxnLst/>
            <a:rect l="l" t="t" r="r" b="b"/>
            <a:pathLst>
              <a:path w="109220">
                <a:moveTo>
                  <a:pt x="0" y="0"/>
                </a:moveTo>
                <a:lnTo>
                  <a:pt x="10922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6526530" y="46863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6704330" y="46863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880859" y="46863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7058659" y="46863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7236459" y="468630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8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6748780" y="41198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7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6348729" y="6743700"/>
            <a:ext cx="109220" cy="0"/>
          </a:xfrm>
          <a:custGeom>
            <a:avLst/>
            <a:gdLst/>
            <a:ahLst/>
            <a:cxnLst/>
            <a:rect l="l" t="t" r="r" b="b"/>
            <a:pathLst>
              <a:path w="109220">
                <a:moveTo>
                  <a:pt x="0" y="0"/>
                </a:moveTo>
                <a:lnTo>
                  <a:pt x="10922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6526530" y="67437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6704330" y="67437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6880859" y="67437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7058659" y="67437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7236459" y="674370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8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7886700" y="5205729"/>
            <a:ext cx="0" cy="109220"/>
          </a:xfrm>
          <a:custGeom>
            <a:avLst/>
            <a:gdLst/>
            <a:ahLst/>
            <a:cxnLst/>
            <a:rect l="l" t="t" r="r" b="b"/>
            <a:pathLst>
              <a:path h="109220">
                <a:moveTo>
                  <a:pt x="0" y="0"/>
                </a:moveTo>
                <a:lnTo>
                  <a:pt x="0" y="109220"/>
                </a:lnTo>
              </a:path>
            </a:pathLst>
          </a:custGeom>
          <a:ln w="5461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7886700" y="53835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7886700" y="55613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7886700" y="573785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7886700" y="591565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49"/>
                </a:lnTo>
              </a:path>
            </a:pathLst>
          </a:custGeom>
          <a:ln w="5461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7886700" y="6093459"/>
            <a:ext cx="0" cy="106680"/>
          </a:xfrm>
          <a:custGeom>
            <a:avLst/>
            <a:gdLst/>
            <a:ahLst/>
            <a:cxnLst/>
            <a:rect l="l" t="t" r="r" b="b"/>
            <a:pathLst>
              <a:path h="106679">
                <a:moveTo>
                  <a:pt x="0" y="0"/>
                </a:moveTo>
                <a:lnTo>
                  <a:pt x="0" y="106679"/>
                </a:lnTo>
              </a:path>
            </a:pathLst>
          </a:custGeom>
          <a:ln w="5461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 txBox="1"/>
          <p:nvPr/>
        </p:nvSpPr>
        <p:spPr>
          <a:xfrm>
            <a:off x="8021319" y="55029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2233929" y="6743700"/>
            <a:ext cx="109220" cy="0"/>
          </a:xfrm>
          <a:custGeom>
            <a:avLst/>
            <a:gdLst/>
            <a:ahLst/>
            <a:cxnLst/>
            <a:rect l="l" t="t" r="r" b="b"/>
            <a:pathLst>
              <a:path w="109219">
                <a:moveTo>
                  <a:pt x="0" y="0"/>
                </a:moveTo>
                <a:lnTo>
                  <a:pt x="109219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2411729" y="67437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2589529" y="67437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2766060" y="67437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2943860" y="67437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3121660" y="674370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80">
                <a:moveTo>
                  <a:pt x="0" y="0"/>
                </a:moveTo>
                <a:lnTo>
                  <a:pt x="106679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5829300" y="3148329"/>
            <a:ext cx="0" cy="109220"/>
          </a:xfrm>
          <a:custGeom>
            <a:avLst/>
            <a:gdLst/>
            <a:ahLst/>
            <a:cxnLst/>
            <a:rect l="l" t="t" r="r" b="b"/>
            <a:pathLst>
              <a:path h="109220">
                <a:moveTo>
                  <a:pt x="0" y="0"/>
                </a:moveTo>
                <a:lnTo>
                  <a:pt x="0" y="10922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5829300" y="33261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5829300" y="35039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5829300" y="368045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5829300" y="385825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5829300" y="4036059"/>
            <a:ext cx="0" cy="106680"/>
          </a:xfrm>
          <a:custGeom>
            <a:avLst/>
            <a:gdLst/>
            <a:ahLst/>
            <a:cxnLst/>
            <a:rect l="l" t="t" r="r" b="b"/>
            <a:pathLst>
              <a:path h="106679">
                <a:moveTo>
                  <a:pt x="0" y="0"/>
                </a:moveTo>
                <a:lnTo>
                  <a:pt x="0" y="1066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 txBox="1"/>
          <p:nvPr/>
        </p:nvSpPr>
        <p:spPr>
          <a:xfrm>
            <a:off x="5915659" y="34455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5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65" name="object 65"/>
          <p:cNvSpPr/>
          <p:nvPr/>
        </p:nvSpPr>
        <p:spPr>
          <a:xfrm>
            <a:off x="7886700" y="3148329"/>
            <a:ext cx="0" cy="109220"/>
          </a:xfrm>
          <a:custGeom>
            <a:avLst/>
            <a:gdLst/>
            <a:ahLst/>
            <a:cxnLst/>
            <a:rect l="l" t="t" r="r" b="b"/>
            <a:pathLst>
              <a:path h="109220">
                <a:moveTo>
                  <a:pt x="0" y="0"/>
                </a:moveTo>
                <a:lnTo>
                  <a:pt x="0" y="10922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7886700" y="33261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7886700" y="35039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7886700" y="368045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7886700" y="385825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7886700" y="4036059"/>
            <a:ext cx="0" cy="106680"/>
          </a:xfrm>
          <a:custGeom>
            <a:avLst/>
            <a:gdLst/>
            <a:ahLst/>
            <a:cxnLst/>
            <a:rect l="l" t="t" r="r" b="b"/>
            <a:pathLst>
              <a:path h="106679">
                <a:moveTo>
                  <a:pt x="0" y="0"/>
                </a:moveTo>
                <a:lnTo>
                  <a:pt x="0" y="1066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 txBox="1"/>
          <p:nvPr/>
        </p:nvSpPr>
        <p:spPr>
          <a:xfrm>
            <a:off x="8021319" y="344550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6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72" name="object 72"/>
          <p:cNvSpPr/>
          <p:nvPr/>
        </p:nvSpPr>
        <p:spPr>
          <a:xfrm>
            <a:off x="7886700" y="1090930"/>
            <a:ext cx="0" cy="109220"/>
          </a:xfrm>
          <a:custGeom>
            <a:avLst/>
            <a:gdLst/>
            <a:ahLst/>
            <a:cxnLst/>
            <a:rect l="l" t="t" r="r" b="b"/>
            <a:pathLst>
              <a:path h="109219">
                <a:moveTo>
                  <a:pt x="0" y="0"/>
                </a:moveTo>
                <a:lnTo>
                  <a:pt x="0" y="10922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7886700" y="126873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7886700" y="144653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7886700" y="162306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7886700" y="180086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7886700" y="1978660"/>
            <a:ext cx="0" cy="106680"/>
          </a:xfrm>
          <a:custGeom>
            <a:avLst/>
            <a:gdLst/>
            <a:ahLst/>
            <a:cxnLst/>
            <a:rect l="l" t="t" r="r" b="b"/>
            <a:pathLst>
              <a:path h="106680">
                <a:moveTo>
                  <a:pt x="0" y="0"/>
                </a:moveTo>
                <a:lnTo>
                  <a:pt x="0" y="106679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 txBox="1"/>
          <p:nvPr/>
        </p:nvSpPr>
        <p:spPr>
          <a:xfrm>
            <a:off x="4691379" y="30911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5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79" name="object 79"/>
          <p:cNvSpPr/>
          <p:nvPr/>
        </p:nvSpPr>
        <p:spPr>
          <a:xfrm>
            <a:off x="6348729" y="2628900"/>
            <a:ext cx="109220" cy="0"/>
          </a:xfrm>
          <a:custGeom>
            <a:avLst/>
            <a:gdLst/>
            <a:ahLst/>
            <a:cxnLst/>
            <a:rect l="l" t="t" r="r" b="b"/>
            <a:pathLst>
              <a:path w="109220">
                <a:moveTo>
                  <a:pt x="0" y="0"/>
                </a:moveTo>
                <a:lnTo>
                  <a:pt x="10922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6526530" y="2628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6704330" y="2628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6880859" y="2628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7058659" y="26289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7236459" y="262890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8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1353270" y="210270"/>
            <a:ext cx="6894659" cy="68946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 txBox="1"/>
          <p:nvPr/>
        </p:nvSpPr>
        <p:spPr>
          <a:xfrm>
            <a:off x="6553200" y="1033779"/>
            <a:ext cx="1687830" cy="1419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835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7</a:t>
            </a:r>
            <a:endParaRPr sz="2400">
              <a:latin typeface="DejaVu Serif"/>
              <a:cs typeface="DejaVu Serif"/>
            </a:endParaRPr>
          </a:p>
          <a:p>
            <a:pPr marL="1480820">
              <a:lnSpc>
                <a:spcPts val="2835"/>
              </a:lnSpc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7</a:t>
            </a:r>
            <a:endParaRPr sz="2400">
              <a:latin typeface="DejaVu Serif"/>
              <a:cs typeface="DejaVu Serif"/>
            </a:endParaRPr>
          </a:p>
          <a:p>
            <a:pPr marL="207645">
              <a:lnSpc>
                <a:spcPct val="100000"/>
              </a:lnSpc>
              <a:spcBef>
                <a:spcPts val="243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5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88" name="object 88"/>
          <p:cNvSpPr txBox="1"/>
          <p:nvPr/>
        </p:nvSpPr>
        <p:spPr>
          <a:xfrm>
            <a:off x="2633979" y="6199157"/>
            <a:ext cx="219710" cy="380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10"/>
              </a:lnSpc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89" name="object 89"/>
          <p:cNvSpPr txBox="1"/>
          <p:nvPr/>
        </p:nvSpPr>
        <p:spPr>
          <a:xfrm>
            <a:off x="4691379" y="6199157"/>
            <a:ext cx="219710" cy="380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10"/>
              </a:lnSpc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6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90" name="object 90"/>
          <p:cNvSpPr txBox="1"/>
          <p:nvPr/>
        </p:nvSpPr>
        <p:spPr>
          <a:xfrm>
            <a:off x="6748780" y="6199157"/>
            <a:ext cx="219710" cy="380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10"/>
              </a:lnSpc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87" name="object 87"/>
          <p:cNvSpPr txBox="1"/>
          <p:nvPr/>
        </p:nvSpPr>
        <p:spPr>
          <a:xfrm>
            <a:off x="6943090" y="32689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6</a:t>
            </a:r>
            <a:endParaRPr sz="2400">
              <a:latin typeface="DejaVu Serif"/>
              <a:cs typeface="DejaVu Serif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90980" y="14541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637029" y="22542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90980" y="30543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000500" y="39624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000500" y="41402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000500" y="43180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000500" y="44945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4086859" y="4081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183379" y="2430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091179" y="14541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921000" y="344297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097529" y="344297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275329" y="344297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453129" y="344297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8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3091179" y="30543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945129" y="22542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637029" y="39039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2400300" y="396367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400300" y="41402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400300" y="43180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400300" y="4495800"/>
            <a:ext cx="0" cy="106680"/>
          </a:xfrm>
          <a:custGeom>
            <a:avLst/>
            <a:gdLst/>
            <a:ahLst/>
            <a:cxnLst/>
            <a:rect l="l" t="t" r="r" b="b"/>
            <a:pathLst>
              <a:path h="106679">
                <a:moveTo>
                  <a:pt x="0" y="0"/>
                </a:moveTo>
                <a:lnTo>
                  <a:pt x="0" y="10668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2486660" y="4081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237229" y="39039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091179" y="47548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6172200" y="1842770"/>
            <a:ext cx="914400" cy="0"/>
          </a:xfrm>
          <a:custGeom>
            <a:avLst/>
            <a:gdLst/>
            <a:ahLst/>
            <a:cxnLst/>
            <a:rect l="l" t="t" r="r" b="b"/>
            <a:pathLst>
              <a:path w="914400">
                <a:moveTo>
                  <a:pt x="0" y="0"/>
                </a:moveTo>
                <a:lnTo>
                  <a:pt x="914400" y="0"/>
                </a:lnTo>
              </a:path>
            </a:pathLst>
          </a:custGeom>
          <a:ln w="9129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6520180" y="14541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6071870" y="2085339"/>
            <a:ext cx="1115060" cy="1115060"/>
          </a:xfrm>
          <a:custGeom>
            <a:avLst/>
            <a:gdLst/>
            <a:ahLst/>
            <a:cxnLst/>
            <a:rect l="l" t="t" r="r" b="b"/>
            <a:pathLst>
              <a:path w="1115059" h="1115060">
                <a:moveTo>
                  <a:pt x="0" y="0"/>
                </a:moveTo>
                <a:lnTo>
                  <a:pt x="1115059" y="1115060"/>
                </a:lnTo>
              </a:path>
            </a:pathLst>
          </a:custGeom>
          <a:ln w="1832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6666230" y="22542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6172200" y="3442970"/>
            <a:ext cx="914400" cy="0"/>
          </a:xfrm>
          <a:custGeom>
            <a:avLst/>
            <a:gdLst/>
            <a:ahLst/>
            <a:cxnLst/>
            <a:rect l="l" t="t" r="r" b="b"/>
            <a:pathLst>
              <a:path w="914400">
                <a:moveTo>
                  <a:pt x="0" y="0"/>
                </a:moveTo>
                <a:lnTo>
                  <a:pt x="914400" y="0"/>
                </a:lnTo>
              </a:path>
            </a:pathLst>
          </a:custGeom>
          <a:ln w="9129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6520180" y="30543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9029700" y="3785870"/>
            <a:ext cx="0" cy="1014730"/>
          </a:xfrm>
          <a:custGeom>
            <a:avLst/>
            <a:gdLst/>
            <a:ahLst/>
            <a:cxnLst/>
            <a:rect l="l" t="t" r="r" b="b"/>
            <a:pathLst>
              <a:path h="1014729">
                <a:moveTo>
                  <a:pt x="0" y="0"/>
                </a:moveTo>
                <a:lnTo>
                  <a:pt x="0" y="1014729"/>
                </a:lnTo>
              </a:path>
            </a:pathLst>
          </a:custGeom>
          <a:ln w="18329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9116059" y="4081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9029700" y="2185670"/>
            <a:ext cx="0" cy="914400"/>
          </a:xfrm>
          <a:custGeom>
            <a:avLst/>
            <a:gdLst/>
            <a:ahLst/>
            <a:cxnLst/>
            <a:rect l="l" t="t" r="r" b="b"/>
            <a:pathLst>
              <a:path h="914400">
                <a:moveTo>
                  <a:pt x="0" y="0"/>
                </a:moveTo>
                <a:lnTo>
                  <a:pt x="0" y="914400"/>
                </a:lnTo>
              </a:path>
            </a:pathLst>
          </a:custGeom>
          <a:ln w="9129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9212580" y="2430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7772400" y="1842770"/>
            <a:ext cx="914400" cy="0"/>
          </a:xfrm>
          <a:custGeom>
            <a:avLst/>
            <a:gdLst/>
            <a:ahLst/>
            <a:cxnLst/>
            <a:rect l="l" t="t" r="r" b="b"/>
            <a:pathLst>
              <a:path w="914400">
                <a:moveTo>
                  <a:pt x="0" y="0"/>
                </a:moveTo>
                <a:lnTo>
                  <a:pt x="914400" y="0"/>
                </a:lnTo>
              </a:path>
            </a:pathLst>
          </a:custGeom>
          <a:ln w="9129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8120380" y="14541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7759700" y="3054350"/>
            <a:ext cx="939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72745" algn="l"/>
                <a:tab pos="926465" algn="l"/>
              </a:tabLst>
            </a:pPr>
            <a:r>
              <a:rPr sz="2400" u="heavy" dirty="0">
                <a:solidFill>
                  <a:srgbClr val="999999"/>
                </a:solidFill>
                <a:uFill>
                  <a:solidFill>
                    <a:srgbClr val="B2B2B2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solidFill>
                  <a:srgbClr val="999999"/>
                </a:solidFill>
                <a:uFill>
                  <a:solidFill>
                    <a:srgbClr val="B2B2B2"/>
                  </a:solidFill>
                </a:uFill>
                <a:latin typeface="DejaVu Serif"/>
                <a:cs typeface="DejaVu Serif"/>
              </a:rPr>
              <a:t>4	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7672069" y="2085339"/>
            <a:ext cx="1115060" cy="1115060"/>
          </a:xfrm>
          <a:custGeom>
            <a:avLst/>
            <a:gdLst/>
            <a:ahLst/>
            <a:cxnLst/>
            <a:rect l="l" t="t" r="r" b="b"/>
            <a:pathLst>
              <a:path w="1115059" h="1115060">
                <a:moveTo>
                  <a:pt x="1115059" y="0"/>
                </a:moveTo>
                <a:lnTo>
                  <a:pt x="0" y="1115060"/>
                </a:lnTo>
              </a:path>
            </a:pathLst>
          </a:custGeom>
          <a:ln w="9129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7974330" y="22542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6071870" y="3685540"/>
            <a:ext cx="1115060" cy="1215390"/>
          </a:xfrm>
          <a:custGeom>
            <a:avLst/>
            <a:gdLst/>
            <a:ahLst/>
            <a:cxnLst/>
            <a:rect l="l" t="t" r="r" b="b"/>
            <a:pathLst>
              <a:path w="1115059" h="1215389">
                <a:moveTo>
                  <a:pt x="0" y="0"/>
                </a:moveTo>
                <a:lnTo>
                  <a:pt x="1115059" y="1215390"/>
                </a:lnTo>
              </a:path>
            </a:pathLst>
          </a:custGeom>
          <a:ln w="1832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 txBox="1"/>
          <p:nvPr/>
        </p:nvSpPr>
        <p:spPr>
          <a:xfrm>
            <a:off x="6666230" y="39039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7429500" y="3785870"/>
            <a:ext cx="0" cy="1014730"/>
          </a:xfrm>
          <a:custGeom>
            <a:avLst/>
            <a:gdLst/>
            <a:ahLst/>
            <a:cxnLst/>
            <a:rect l="l" t="t" r="r" b="b"/>
            <a:pathLst>
              <a:path h="1014729">
                <a:moveTo>
                  <a:pt x="0" y="0"/>
                </a:moveTo>
                <a:lnTo>
                  <a:pt x="0" y="1014729"/>
                </a:lnTo>
              </a:path>
            </a:pathLst>
          </a:custGeom>
          <a:ln w="912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 txBox="1"/>
          <p:nvPr/>
        </p:nvSpPr>
        <p:spPr>
          <a:xfrm>
            <a:off x="7515859" y="4081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7672069" y="3685540"/>
            <a:ext cx="1115060" cy="1215390"/>
          </a:xfrm>
          <a:custGeom>
            <a:avLst/>
            <a:gdLst/>
            <a:ahLst/>
            <a:cxnLst/>
            <a:rect l="l" t="t" r="r" b="b"/>
            <a:pathLst>
              <a:path w="1115059" h="1215389">
                <a:moveTo>
                  <a:pt x="0" y="0"/>
                </a:moveTo>
                <a:lnTo>
                  <a:pt x="1115059" y="1215390"/>
                </a:lnTo>
              </a:path>
            </a:pathLst>
          </a:custGeom>
          <a:ln w="1832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 txBox="1"/>
          <p:nvPr/>
        </p:nvSpPr>
        <p:spPr>
          <a:xfrm>
            <a:off x="8266430" y="39039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7772400" y="5143500"/>
            <a:ext cx="914400" cy="0"/>
          </a:xfrm>
          <a:custGeom>
            <a:avLst/>
            <a:gdLst/>
            <a:ahLst/>
            <a:cxnLst/>
            <a:rect l="l" t="t" r="r" b="b"/>
            <a:pathLst>
              <a:path w="914400">
                <a:moveTo>
                  <a:pt x="0" y="0"/>
                </a:moveTo>
                <a:lnTo>
                  <a:pt x="914400" y="0"/>
                </a:lnTo>
              </a:path>
            </a:pathLst>
          </a:custGeom>
          <a:ln w="9129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 txBox="1"/>
          <p:nvPr/>
        </p:nvSpPr>
        <p:spPr>
          <a:xfrm>
            <a:off x="8120380" y="47548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7429500" y="2185670"/>
            <a:ext cx="0" cy="914400"/>
          </a:xfrm>
          <a:custGeom>
            <a:avLst/>
            <a:gdLst/>
            <a:ahLst/>
            <a:cxnLst/>
            <a:rect l="l" t="t" r="r" b="b"/>
            <a:pathLst>
              <a:path h="914400">
                <a:moveTo>
                  <a:pt x="0" y="0"/>
                </a:moveTo>
                <a:lnTo>
                  <a:pt x="0" y="914400"/>
                </a:lnTo>
              </a:path>
            </a:pathLst>
          </a:custGeom>
          <a:ln w="1832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 txBox="1"/>
          <p:nvPr/>
        </p:nvSpPr>
        <p:spPr>
          <a:xfrm>
            <a:off x="7515859" y="24320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5486400" y="149986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5486400" y="149986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5486400" y="149986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6172200" y="21856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7086600" y="149986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7086600" y="149986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7086600" y="149986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7772400" y="21856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7086600" y="310007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7086600" y="310007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7086600" y="31000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7772400" y="37858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5486400" y="310007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5486400" y="310007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5486400" y="31000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6172200" y="37858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8686800" y="149986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11"/>
                </a:lnTo>
                <a:lnTo>
                  <a:pt x="250031" y="11812"/>
                </a:lnTo>
                <a:lnTo>
                  <a:pt x="207347" y="26054"/>
                </a:lnTo>
                <a:lnTo>
                  <a:pt x="167640" y="45390"/>
                </a:lnTo>
                <a:lnTo>
                  <a:pt x="131266" y="69471"/>
                </a:lnTo>
                <a:lnTo>
                  <a:pt x="98583" y="97948"/>
                </a:lnTo>
                <a:lnTo>
                  <a:pt x="69949" y="130474"/>
                </a:lnTo>
                <a:lnTo>
                  <a:pt x="45720" y="166699"/>
                </a:lnTo>
                <a:lnTo>
                  <a:pt x="26253" y="206275"/>
                </a:lnTo>
                <a:lnTo>
                  <a:pt x="11906" y="248855"/>
                </a:lnTo>
                <a:lnTo>
                  <a:pt x="3036" y="294089"/>
                </a:lnTo>
                <a:lnTo>
                  <a:pt x="0" y="341629"/>
                </a:lnTo>
                <a:lnTo>
                  <a:pt x="3036" y="389487"/>
                </a:lnTo>
                <a:lnTo>
                  <a:pt x="11906" y="435033"/>
                </a:lnTo>
                <a:lnTo>
                  <a:pt x="26253" y="477916"/>
                </a:lnTo>
                <a:lnTo>
                  <a:pt x="45720" y="517783"/>
                </a:lnTo>
                <a:lnTo>
                  <a:pt x="69949" y="554281"/>
                </a:lnTo>
                <a:lnTo>
                  <a:pt x="98583" y="587057"/>
                </a:lnTo>
                <a:lnTo>
                  <a:pt x="131266" y="615758"/>
                </a:lnTo>
                <a:lnTo>
                  <a:pt x="167640" y="640032"/>
                </a:lnTo>
                <a:lnTo>
                  <a:pt x="207347" y="659526"/>
                </a:lnTo>
                <a:lnTo>
                  <a:pt x="250031" y="673887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87"/>
                </a:lnTo>
                <a:lnTo>
                  <a:pt x="478452" y="659526"/>
                </a:lnTo>
                <a:lnTo>
                  <a:pt x="518159" y="640032"/>
                </a:lnTo>
                <a:lnTo>
                  <a:pt x="554533" y="615758"/>
                </a:lnTo>
                <a:lnTo>
                  <a:pt x="587216" y="587057"/>
                </a:lnTo>
                <a:lnTo>
                  <a:pt x="615850" y="554281"/>
                </a:lnTo>
                <a:lnTo>
                  <a:pt x="640079" y="517783"/>
                </a:lnTo>
                <a:lnTo>
                  <a:pt x="659546" y="477916"/>
                </a:lnTo>
                <a:lnTo>
                  <a:pt x="673893" y="435033"/>
                </a:lnTo>
                <a:lnTo>
                  <a:pt x="682763" y="389487"/>
                </a:lnTo>
                <a:lnTo>
                  <a:pt x="685800" y="341629"/>
                </a:lnTo>
                <a:lnTo>
                  <a:pt x="682763" y="294089"/>
                </a:lnTo>
                <a:lnTo>
                  <a:pt x="673893" y="248855"/>
                </a:lnTo>
                <a:lnTo>
                  <a:pt x="659546" y="206275"/>
                </a:lnTo>
                <a:lnTo>
                  <a:pt x="640079" y="166699"/>
                </a:lnTo>
                <a:lnTo>
                  <a:pt x="615850" y="130474"/>
                </a:lnTo>
                <a:lnTo>
                  <a:pt x="587216" y="97948"/>
                </a:lnTo>
                <a:lnTo>
                  <a:pt x="554533" y="69471"/>
                </a:lnTo>
                <a:lnTo>
                  <a:pt x="518159" y="45390"/>
                </a:lnTo>
                <a:lnTo>
                  <a:pt x="478452" y="26054"/>
                </a:lnTo>
                <a:lnTo>
                  <a:pt x="435768" y="11812"/>
                </a:lnTo>
                <a:lnTo>
                  <a:pt x="390465" y="3011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8686800" y="149986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11"/>
                </a:lnTo>
                <a:lnTo>
                  <a:pt x="435768" y="11812"/>
                </a:lnTo>
                <a:lnTo>
                  <a:pt x="478452" y="26054"/>
                </a:lnTo>
                <a:lnTo>
                  <a:pt x="518159" y="45390"/>
                </a:lnTo>
                <a:lnTo>
                  <a:pt x="554533" y="69471"/>
                </a:lnTo>
                <a:lnTo>
                  <a:pt x="587216" y="97948"/>
                </a:lnTo>
                <a:lnTo>
                  <a:pt x="615850" y="130474"/>
                </a:lnTo>
                <a:lnTo>
                  <a:pt x="640079" y="166699"/>
                </a:lnTo>
                <a:lnTo>
                  <a:pt x="659546" y="206275"/>
                </a:lnTo>
                <a:lnTo>
                  <a:pt x="673893" y="248855"/>
                </a:lnTo>
                <a:lnTo>
                  <a:pt x="682763" y="294089"/>
                </a:lnTo>
                <a:lnTo>
                  <a:pt x="685800" y="341629"/>
                </a:lnTo>
                <a:lnTo>
                  <a:pt x="682763" y="389487"/>
                </a:lnTo>
                <a:lnTo>
                  <a:pt x="673893" y="435033"/>
                </a:lnTo>
                <a:lnTo>
                  <a:pt x="659546" y="477916"/>
                </a:lnTo>
                <a:lnTo>
                  <a:pt x="640079" y="517783"/>
                </a:lnTo>
                <a:lnTo>
                  <a:pt x="615850" y="554281"/>
                </a:lnTo>
                <a:lnTo>
                  <a:pt x="587216" y="587057"/>
                </a:lnTo>
                <a:lnTo>
                  <a:pt x="554533" y="615758"/>
                </a:lnTo>
                <a:lnTo>
                  <a:pt x="518159" y="640032"/>
                </a:lnTo>
                <a:lnTo>
                  <a:pt x="478452" y="659526"/>
                </a:lnTo>
                <a:lnTo>
                  <a:pt x="435768" y="673887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87"/>
                </a:lnTo>
                <a:lnTo>
                  <a:pt x="207347" y="659526"/>
                </a:lnTo>
                <a:lnTo>
                  <a:pt x="167640" y="640032"/>
                </a:lnTo>
                <a:lnTo>
                  <a:pt x="131266" y="615758"/>
                </a:lnTo>
                <a:lnTo>
                  <a:pt x="98583" y="587057"/>
                </a:lnTo>
                <a:lnTo>
                  <a:pt x="69949" y="554281"/>
                </a:lnTo>
                <a:lnTo>
                  <a:pt x="45720" y="517783"/>
                </a:lnTo>
                <a:lnTo>
                  <a:pt x="26253" y="477916"/>
                </a:lnTo>
                <a:lnTo>
                  <a:pt x="11906" y="435033"/>
                </a:lnTo>
                <a:lnTo>
                  <a:pt x="3036" y="389487"/>
                </a:lnTo>
                <a:lnTo>
                  <a:pt x="0" y="341629"/>
                </a:lnTo>
                <a:lnTo>
                  <a:pt x="3036" y="294089"/>
                </a:lnTo>
                <a:lnTo>
                  <a:pt x="11906" y="248855"/>
                </a:lnTo>
                <a:lnTo>
                  <a:pt x="26253" y="206275"/>
                </a:lnTo>
                <a:lnTo>
                  <a:pt x="45720" y="166699"/>
                </a:lnTo>
                <a:lnTo>
                  <a:pt x="69949" y="130474"/>
                </a:lnTo>
                <a:lnTo>
                  <a:pt x="98583" y="97948"/>
                </a:lnTo>
                <a:lnTo>
                  <a:pt x="131266" y="69471"/>
                </a:lnTo>
                <a:lnTo>
                  <a:pt x="167640" y="45390"/>
                </a:lnTo>
                <a:lnTo>
                  <a:pt x="207347" y="26054"/>
                </a:lnTo>
                <a:lnTo>
                  <a:pt x="250031" y="11812"/>
                </a:lnTo>
                <a:lnTo>
                  <a:pt x="295334" y="3011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8686800" y="149986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9372600" y="21856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8686800" y="310007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11"/>
                </a:lnTo>
                <a:lnTo>
                  <a:pt x="250031" y="11812"/>
                </a:lnTo>
                <a:lnTo>
                  <a:pt x="207347" y="26054"/>
                </a:lnTo>
                <a:lnTo>
                  <a:pt x="167640" y="45390"/>
                </a:lnTo>
                <a:lnTo>
                  <a:pt x="131266" y="69471"/>
                </a:lnTo>
                <a:lnTo>
                  <a:pt x="98583" y="97948"/>
                </a:lnTo>
                <a:lnTo>
                  <a:pt x="69949" y="130474"/>
                </a:lnTo>
                <a:lnTo>
                  <a:pt x="45720" y="166699"/>
                </a:lnTo>
                <a:lnTo>
                  <a:pt x="26253" y="206275"/>
                </a:lnTo>
                <a:lnTo>
                  <a:pt x="11906" y="248855"/>
                </a:lnTo>
                <a:lnTo>
                  <a:pt x="3036" y="294089"/>
                </a:lnTo>
                <a:lnTo>
                  <a:pt x="0" y="341629"/>
                </a:lnTo>
                <a:lnTo>
                  <a:pt x="3036" y="389487"/>
                </a:lnTo>
                <a:lnTo>
                  <a:pt x="11906" y="435033"/>
                </a:lnTo>
                <a:lnTo>
                  <a:pt x="26253" y="477916"/>
                </a:lnTo>
                <a:lnTo>
                  <a:pt x="45720" y="517783"/>
                </a:lnTo>
                <a:lnTo>
                  <a:pt x="69949" y="554281"/>
                </a:lnTo>
                <a:lnTo>
                  <a:pt x="98583" y="587057"/>
                </a:lnTo>
                <a:lnTo>
                  <a:pt x="131266" y="615758"/>
                </a:lnTo>
                <a:lnTo>
                  <a:pt x="167640" y="640032"/>
                </a:lnTo>
                <a:lnTo>
                  <a:pt x="207347" y="659526"/>
                </a:lnTo>
                <a:lnTo>
                  <a:pt x="250031" y="673887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87"/>
                </a:lnTo>
                <a:lnTo>
                  <a:pt x="478452" y="659526"/>
                </a:lnTo>
                <a:lnTo>
                  <a:pt x="518159" y="640032"/>
                </a:lnTo>
                <a:lnTo>
                  <a:pt x="554533" y="615758"/>
                </a:lnTo>
                <a:lnTo>
                  <a:pt x="587216" y="587057"/>
                </a:lnTo>
                <a:lnTo>
                  <a:pt x="615850" y="554281"/>
                </a:lnTo>
                <a:lnTo>
                  <a:pt x="640079" y="517783"/>
                </a:lnTo>
                <a:lnTo>
                  <a:pt x="659546" y="477916"/>
                </a:lnTo>
                <a:lnTo>
                  <a:pt x="673893" y="435033"/>
                </a:lnTo>
                <a:lnTo>
                  <a:pt x="682763" y="389487"/>
                </a:lnTo>
                <a:lnTo>
                  <a:pt x="685800" y="341629"/>
                </a:lnTo>
                <a:lnTo>
                  <a:pt x="682763" y="294089"/>
                </a:lnTo>
                <a:lnTo>
                  <a:pt x="673893" y="248855"/>
                </a:lnTo>
                <a:lnTo>
                  <a:pt x="659546" y="206275"/>
                </a:lnTo>
                <a:lnTo>
                  <a:pt x="640079" y="166699"/>
                </a:lnTo>
                <a:lnTo>
                  <a:pt x="615850" y="130474"/>
                </a:lnTo>
                <a:lnTo>
                  <a:pt x="587216" y="97948"/>
                </a:lnTo>
                <a:lnTo>
                  <a:pt x="554533" y="69471"/>
                </a:lnTo>
                <a:lnTo>
                  <a:pt x="518159" y="45390"/>
                </a:lnTo>
                <a:lnTo>
                  <a:pt x="478452" y="26054"/>
                </a:lnTo>
                <a:lnTo>
                  <a:pt x="435768" y="11812"/>
                </a:lnTo>
                <a:lnTo>
                  <a:pt x="390465" y="3011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8686800" y="310007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11"/>
                </a:lnTo>
                <a:lnTo>
                  <a:pt x="435768" y="11812"/>
                </a:lnTo>
                <a:lnTo>
                  <a:pt x="478452" y="26054"/>
                </a:lnTo>
                <a:lnTo>
                  <a:pt x="518159" y="45390"/>
                </a:lnTo>
                <a:lnTo>
                  <a:pt x="554533" y="69471"/>
                </a:lnTo>
                <a:lnTo>
                  <a:pt x="587216" y="97948"/>
                </a:lnTo>
                <a:lnTo>
                  <a:pt x="615850" y="130474"/>
                </a:lnTo>
                <a:lnTo>
                  <a:pt x="640079" y="166699"/>
                </a:lnTo>
                <a:lnTo>
                  <a:pt x="659546" y="206275"/>
                </a:lnTo>
                <a:lnTo>
                  <a:pt x="673893" y="248855"/>
                </a:lnTo>
                <a:lnTo>
                  <a:pt x="682763" y="294089"/>
                </a:lnTo>
                <a:lnTo>
                  <a:pt x="685800" y="341629"/>
                </a:lnTo>
                <a:lnTo>
                  <a:pt x="682763" y="389487"/>
                </a:lnTo>
                <a:lnTo>
                  <a:pt x="673893" y="435033"/>
                </a:lnTo>
                <a:lnTo>
                  <a:pt x="659546" y="477916"/>
                </a:lnTo>
                <a:lnTo>
                  <a:pt x="640079" y="517783"/>
                </a:lnTo>
                <a:lnTo>
                  <a:pt x="615850" y="554281"/>
                </a:lnTo>
                <a:lnTo>
                  <a:pt x="587216" y="587057"/>
                </a:lnTo>
                <a:lnTo>
                  <a:pt x="554533" y="615758"/>
                </a:lnTo>
                <a:lnTo>
                  <a:pt x="518159" y="640032"/>
                </a:lnTo>
                <a:lnTo>
                  <a:pt x="478452" y="659526"/>
                </a:lnTo>
                <a:lnTo>
                  <a:pt x="435768" y="673887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87"/>
                </a:lnTo>
                <a:lnTo>
                  <a:pt x="207347" y="659526"/>
                </a:lnTo>
                <a:lnTo>
                  <a:pt x="167640" y="640032"/>
                </a:lnTo>
                <a:lnTo>
                  <a:pt x="131266" y="615758"/>
                </a:lnTo>
                <a:lnTo>
                  <a:pt x="98583" y="587057"/>
                </a:lnTo>
                <a:lnTo>
                  <a:pt x="69949" y="554281"/>
                </a:lnTo>
                <a:lnTo>
                  <a:pt x="45720" y="517783"/>
                </a:lnTo>
                <a:lnTo>
                  <a:pt x="26253" y="477916"/>
                </a:lnTo>
                <a:lnTo>
                  <a:pt x="11906" y="435033"/>
                </a:lnTo>
                <a:lnTo>
                  <a:pt x="3036" y="389487"/>
                </a:lnTo>
                <a:lnTo>
                  <a:pt x="0" y="341629"/>
                </a:lnTo>
                <a:lnTo>
                  <a:pt x="3036" y="294089"/>
                </a:lnTo>
                <a:lnTo>
                  <a:pt x="11906" y="248855"/>
                </a:lnTo>
                <a:lnTo>
                  <a:pt x="26253" y="206275"/>
                </a:lnTo>
                <a:lnTo>
                  <a:pt x="45720" y="166699"/>
                </a:lnTo>
                <a:lnTo>
                  <a:pt x="69949" y="130474"/>
                </a:lnTo>
                <a:lnTo>
                  <a:pt x="98583" y="97948"/>
                </a:lnTo>
                <a:lnTo>
                  <a:pt x="131266" y="69471"/>
                </a:lnTo>
                <a:lnTo>
                  <a:pt x="167640" y="45390"/>
                </a:lnTo>
                <a:lnTo>
                  <a:pt x="207347" y="26054"/>
                </a:lnTo>
                <a:lnTo>
                  <a:pt x="250031" y="11812"/>
                </a:lnTo>
                <a:lnTo>
                  <a:pt x="295334" y="3011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8686800" y="31000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9372600" y="37858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86868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86868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8686800" y="4800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9372600" y="5486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70866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70866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448035" y="1490705"/>
            <a:ext cx="3904529" cy="40048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7086600" y="4800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7772400" y="5486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5829300" y="2185670"/>
            <a:ext cx="0" cy="914400"/>
          </a:xfrm>
          <a:custGeom>
            <a:avLst/>
            <a:gdLst/>
            <a:ahLst/>
            <a:cxnLst/>
            <a:rect l="l" t="t" r="r" b="b"/>
            <a:pathLst>
              <a:path h="914400">
                <a:moveTo>
                  <a:pt x="0" y="0"/>
                </a:moveTo>
                <a:lnTo>
                  <a:pt x="0" y="914400"/>
                </a:lnTo>
              </a:path>
            </a:pathLst>
          </a:custGeom>
          <a:ln w="18329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 txBox="1"/>
          <p:nvPr/>
        </p:nvSpPr>
        <p:spPr>
          <a:xfrm>
            <a:off x="5524500" y="24320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90980" y="14541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637029" y="22542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90980" y="30543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000500" y="39624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000500" y="41402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086859" y="4081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183379" y="2430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091179" y="14541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921000" y="344297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097529" y="344297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275329" y="344297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453129" y="344297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8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3091179" y="30543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945129" y="22542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637029" y="39039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486660" y="4081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237229" y="39039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091179" y="47548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6172200" y="1842770"/>
            <a:ext cx="914400" cy="0"/>
          </a:xfrm>
          <a:custGeom>
            <a:avLst/>
            <a:gdLst/>
            <a:ahLst/>
            <a:cxnLst/>
            <a:rect l="l" t="t" r="r" b="b"/>
            <a:pathLst>
              <a:path w="914400">
                <a:moveTo>
                  <a:pt x="0" y="0"/>
                </a:moveTo>
                <a:lnTo>
                  <a:pt x="914400" y="0"/>
                </a:lnTo>
              </a:path>
            </a:pathLst>
          </a:custGeom>
          <a:ln w="9129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6520180" y="14541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6071870" y="2085339"/>
            <a:ext cx="1115060" cy="1115060"/>
          </a:xfrm>
          <a:custGeom>
            <a:avLst/>
            <a:gdLst/>
            <a:ahLst/>
            <a:cxnLst/>
            <a:rect l="l" t="t" r="r" b="b"/>
            <a:pathLst>
              <a:path w="1115059" h="1115060">
                <a:moveTo>
                  <a:pt x="0" y="0"/>
                </a:moveTo>
                <a:lnTo>
                  <a:pt x="1115059" y="1115060"/>
                </a:lnTo>
              </a:path>
            </a:pathLst>
          </a:custGeom>
          <a:ln w="1832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48035" y="1490705"/>
            <a:ext cx="4142379" cy="43277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6666230" y="22542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6172200" y="3442970"/>
            <a:ext cx="914400" cy="0"/>
          </a:xfrm>
          <a:custGeom>
            <a:avLst/>
            <a:gdLst/>
            <a:ahLst/>
            <a:cxnLst/>
            <a:rect l="l" t="t" r="r" b="b"/>
            <a:pathLst>
              <a:path w="914400">
                <a:moveTo>
                  <a:pt x="0" y="0"/>
                </a:moveTo>
                <a:lnTo>
                  <a:pt x="914400" y="0"/>
                </a:lnTo>
              </a:path>
            </a:pathLst>
          </a:custGeom>
          <a:ln w="9129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6520180" y="30543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9029700" y="3785870"/>
            <a:ext cx="0" cy="1014730"/>
          </a:xfrm>
          <a:custGeom>
            <a:avLst/>
            <a:gdLst/>
            <a:ahLst/>
            <a:cxnLst/>
            <a:rect l="l" t="t" r="r" b="b"/>
            <a:pathLst>
              <a:path h="1014729">
                <a:moveTo>
                  <a:pt x="0" y="0"/>
                </a:moveTo>
                <a:lnTo>
                  <a:pt x="0" y="1014729"/>
                </a:lnTo>
              </a:path>
            </a:pathLst>
          </a:custGeom>
          <a:ln w="18329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9116059" y="4081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9029700" y="2185670"/>
            <a:ext cx="0" cy="914400"/>
          </a:xfrm>
          <a:custGeom>
            <a:avLst/>
            <a:gdLst/>
            <a:ahLst/>
            <a:cxnLst/>
            <a:rect l="l" t="t" r="r" b="b"/>
            <a:pathLst>
              <a:path h="914400">
                <a:moveTo>
                  <a:pt x="0" y="0"/>
                </a:moveTo>
                <a:lnTo>
                  <a:pt x="0" y="914400"/>
                </a:lnTo>
              </a:path>
            </a:pathLst>
          </a:custGeom>
          <a:ln w="9129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9212580" y="2430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7772400" y="1842770"/>
            <a:ext cx="914400" cy="0"/>
          </a:xfrm>
          <a:custGeom>
            <a:avLst/>
            <a:gdLst/>
            <a:ahLst/>
            <a:cxnLst/>
            <a:rect l="l" t="t" r="r" b="b"/>
            <a:pathLst>
              <a:path w="914400">
                <a:moveTo>
                  <a:pt x="0" y="0"/>
                </a:moveTo>
                <a:lnTo>
                  <a:pt x="914400" y="0"/>
                </a:lnTo>
              </a:path>
            </a:pathLst>
          </a:custGeom>
          <a:ln w="9129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8120380" y="14541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7759700" y="3054350"/>
            <a:ext cx="939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72745" algn="l"/>
                <a:tab pos="926465" algn="l"/>
              </a:tabLst>
            </a:pPr>
            <a:r>
              <a:rPr sz="2400" u="heavy" dirty="0">
                <a:solidFill>
                  <a:srgbClr val="999999"/>
                </a:solidFill>
                <a:uFill>
                  <a:solidFill>
                    <a:srgbClr val="B2B2B2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solidFill>
                  <a:srgbClr val="999999"/>
                </a:solidFill>
                <a:uFill>
                  <a:solidFill>
                    <a:srgbClr val="B2B2B2"/>
                  </a:solidFill>
                </a:uFill>
                <a:latin typeface="DejaVu Serif"/>
                <a:cs typeface="DejaVu Serif"/>
              </a:rPr>
              <a:t>4	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7672069" y="2085339"/>
            <a:ext cx="1115060" cy="1115060"/>
          </a:xfrm>
          <a:custGeom>
            <a:avLst/>
            <a:gdLst/>
            <a:ahLst/>
            <a:cxnLst/>
            <a:rect l="l" t="t" r="r" b="b"/>
            <a:pathLst>
              <a:path w="1115059" h="1115060">
                <a:moveTo>
                  <a:pt x="1115059" y="0"/>
                </a:moveTo>
                <a:lnTo>
                  <a:pt x="0" y="1115060"/>
                </a:lnTo>
              </a:path>
            </a:pathLst>
          </a:custGeom>
          <a:ln w="9129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7974330" y="22542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6071870" y="3685540"/>
            <a:ext cx="1115060" cy="1215390"/>
          </a:xfrm>
          <a:custGeom>
            <a:avLst/>
            <a:gdLst/>
            <a:ahLst/>
            <a:cxnLst/>
            <a:rect l="l" t="t" r="r" b="b"/>
            <a:pathLst>
              <a:path w="1115059" h="1215389">
                <a:moveTo>
                  <a:pt x="0" y="0"/>
                </a:moveTo>
                <a:lnTo>
                  <a:pt x="1115059" y="1215390"/>
                </a:lnTo>
              </a:path>
            </a:pathLst>
          </a:custGeom>
          <a:ln w="1832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6666230" y="39039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7429500" y="3785870"/>
            <a:ext cx="0" cy="1014730"/>
          </a:xfrm>
          <a:custGeom>
            <a:avLst/>
            <a:gdLst/>
            <a:ahLst/>
            <a:cxnLst/>
            <a:rect l="l" t="t" r="r" b="b"/>
            <a:pathLst>
              <a:path h="1014729">
                <a:moveTo>
                  <a:pt x="0" y="0"/>
                </a:moveTo>
                <a:lnTo>
                  <a:pt x="0" y="1014729"/>
                </a:lnTo>
              </a:path>
            </a:pathLst>
          </a:custGeom>
          <a:ln w="912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7515859" y="4081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7672069" y="3685540"/>
            <a:ext cx="1115060" cy="1215390"/>
          </a:xfrm>
          <a:custGeom>
            <a:avLst/>
            <a:gdLst/>
            <a:ahLst/>
            <a:cxnLst/>
            <a:rect l="l" t="t" r="r" b="b"/>
            <a:pathLst>
              <a:path w="1115059" h="1215389">
                <a:moveTo>
                  <a:pt x="0" y="0"/>
                </a:moveTo>
                <a:lnTo>
                  <a:pt x="1115059" y="1215390"/>
                </a:lnTo>
              </a:path>
            </a:pathLst>
          </a:custGeom>
          <a:ln w="1832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8266430" y="39039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7772400" y="5143500"/>
            <a:ext cx="914400" cy="0"/>
          </a:xfrm>
          <a:custGeom>
            <a:avLst/>
            <a:gdLst/>
            <a:ahLst/>
            <a:cxnLst/>
            <a:rect l="l" t="t" r="r" b="b"/>
            <a:pathLst>
              <a:path w="914400">
                <a:moveTo>
                  <a:pt x="0" y="0"/>
                </a:moveTo>
                <a:lnTo>
                  <a:pt x="914400" y="0"/>
                </a:lnTo>
              </a:path>
            </a:pathLst>
          </a:custGeom>
          <a:ln w="9129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8120380" y="47548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7429500" y="2185670"/>
            <a:ext cx="0" cy="914400"/>
          </a:xfrm>
          <a:custGeom>
            <a:avLst/>
            <a:gdLst/>
            <a:ahLst/>
            <a:cxnLst/>
            <a:rect l="l" t="t" r="r" b="b"/>
            <a:pathLst>
              <a:path h="914400">
                <a:moveTo>
                  <a:pt x="0" y="0"/>
                </a:moveTo>
                <a:lnTo>
                  <a:pt x="0" y="914400"/>
                </a:lnTo>
              </a:path>
            </a:pathLst>
          </a:custGeom>
          <a:ln w="1832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>
            <a:off x="7515859" y="24320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5486400" y="149986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5486400" y="149986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5486400" y="149986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6172200" y="21856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7086600" y="149986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7086600" y="149986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7086600" y="149986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7772400" y="21856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7086600" y="310007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7086600" y="310007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7086600" y="31000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7772400" y="37858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5486400" y="310007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5486400" y="310007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5486400" y="31000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6172200" y="37858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8686800" y="149986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11"/>
                </a:lnTo>
                <a:lnTo>
                  <a:pt x="250031" y="11812"/>
                </a:lnTo>
                <a:lnTo>
                  <a:pt x="207347" y="26054"/>
                </a:lnTo>
                <a:lnTo>
                  <a:pt x="167640" y="45390"/>
                </a:lnTo>
                <a:lnTo>
                  <a:pt x="131266" y="69471"/>
                </a:lnTo>
                <a:lnTo>
                  <a:pt x="98583" y="97948"/>
                </a:lnTo>
                <a:lnTo>
                  <a:pt x="69949" y="130474"/>
                </a:lnTo>
                <a:lnTo>
                  <a:pt x="45720" y="166699"/>
                </a:lnTo>
                <a:lnTo>
                  <a:pt x="26253" y="206275"/>
                </a:lnTo>
                <a:lnTo>
                  <a:pt x="11906" y="248855"/>
                </a:lnTo>
                <a:lnTo>
                  <a:pt x="3036" y="294089"/>
                </a:lnTo>
                <a:lnTo>
                  <a:pt x="0" y="341629"/>
                </a:lnTo>
                <a:lnTo>
                  <a:pt x="3036" y="389487"/>
                </a:lnTo>
                <a:lnTo>
                  <a:pt x="11906" y="435033"/>
                </a:lnTo>
                <a:lnTo>
                  <a:pt x="26253" y="477916"/>
                </a:lnTo>
                <a:lnTo>
                  <a:pt x="45720" y="517783"/>
                </a:lnTo>
                <a:lnTo>
                  <a:pt x="69949" y="554281"/>
                </a:lnTo>
                <a:lnTo>
                  <a:pt x="98583" y="587057"/>
                </a:lnTo>
                <a:lnTo>
                  <a:pt x="131266" y="615758"/>
                </a:lnTo>
                <a:lnTo>
                  <a:pt x="167640" y="640032"/>
                </a:lnTo>
                <a:lnTo>
                  <a:pt x="207347" y="659526"/>
                </a:lnTo>
                <a:lnTo>
                  <a:pt x="250031" y="673887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87"/>
                </a:lnTo>
                <a:lnTo>
                  <a:pt x="478452" y="659526"/>
                </a:lnTo>
                <a:lnTo>
                  <a:pt x="518159" y="640032"/>
                </a:lnTo>
                <a:lnTo>
                  <a:pt x="554533" y="615758"/>
                </a:lnTo>
                <a:lnTo>
                  <a:pt x="587216" y="587057"/>
                </a:lnTo>
                <a:lnTo>
                  <a:pt x="615850" y="554281"/>
                </a:lnTo>
                <a:lnTo>
                  <a:pt x="640079" y="517783"/>
                </a:lnTo>
                <a:lnTo>
                  <a:pt x="659546" y="477916"/>
                </a:lnTo>
                <a:lnTo>
                  <a:pt x="673893" y="435033"/>
                </a:lnTo>
                <a:lnTo>
                  <a:pt x="682763" y="389487"/>
                </a:lnTo>
                <a:lnTo>
                  <a:pt x="685800" y="341629"/>
                </a:lnTo>
                <a:lnTo>
                  <a:pt x="682763" y="294089"/>
                </a:lnTo>
                <a:lnTo>
                  <a:pt x="673893" y="248855"/>
                </a:lnTo>
                <a:lnTo>
                  <a:pt x="659546" y="206275"/>
                </a:lnTo>
                <a:lnTo>
                  <a:pt x="640079" y="166699"/>
                </a:lnTo>
                <a:lnTo>
                  <a:pt x="615850" y="130474"/>
                </a:lnTo>
                <a:lnTo>
                  <a:pt x="587216" y="97948"/>
                </a:lnTo>
                <a:lnTo>
                  <a:pt x="554533" y="69471"/>
                </a:lnTo>
                <a:lnTo>
                  <a:pt x="518159" y="45390"/>
                </a:lnTo>
                <a:lnTo>
                  <a:pt x="478452" y="26054"/>
                </a:lnTo>
                <a:lnTo>
                  <a:pt x="435768" y="11812"/>
                </a:lnTo>
                <a:lnTo>
                  <a:pt x="390465" y="3011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8686800" y="149986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11"/>
                </a:lnTo>
                <a:lnTo>
                  <a:pt x="435768" y="11812"/>
                </a:lnTo>
                <a:lnTo>
                  <a:pt x="478452" y="26054"/>
                </a:lnTo>
                <a:lnTo>
                  <a:pt x="518159" y="45390"/>
                </a:lnTo>
                <a:lnTo>
                  <a:pt x="554533" y="69471"/>
                </a:lnTo>
                <a:lnTo>
                  <a:pt x="587216" y="97948"/>
                </a:lnTo>
                <a:lnTo>
                  <a:pt x="615850" y="130474"/>
                </a:lnTo>
                <a:lnTo>
                  <a:pt x="640079" y="166699"/>
                </a:lnTo>
                <a:lnTo>
                  <a:pt x="659546" y="206275"/>
                </a:lnTo>
                <a:lnTo>
                  <a:pt x="673893" y="248855"/>
                </a:lnTo>
                <a:lnTo>
                  <a:pt x="682763" y="294089"/>
                </a:lnTo>
                <a:lnTo>
                  <a:pt x="685800" y="341629"/>
                </a:lnTo>
                <a:lnTo>
                  <a:pt x="682763" y="389487"/>
                </a:lnTo>
                <a:lnTo>
                  <a:pt x="673893" y="435033"/>
                </a:lnTo>
                <a:lnTo>
                  <a:pt x="659546" y="477916"/>
                </a:lnTo>
                <a:lnTo>
                  <a:pt x="640079" y="517783"/>
                </a:lnTo>
                <a:lnTo>
                  <a:pt x="615850" y="554281"/>
                </a:lnTo>
                <a:lnTo>
                  <a:pt x="587216" y="587057"/>
                </a:lnTo>
                <a:lnTo>
                  <a:pt x="554533" y="615758"/>
                </a:lnTo>
                <a:lnTo>
                  <a:pt x="518159" y="640032"/>
                </a:lnTo>
                <a:lnTo>
                  <a:pt x="478452" y="659526"/>
                </a:lnTo>
                <a:lnTo>
                  <a:pt x="435768" y="673887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87"/>
                </a:lnTo>
                <a:lnTo>
                  <a:pt x="207347" y="659526"/>
                </a:lnTo>
                <a:lnTo>
                  <a:pt x="167640" y="640032"/>
                </a:lnTo>
                <a:lnTo>
                  <a:pt x="131266" y="615758"/>
                </a:lnTo>
                <a:lnTo>
                  <a:pt x="98583" y="587057"/>
                </a:lnTo>
                <a:lnTo>
                  <a:pt x="69949" y="554281"/>
                </a:lnTo>
                <a:lnTo>
                  <a:pt x="45720" y="517783"/>
                </a:lnTo>
                <a:lnTo>
                  <a:pt x="26253" y="477916"/>
                </a:lnTo>
                <a:lnTo>
                  <a:pt x="11906" y="435033"/>
                </a:lnTo>
                <a:lnTo>
                  <a:pt x="3036" y="389487"/>
                </a:lnTo>
                <a:lnTo>
                  <a:pt x="0" y="341629"/>
                </a:lnTo>
                <a:lnTo>
                  <a:pt x="3036" y="294089"/>
                </a:lnTo>
                <a:lnTo>
                  <a:pt x="11906" y="248855"/>
                </a:lnTo>
                <a:lnTo>
                  <a:pt x="26253" y="206275"/>
                </a:lnTo>
                <a:lnTo>
                  <a:pt x="45720" y="166699"/>
                </a:lnTo>
                <a:lnTo>
                  <a:pt x="69949" y="130474"/>
                </a:lnTo>
                <a:lnTo>
                  <a:pt x="98583" y="97948"/>
                </a:lnTo>
                <a:lnTo>
                  <a:pt x="131266" y="69471"/>
                </a:lnTo>
                <a:lnTo>
                  <a:pt x="167640" y="45390"/>
                </a:lnTo>
                <a:lnTo>
                  <a:pt x="207347" y="26054"/>
                </a:lnTo>
                <a:lnTo>
                  <a:pt x="250031" y="11812"/>
                </a:lnTo>
                <a:lnTo>
                  <a:pt x="295334" y="3011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8686800" y="149986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9372600" y="21856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8686800" y="310007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11"/>
                </a:lnTo>
                <a:lnTo>
                  <a:pt x="250031" y="11812"/>
                </a:lnTo>
                <a:lnTo>
                  <a:pt x="207347" y="26054"/>
                </a:lnTo>
                <a:lnTo>
                  <a:pt x="167640" y="45390"/>
                </a:lnTo>
                <a:lnTo>
                  <a:pt x="131266" y="69471"/>
                </a:lnTo>
                <a:lnTo>
                  <a:pt x="98583" y="97948"/>
                </a:lnTo>
                <a:lnTo>
                  <a:pt x="69949" y="130474"/>
                </a:lnTo>
                <a:lnTo>
                  <a:pt x="45720" y="166699"/>
                </a:lnTo>
                <a:lnTo>
                  <a:pt x="26253" y="206275"/>
                </a:lnTo>
                <a:lnTo>
                  <a:pt x="11906" y="248855"/>
                </a:lnTo>
                <a:lnTo>
                  <a:pt x="3036" y="294089"/>
                </a:lnTo>
                <a:lnTo>
                  <a:pt x="0" y="341629"/>
                </a:lnTo>
                <a:lnTo>
                  <a:pt x="3036" y="389487"/>
                </a:lnTo>
                <a:lnTo>
                  <a:pt x="11906" y="435033"/>
                </a:lnTo>
                <a:lnTo>
                  <a:pt x="26253" y="477916"/>
                </a:lnTo>
                <a:lnTo>
                  <a:pt x="45720" y="517783"/>
                </a:lnTo>
                <a:lnTo>
                  <a:pt x="69949" y="554281"/>
                </a:lnTo>
                <a:lnTo>
                  <a:pt x="98583" y="587057"/>
                </a:lnTo>
                <a:lnTo>
                  <a:pt x="131266" y="615758"/>
                </a:lnTo>
                <a:lnTo>
                  <a:pt x="167640" y="640032"/>
                </a:lnTo>
                <a:lnTo>
                  <a:pt x="207347" y="659526"/>
                </a:lnTo>
                <a:lnTo>
                  <a:pt x="250031" y="673887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87"/>
                </a:lnTo>
                <a:lnTo>
                  <a:pt x="478452" y="659526"/>
                </a:lnTo>
                <a:lnTo>
                  <a:pt x="518159" y="640032"/>
                </a:lnTo>
                <a:lnTo>
                  <a:pt x="554533" y="615758"/>
                </a:lnTo>
                <a:lnTo>
                  <a:pt x="587216" y="587057"/>
                </a:lnTo>
                <a:lnTo>
                  <a:pt x="615850" y="554281"/>
                </a:lnTo>
                <a:lnTo>
                  <a:pt x="640079" y="517783"/>
                </a:lnTo>
                <a:lnTo>
                  <a:pt x="659546" y="477916"/>
                </a:lnTo>
                <a:lnTo>
                  <a:pt x="673893" y="435033"/>
                </a:lnTo>
                <a:lnTo>
                  <a:pt x="682763" y="389487"/>
                </a:lnTo>
                <a:lnTo>
                  <a:pt x="685800" y="341629"/>
                </a:lnTo>
                <a:lnTo>
                  <a:pt x="682763" y="294089"/>
                </a:lnTo>
                <a:lnTo>
                  <a:pt x="673893" y="248855"/>
                </a:lnTo>
                <a:lnTo>
                  <a:pt x="659546" y="206275"/>
                </a:lnTo>
                <a:lnTo>
                  <a:pt x="640079" y="166699"/>
                </a:lnTo>
                <a:lnTo>
                  <a:pt x="615850" y="130474"/>
                </a:lnTo>
                <a:lnTo>
                  <a:pt x="587216" y="97948"/>
                </a:lnTo>
                <a:lnTo>
                  <a:pt x="554533" y="69471"/>
                </a:lnTo>
                <a:lnTo>
                  <a:pt x="518159" y="45390"/>
                </a:lnTo>
                <a:lnTo>
                  <a:pt x="478452" y="26054"/>
                </a:lnTo>
                <a:lnTo>
                  <a:pt x="435768" y="11812"/>
                </a:lnTo>
                <a:lnTo>
                  <a:pt x="390465" y="3011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8686800" y="310007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11"/>
                </a:lnTo>
                <a:lnTo>
                  <a:pt x="435768" y="11812"/>
                </a:lnTo>
                <a:lnTo>
                  <a:pt x="478452" y="26054"/>
                </a:lnTo>
                <a:lnTo>
                  <a:pt x="518159" y="45390"/>
                </a:lnTo>
                <a:lnTo>
                  <a:pt x="554533" y="69471"/>
                </a:lnTo>
                <a:lnTo>
                  <a:pt x="587216" y="97948"/>
                </a:lnTo>
                <a:lnTo>
                  <a:pt x="615850" y="130474"/>
                </a:lnTo>
                <a:lnTo>
                  <a:pt x="640079" y="166699"/>
                </a:lnTo>
                <a:lnTo>
                  <a:pt x="659546" y="206275"/>
                </a:lnTo>
                <a:lnTo>
                  <a:pt x="673893" y="248855"/>
                </a:lnTo>
                <a:lnTo>
                  <a:pt x="682763" y="294089"/>
                </a:lnTo>
                <a:lnTo>
                  <a:pt x="685800" y="341629"/>
                </a:lnTo>
                <a:lnTo>
                  <a:pt x="682763" y="389487"/>
                </a:lnTo>
                <a:lnTo>
                  <a:pt x="673893" y="435033"/>
                </a:lnTo>
                <a:lnTo>
                  <a:pt x="659546" y="477916"/>
                </a:lnTo>
                <a:lnTo>
                  <a:pt x="640079" y="517783"/>
                </a:lnTo>
                <a:lnTo>
                  <a:pt x="615850" y="554281"/>
                </a:lnTo>
                <a:lnTo>
                  <a:pt x="587216" y="587057"/>
                </a:lnTo>
                <a:lnTo>
                  <a:pt x="554533" y="615758"/>
                </a:lnTo>
                <a:lnTo>
                  <a:pt x="518159" y="640032"/>
                </a:lnTo>
                <a:lnTo>
                  <a:pt x="478452" y="659526"/>
                </a:lnTo>
                <a:lnTo>
                  <a:pt x="435768" y="673887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87"/>
                </a:lnTo>
                <a:lnTo>
                  <a:pt x="207347" y="659526"/>
                </a:lnTo>
                <a:lnTo>
                  <a:pt x="167640" y="640032"/>
                </a:lnTo>
                <a:lnTo>
                  <a:pt x="131266" y="615758"/>
                </a:lnTo>
                <a:lnTo>
                  <a:pt x="98583" y="587057"/>
                </a:lnTo>
                <a:lnTo>
                  <a:pt x="69949" y="554281"/>
                </a:lnTo>
                <a:lnTo>
                  <a:pt x="45720" y="517783"/>
                </a:lnTo>
                <a:lnTo>
                  <a:pt x="26253" y="477916"/>
                </a:lnTo>
                <a:lnTo>
                  <a:pt x="11906" y="435033"/>
                </a:lnTo>
                <a:lnTo>
                  <a:pt x="3036" y="389487"/>
                </a:lnTo>
                <a:lnTo>
                  <a:pt x="0" y="341629"/>
                </a:lnTo>
                <a:lnTo>
                  <a:pt x="3036" y="294089"/>
                </a:lnTo>
                <a:lnTo>
                  <a:pt x="11906" y="248855"/>
                </a:lnTo>
                <a:lnTo>
                  <a:pt x="26253" y="206275"/>
                </a:lnTo>
                <a:lnTo>
                  <a:pt x="45720" y="166699"/>
                </a:lnTo>
                <a:lnTo>
                  <a:pt x="69949" y="130474"/>
                </a:lnTo>
                <a:lnTo>
                  <a:pt x="98583" y="97948"/>
                </a:lnTo>
                <a:lnTo>
                  <a:pt x="131266" y="69471"/>
                </a:lnTo>
                <a:lnTo>
                  <a:pt x="167640" y="45390"/>
                </a:lnTo>
                <a:lnTo>
                  <a:pt x="207347" y="26054"/>
                </a:lnTo>
                <a:lnTo>
                  <a:pt x="250031" y="11812"/>
                </a:lnTo>
                <a:lnTo>
                  <a:pt x="295334" y="3011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8686800" y="31000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9372600" y="37858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86868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86868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8686800" y="4800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9372600" y="5486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70866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70866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7086600" y="4800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7772400" y="5486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5829300" y="2185670"/>
            <a:ext cx="0" cy="914400"/>
          </a:xfrm>
          <a:custGeom>
            <a:avLst/>
            <a:gdLst/>
            <a:ahLst/>
            <a:cxnLst/>
            <a:rect l="l" t="t" r="r" b="b"/>
            <a:pathLst>
              <a:path h="914400">
                <a:moveTo>
                  <a:pt x="0" y="0"/>
                </a:moveTo>
                <a:lnTo>
                  <a:pt x="0" y="914400"/>
                </a:lnTo>
              </a:path>
            </a:pathLst>
          </a:custGeom>
          <a:ln w="18329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 txBox="1"/>
          <p:nvPr/>
        </p:nvSpPr>
        <p:spPr>
          <a:xfrm>
            <a:off x="5524500" y="24320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90980" y="14541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637029" y="22542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90980" y="30543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000500" y="39624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000500" y="41402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086859" y="4081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183379" y="2430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091179" y="14541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921000" y="344297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097529" y="344297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275329" y="344297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453129" y="344297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8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3091179" y="30543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945129" y="22542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637029" y="39039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5477235" y="1490705"/>
            <a:ext cx="4142379" cy="43506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2486660" y="4081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237229" y="39039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091179" y="47548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520180" y="14541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448035" y="1490705"/>
            <a:ext cx="4142379" cy="43277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6666230" y="22542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520180" y="30543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9116059" y="4081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9212580" y="2430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8120380" y="14541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8120380" y="30543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7974330" y="22542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6666230" y="39039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7515859" y="4081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8266430" y="39039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8120380" y="47548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7515859" y="24320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5524500" y="24320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90980" y="14541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637029" y="22542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90980" y="30543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000500" y="39624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000500" y="41402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086859" y="4081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183379" y="2430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091179" y="14541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921000" y="344297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097529" y="344297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275329" y="344297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453129" y="344297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8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3091179" y="30543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945129" y="22542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637029" y="39039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5477235" y="1490705"/>
            <a:ext cx="4142379" cy="43506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2486660" y="4081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237229" y="39039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091179" y="47548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520180" y="14541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666230" y="22542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448035" y="1490705"/>
            <a:ext cx="4142379" cy="43277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6520180" y="30543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9116059" y="4081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9212580" y="2430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8120380" y="14541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8120380" y="30543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7974330" y="22542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6666230" y="39039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7515859" y="4081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8266430" y="39039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8120380" y="47548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7515859" y="24320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5524500" y="24320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90980" y="14541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637029" y="22542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90980" y="30543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000500" y="39624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000500" y="41402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086859" y="4081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183379" y="2430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091179" y="14541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921000" y="344297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097529" y="344297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275329" y="344297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453129" y="344297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8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3091179" y="30543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945129" y="22542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637029" y="39039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5477235" y="1490705"/>
            <a:ext cx="4142379" cy="43506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2486660" y="4081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237229" y="39039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091179" y="47548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520180" y="14541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666230" y="22542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448035" y="1490705"/>
            <a:ext cx="4142379" cy="43277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6520180" y="30543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9116059" y="4081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9212580" y="2430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8120380" y="14541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8120380" y="30543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7974330" y="22542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6666230" y="39039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7515859" y="4081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8266430" y="39039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8120380" y="47548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7515859" y="24320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5524500" y="24320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90980" y="14541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637029" y="22542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90980" y="30543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000500" y="39624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000500" y="41402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086859" y="4081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183379" y="2430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091179" y="14541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921000" y="344297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097529" y="344297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275329" y="344297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453129" y="344297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8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3091179" y="30543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945129" y="22542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637029" y="39039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5477235" y="1490705"/>
            <a:ext cx="4142379" cy="43506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2486660" y="4081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237229" y="39039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091179" y="47548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520180" y="14541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666230" y="22542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520180" y="30543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448035" y="1490705"/>
            <a:ext cx="4142379" cy="43277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9116059" y="4081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9212580" y="2430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8120380" y="14541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8120380" y="30543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7974330" y="22542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6666230" y="39039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7515859" y="4081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8266430" y="39039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8120380" y="47548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7515859" y="24320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5524500" y="24320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90980" y="14541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637029" y="22542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90980" y="30543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000500" y="39624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000500" y="41402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086859" y="4081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183379" y="2430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091179" y="14541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921000" y="344297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097529" y="344297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275329" y="344297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453129" y="344297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8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3091179" y="30543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945129" y="22542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637029" y="39039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5477235" y="1490705"/>
            <a:ext cx="4142379" cy="43506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2486660" y="4081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237229" y="39039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091179" y="47548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520180" y="14541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666230" y="22542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448035" y="1490705"/>
            <a:ext cx="4142379" cy="43277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6520180" y="30543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9116059" y="4081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9212580" y="2430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8120380" y="14541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8120380" y="30543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7974330" y="22542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6666230" y="39039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7515859" y="4081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B2B2B2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8266430" y="39039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8120380" y="47548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7515859" y="24320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5524500" y="24320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90980" y="14541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637029" y="22542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90980" y="30543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000500" y="39624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000500" y="41402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000500" y="43180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000500" y="44945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4086859" y="4081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183379" y="2430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091179" y="14541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921000" y="344297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097529" y="344297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275329" y="344297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453129" y="344297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80" y="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3091179" y="30543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945129" y="22542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637029" y="39039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2400300" y="396367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400300" y="41402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400300" y="431800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400300" y="4495800"/>
            <a:ext cx="0" cy="106680"/>
          </a:xfrm>
          <a:custGeom>
            <a:avLst/>
            <a:gdLst/>
            <a:ahLst/>
            <a:cxnLst/>
            <a:rect l="l" t="t" r="r" b="b"/>
            <a:pathLst>
              <a:path h="106679">
                <a:moveTo>
                  <a:pt x="0" y="0"/>
                </a:moveTo>
                <a:lnTo>
                  <a:pt x="0" y="106680"/>
                </a:lnTo>
              </a:path>
            </a:pathLst>
          </a:custGeom>
          <a:ln w="5461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2486660" y="4081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237229" y="39039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091179" y="47548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6172200" y="1842770"/>
            <a:ext cx="914400" cy="0"/>
          </a:xfrm>
          <a:custGeom>
            <a:avLst/>
            <a:gdLst/>
            <a:ahLst/>
            <a:cxnLst/>
            <a:rect l="l" t="t" r="r" b="b"/>
            <a:pathLst>
              <a:path w="914400">
                <a:moveTo>
                  <a:pt x="0" y="0"/>
                </a:moveTo>
                <a:lnTo>
                  <a:pt x="914400" y="0"/>
                </a:lnTo>
              </a:path>
            </a:pathLst>
          </a:custGeom>
          <a:ln w="9129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6520180" y="14541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6071870" y="2085339"/>
            <a:ext cx="1115060" cy="1115060"/>
          </a:xfrm>
          <a:custGeom>
            <a:avLst/>
            <a:gdLst/>
            <a:ahLst/>
            <a:cxnLst/>
            <a:rect l="l" t="t" r="r" b="b"/>
            <a:pathLst>
              <a:path w="1115059" h="1115060">
                <a:moveTo>
                  <a:pt x="0" y="0"/>
                </a:moveTo>
                <a:lnTo>
                  <a:pt x="1115059" y="1115060"/>
                </a:lnTo>
              </a:path>
            </a:pathLst>
          </a:custGeom>
          <a:ln w="1832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6666230" y="22542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6172200" y="3442970"/>
            <a:ext cx="914400" cy="0"/>
          </a:xfrm>
          <a:custGeom>
            <a:avLst/>
            <a:gdLst/>
            <a:ahLst/>
            <a:cxnLst/>
            <a:rect l="l" t="t" r="r" b="b"/>
            <a:pathLst>
              <a:path w="914400">
                <a:moveTo>
                  <a:pt x="0" y="0"/>
                </a:moveTo>
                <a:lnTo>
                  <a:pt x="914400" y="0"/>
                </a:lnTo>
              </a:path>
            </a:pathLst>
          </a:custGeom>
          <a:ln w="9129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6520180" y="30543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9029700" y="3785870"/>
            <a:ext cx="0" cy="1014730"/>
          </a:xfrm>
          <a:custGeom>
            <a:avLst/>
            <a:gdLst/>
            <a:ahLst/>
            <a:cxnLst/>
            <a:rect l="l" t="t" r="r" b="b"/>
            <a:pathLst>
              <a:path h="1014729">
                <a:moveTo>
                  <a:pt x="0" y="0"/>
                </a:moveTo>
                <a:lnTo>
                  <a:pt x="0" y="1014729"/>
                </a:lnTo>
              </a:path>
            </a:pathLst>
          </a:custGeom>
          <a:ln w="18329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9116059" y="4081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9029700" y="2185670"/>
            <a:ext cx="0" cy="914400"/>
          </a:xfrm>
          <a:custGeom>
            <a:avLst/>
            <a:gdLst/>
            <a:ahLst/>
            <a:cxnLst/>
            <a:rect l="l" t="t" r="r" b="b"/>
            <a:pathLst>
              <a:path h="914400">
                <a:moveTo>
                  <a:pt x="0" y="0"/>
                </a:moveTo>
                <a:lnTo>
                  <a:pt x="0" y="914400"/>
                </a:lnTo>
              </a:path>
            </a:pathLst>
          </a:custGeom>
          <a:ln w="9129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9212580" y="2430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7772400" y="1842770"/>
            <a:ext cx="914400" cy="0"/>
          </a:xfrm>
          <a:custGeom>
            <a:avLst/>
            <a:gdLst/>
            <a:ahLst/>
            <a:cxnLst/>
            <a:rect l="l" t="t" r="r" b="b"/>
            <a:pathLst>
              <a:path w="914400">
                <a:moveTo>
                  <a:pt x="0" y="0"/>
                </a:moveTo>
                <a:lnTo>
                  <a:pt x="914400" y="0"/>
                </a:lnTo>
              </a:path>
            </a:pathLst>
          </a:custGeom>
          <a:ln w="9129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8120380" y="14541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7759700" y="3054350"/>
            <a:ext cx="939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72745" algn="l"/>
                <a:tab pos="926465" algn="l"/>
              </a:tabLst>
            </a:pPr>
            <a:r>
              <a:rPr sz="2400" u="heavy" dirty="0">
                <a:solidFill>
                  <a:srgbClr val="999999"/>
                </a:solidFill>
                <a:uFill>
                  <a:solidFill>
                    <a:srgbClr val="B2B2B2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solidFill>
                  <a:srgbClr val="999999"/>
                </a:solidFill>
                <a:uFill>
                  <a:solidFill>
                    <a:srgbClr val="B2B2B2"/>
                  </a:solidFill>
                </a:uFill>
                <a:latin typeface="DejaVu Serif"/>
                <a:cs typeface="DejaVu Serif"/>
              </a:rPr>
              <a:t>4	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7672069" y="2085339"/>
            <a:ext cx="1115060" cy="1115060"/>
          </a:xfrm>
          <a:custGeom>
            <a:avLst/>
            <a:gdLst/>
            <a:ahLst/>
            <a:cxnLst/>
            <a:rect l="l" t="t" r="r" b="b"/>
            <a:pathLst>
              <a:path w="1115059" h="1115060">
                <a:moveTo>
                  <a:pt x="1115059" y="0"/>
                </a:moveTo>
                <a:lnTo>
                  <a:pt x="0" y="1115060"/>
                </a:lnTo>
              </a:path>
            </a:pathLst>
          </a:custGeom>
          <a:ln w="9129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7974330" y="22542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6071870" y="3685540"/>
            <a:ext cx="1115060" cy="1215390"/>
          </a:xfrm>
          <a:custGeom>
            <a:avLst/>
            <a:gdLst/>
            <a:ahLst/>
            <a:cxnLst/>
            <a:rect l="l" t="t" r="r" b="b"/>
            <a:pathLst>
              <a:path w="1115059" h="1215389">
                <a:moveTo>
                  <a:pt x="0" y="0"/>
                </a:moveTo>
                <a:lnTo>
                  <a:pt x="1115059" y="1215390"/>
                </a:lnTo>
              </a:path>
            </a:pathLst>
          </a:custGeom>
          <a:ln w="9129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 txBox="1"/>
          <p:nvPr/>
        </p:nvSpPr>
        <p:spPr>
          <a:xfrm>
            <a:off x="6666230" y="39039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7429500" y="3785870"/>
            <a:ext cx="0" cy="1014730"/>
          </a:xfrm>
          <a:custGeom>
            <a:avLst/>
            <a:gdLst/>
            <a:ahLst/>
            <a:cxnLst/>
            <a:rect l="l" t="t" r="r" b="b"/>
            <a:pathLst>
              <a:path h="1014729">
                <a:moveTo>
                  <a:pt x="0" y="0"/>
                </a:moveTo>
                <a:lnTo>
                  <a:pt x="0" y="1014729"/>
                </a:lnTo>
              </a:path>
            </a:pathLst>
          </a:custGeom>
          <a:ln w="1832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 txBox="1"/>
          <p:nvPr/>
        </p:nvSpPr>
        <p:spPr>
          <a:xfrm>
            <a:off x="7515859" y="4081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B2B2B2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7672069" y="3685540"/>
            <a:ext cx="1115060" cy="1215390"/>
          </a:xfrm>
          <a:custGeom>
            <a:avLst/>
            <a:gdLst/>
            <a:ahLst/>
            <a:cxnLst/>
            <a:rect l="l" t="t" r="r" b="b"/>
            <a:pathLst>
              <a:path w="1115059" h="1215389">
                <a:moveTo>
                  <a:pt x="0" y="0"/>
                </a:moveTo>
                <a:lnTo>
                  <a:pt x="1115059" y="1215390"/>
                </a:lnTo>
              </a:path>
            </a:pathLst>
          </a:custGeom>
          <a:ln w="1832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 txBox="1"/>
          <p:nvPr/>
        </p:nvSpPr>
        <p:spPr>
          <a:xfrm>
            <a:off x="8266430" y="39039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7772400" y="5143500"/>
            <a:ext cx="914400" cy="0"/>
          </a:xfrm>
          <a:custGeom>
            <a:avLst/>
            <a:gdLst/>
            <a:ahLst/>
            <a:cxnLst/>
            <a:rect l="l" t="t" r="r" b="b"/>
            <a:pathLst>
              <a:path w="914400">
                <a:moveTo>
                  <a:pt x="0" y="0"/>
                </a:moveTo>
                <a:lnTo>
                  <a:pt x="914400" y="0"/>
                </a:lnTo>
              </a:path>
            </a:pathLst>
          </a:custGeom>
          <a:ln w="9129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 txBox="1"/>
          <p:nvPr/>
        </p:nvSpPr>
        <p:spPr>
          <a:xfrm>
            <a:off x="8120380" y="47548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7429500" y="2185670"/>
            <a:ext cx="0" cy="914400"/>
          </a:xfrm>
          <a:custGeom>
            <a:avLst/>
            <a:gdLst/>
            <a:ahLst/>
            <a:cxnLst/>
            <a:rect l="l" t="t" r="r" b="b"/>
            <a:pathLst>
              <a:path h="914400">
                <a:moveTo>
                  <a:pt x="0" y="0"/>
                </a:moveTo>
                <a:lnTo>
                  <a:pt x="0" y="914400"/>
                </a:lnTo>
              </a:path>
            </a:pathLst>
          </a:custGeom>
          <a:ln w="1832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 txBox="1"/>
          <p:nvPr/>
        </p:nvSpPr>
        <p:spPr>
          <a:xfrm>
            <a:off x="7515859" y="24320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5486400" y="149986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5486400" y="149986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5486400" y="149986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6172200" y="21856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7086600" y="149986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7086600" y="149986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7086600" y="149986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7772400" y="21856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7086600" y="310007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7086600" y="310007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7086600" y="31000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7772400" y="37858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5486400" y="310007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5486400" y="310007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5486400" y="31000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6172200" y="37858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8686800" y="149986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11"/>
                </a:lnTo>
                <a:lnTo>
                  <a:pt x="250031" y="11812"/>
                </a:lnTo>
                <a:lnTo>
                  <a:pt x="207347" y="26054"/>
                </a:lnTo>
                <a:lnTo>
                  <a:pt x="167640" y="45390"/>
                </a:lnTo>
                <a:lnTo>
                  <a:pt x="131266" y="69471"/>
                </a:lnTo>
                <a:lnTo>
                  <a:pt x="98583" y="97948"/>
                </a:lnTo>
                <a:lnTo>
                  <a:pt x="69949" y="130474"/>
                </a:lnTo>
                <a:lnTo>
                  <a:pt x="45720" y="166699"/>
                </a:lnTo>
                <a:lnTo>
                  <a:pt x="26253" y="206275"/>
                </a:lnTo>
                <a:lnTo>
                  <a:pt x="11906" y="248855"/>
                </a:lnTo>
                <a:lnTo>
                  <a:pt x="3036" y="294089"/>
                </a:lnTo>
                <a:lnTo>
                  <a:pt x="0" y="341629"/>
                </a:lnTo>
                <a:lnTo>
                  <a:pt x="3036" y="389487"/>
                </a:lnTo>
                <a:lnTo>
                  <a:pt x="11906" y="435033"/>
                </a:lnTo>
                <a:lnTo>
                  <a:pt x="26253" y="477916"/>
                </a:lnTo>
                <a:lnTo>
                  <a:pt x="45720" y="517783"/>
                </a:lnTo>
                <a:lnTo>
                  <a:pt x="69949" y="554281"/>
                </a:lnTo>
                <a:lnTo>
                  <a:pt x="98583" y="587057"/>
                </a:lnTo>
                <a:lnTo>
                  <a:pt x="131266" y="615758"/>
                </a:lnTo>
                <a:lnTo>
                  <a:pt x="167640" y="640032"/>
                </a:lnTo>
                <a:lnTo>
                  <a:pt x="207347" y="659526"/>
                </a:lnTo>
                <a:lnTo>
                  <a:pt x="250031" y="673887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87"/>
                </a:lnTo>
                <a:lnTo>
                  <a:pt x="478452" y="659526"/>
                </a:lnTo>
                <a:lnTo>
                  <a:pt x="518159" y="640032"/>
                </a:lnTo>
                <a:lnTo>
                  <a:pt x="554533" y="615758"/>
                </a:lnTo>
                <a:lnTo>
                  <a:pt x="587216" y="587057"/>
                </a:lnTo>
                <a:lnTo>
                  <a:pt x="615850" y="554281"/>
                </a:lnTo>
                <a:lnTo>
                  <a:pt x="640079" y="517783"/>
                </a:lnTo>
                <a:lnTo>
                  <a:pt x="659546" y="477916"/>
                </a:lnTo>
                <a:lnTo>
                  <a:pt x="673893" y="435033"/>
                </a:lnTo>
                <a:lnTo>
                  <a:pt x="682763" y="389487"/>
                </a:lnTo>
                <a:lnTo>
                  <a:pt x="685800" y="341629"/>
                </a:lnTo>
                <a:lnTo>
                  <a:pt x="682763" y="294089"/>
                </a:lnTo>
                <a:lnTo>
                  <a:pt x="673893" y="248855"/>
                </a:lnTo>
                <a:lnTo>
                  <a:pt x="659546" y="206275"/>
                </a:lnTo>
                <a:lnTo>
                  <a:pt x="640079" y="166699"/>
                </a:lnTo>
                <a:lnTo>
                  <a:pt x="615850" y="130474"/>
                </a:lnTo>
                <a:lnTo>
                  <a:pt x="587216" y="97948"/>
                </a:lnTo>
                <a:lnTo>
                  <a:pt x="554533" y="69471"/>
                </a:lnTo>
                <a:lnTo>
                  <a:pt x="518159" y="45390"/>
                </a:lnTo>
                <a:lnTo>
                  <a:pt x="478452" y="26054"/>
                </a:lnTo>
                <a:lnTo>
                  <a:pt x="435768" y="11812"/>
                </a:lnTo>
                <a:lnTo>
                  <a:pt x="390465" y="3011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8686800" y="149986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11"/>
                </a:lnTo>
                <a:lnTo>
                  <a:pt x="435768" y="11812"/>
                </a:lnTo>
                <a:lnTo>
                  <a:pt x="478452" y="26054"/>
                </a:lnTo>
                <a:lnTo>
                  <a:pt x="518159" y="45390"/>
                </a:lnTo>
                <a:lnTo>
                  <a:pt x="554533" y="69471"/>
                </a:lnTo>
                <a:lnTo>
                  <a:pt x="587216" y="97948"/>
                </a:lnTo>
                <a:lnTo>
                  <a:pt x="615850" y="130474"/>
                </a:lnTo>
                <a:lnTo>
                  <a:pt x="640079" y="166699"/>
                </a:lnTo>
                <a:lnTo>
                  <a:pt x="659546" y="206275"/>
                </a:lnTo>
                <a:lnTo>
                  <a:pt x="673893" y="248855"/>
                </a:lnTo>
                <a:lnTo>
                  <a:pt x="682763" y="294089"/>
                </a:lnTo>
                <a:lnTo>
                  <a:pt x="685800" y="341629"/>
                </a:lnTo>
                <a:lnTo>
                  <a:pt x="682763" y="389487"/>
                </a:lnTo>
                <a:lnTo>
                  <a:pt x="673893" y="435033"/>
                </a:lnTo>
                <a:lnTo>
                  <a:pt x="659546" y="477916"/>
                </a:lnTo>
                <a:lnTo>
                  <a:pt x="640079" y="517783"/>
                </a:lnTo>
                <a:lnTo>
                  <a:pt x="615850" y="554281"/>
                </a:lnTo>
                <a:lnTo>
                  <a:pt x="587216" y="587057"/>
                </a:lnTo>
                <a:lnTo>
                  <a:pt x="554533" y="615758"/>
                </a:lnTo>
                <a:lnTo>
                  <a:pt x="518159" y="640032"/>
                </a:lnTo>
                <a:lnTo>
                  <a:pt x="478452" y="659526"/>
                </a:lnTo>
                <a:lnTo>
                  <a:pt x="435768" y="673887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87"/>
                </a:lnTo>
                <a:lnTo>
                  <a:pt x="207347" y="659526"/>
                </a:lnTo>
                <a:lnTo>
                  <a:pt x="167640" y="640032"/>
                </a:lnTo>
                <a:lnTo>
                  <a:pt x="131266" y="615758"/>
                </a:lnTo>
                <a:lnTo>
                  <a:pt x="98583" y="587057"/>
                </a:lnTo>
                <a:lnTo>
                  <a:pt x="69949" y="554281"/>
                </a:lnTo>
                <a:lnTo>
                  <a:pt x="45720" y="517783"/>
                </a:lnTo>
                <a:lnTo>
                  <a:pt x="26253" y="477916"/>
                </a:lnTo>
                <a:lnTo>
                  <a:pt x="11906" y="435033"/>
                </a:lnTo>
                <a:lnTo>
                  <a:pt x="3036" y="389487"/>
                </a:lnTo>
                <a:lnTo>
                  <a:pt x="0" y="341629"/>
                </a:lnTo>
                <a:lnTo>
                  <a:pt x="3036" y="294089"/>
                </a:lnTo>
                <a:lnTo>
                  <a:pt x="11906" y="248855"/>
                </a:lnTo>
                <a:lnTo>
                  <a:pt x="26253" y="206275"/>
                </a:lnTo>
                <a:lnTo>
                  <a:pt x="45720" y="166699"/>
                </a:lnTo>
                <a:lnTo>
                  <a:pt x="69949" y="130474"/>
                </a:lnTo>
                <a:lnTo>
                  <a:pt x="98583" y="97948"/>
                </a:lnTo>
                <a:lnTo>
                  <a:pt x="131266" y="69471"/>
                </a:lnTo>
                <a:lnTo>
                  <a:pt x="167640" y="45390"/>
                </a:lnTo>
                <a:lnTo>
                  <a:pt x="207347" y="26054"/>
                </a:lnTo>
                <a:lnTo>
                  <a:pt x="250031" y="11812"/>
                </a:lnTo>
                <a:lnTo>
                  <a:pt x="295334" y="3011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8686800" y="149986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9372600" y="21856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8686800" y="310007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11"/>
                </a:lnTo>
                <a:lnTo>
                  <a:pt x="250031" y="11812"/>
                </a:lnTo>
                <a:lnTo>
                  <a:pt x="207347" y="26054"/>
                </a:lnTo>
                <a:lnTo>
                  <a:pt x="167640" y="45390"/>
                </a:lnTo>
                <a:lnTo>
                  <a:pt x="131266" y="69471"/>
                </a:lnTo>
                <a:lnTo>
                  <a:pt x="98583" y="97948"/>
                </a:lnTo>
                <a:lnTo>
                  <a:pt x="69949" y="130474"/>
                </a:lnTo>
                <a:lnTo>
                  <a:pt x="45720" y="166699"/>
                </a:lnTo>
                <a:lnTo>
                  <a:pt x="26253" y="206275"/>
                </a:lnTo>
                <a:lnTo>
                  <a:pt x="11906" y="248855"/>
                </a:lnTo>
                <a:lnTo>
                  <a:pt x="3036" y="294089"/>
                </a:lnTo>
                <a:lnTo>
                  <a:pt x="0" y="341629"/>
                </a:lnTo>
                <a:lnTo>
                  <a:pt x="3036" y="389487"/>
                </a:lnTo>
                <a:lnTo>
                  <a:pt x="11906" y="435033"/>
                </a:lnTo>
                <a:lnTo>
                  <a:pt x="26253" y="477916"/>
                </a:lnTo>
                <a:lnTo>
                  <a:pt x="45720" y="517783"/>
                </a:lnTo>
                <a:lnTo>
                  <a:pt x="69949" y="554281"/>
                </a:lnTo>
                <a:lnTo>
                  <a:pt x="98583" y="587057"/>
                </a:lnTo>
                <a:lnTo>
                  <a:pt x="131266" y="615758"/>
                </a:lnTo>
                <a:lnTo>
                  <a:pt x="167640" y="640032"/>
                </a:lnTo>
                <a:lnTo>
                  <a:pt x="207347" y="659526"/>
                </a:lnTo>
                <a:lnTo>
                  <a:pt x="250031" y="673887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87"/>
                </a:lnTo>
                <a:lnTo>
                  <a:pt x="478452" y="659526"/>
                </a:lnTo>
                <a:lnTo>
                  <a:pt x="518159" y="640032"/>
                </a:lnTo>
                <a:lnTo>
                  <a:pt x="554533" y="615758"/>
                </a:lnTo>
                <a:lnTo>
                  <a:pt x="587216" y="587057"/>
                </a:lnTo>
                <a:lnTo>
                  <a:pt x="615850" y="554281"/>
                </a:lnTo>
                <a:lnTo>
                  <a:pt x="640079" y="517783"/>
                </a:lnTo>
                <a:lnTo>
                  <a:pt x="659546" y="477916"/>
                </a:lnTo>
                <a:lnTo>
                  <a:pt x="673893" y="435033"/>
                </a:lnTo>
                <a:lnTo>
                  <a:pt x="682763" y="389487"/>
                </a:lnTo>
                <a:lnTo>
                  <a:pt x="685800" y="341629"/>
                </a:lnTo>
                <a:lnTo>
                  <a:pt x="682763" y="294089"/>
                </a:lnTo>
                <a:lnTo>
                  <a:pt x="673893" y="248855"/>
                </a:lnTo>
                <a:lnTo>
                  <a:pt x="659546" y="206275"/>
                </a:lnTo>
                <a:lnTo>
                  <a:pt x="640079" y="166699"/>
                </a:lnTo>
                <a:lnTo>
                  <a:pt x="615850" y="130474"/>
                </a:lnTo>
                <a:lnTo>
                  <a:pt x="587216" y="97948"/>
                </a:lnTo>
                <a:lnTo>
                  <a:pt x="554533" y="69471"/>
                </a:lnTo>
                <a:lnTo>
                  <a:pt x="518159" y="45390"/>
                </a:lnTo>
                <a:lnTo>
                  <a:pt x="478452" y="26054"/>
                </a:lnTo>
                <a:lnTo>
                  <a:pt x="435768" y="11812"/>
                </a:lnTo>
                <a:lnTo>
                  <a:pt x="390465" y="3011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8686800" y="310007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11"/>
                </a:lnTo>
                <a:lnTo>
                  <a:pt x="435768" y="11812"/>
                </a:lnTo>
                <a:lnTo>
                  <a:pt x="478452" y="26054"/>
                </a:lnTo>
                <a:lnTo>
                  <a:pt x="518159" y="45390"/>
                </a:lnTo>
                <a:lnTo>
                  <a:pt x="554533" y="69471"/>
                </a:lnTo>
                <a:lnTo>
                  <a:pt x="587216" y="97948"/>
                </a:lnTo>
                <a:lnTo>
                  <a:pt x="615850" y="130474"/>
                </a:lnTo>
                <a:lnTo>
                  <a:pt x="640079" y="166699"/>
                </a:lnTo>
                <a:lnTo>
                  <a:pt x="659546" y="206275"/>
                </a:lnTo>
                <a:lnTo>
                  <a:pt x="673893" y="248855"/>
                </a:lnTo>
                <a:lnTo>
                  <a:pt x="682763" y="294089"/>
                </a:lnTo>
                <a:lnTo>
                  <a:pt x="685800" y="341629"/>
                </a:lnTo>
                <a:lnTo>
                  <a:pt x="682763" y="389487"/>
                </a:lnTo>
                <a:lnTo>
                  <a:pt x="673893" y="435033"/>
                </a:lnTo>
                <a:lnTo>
                  <a:pt x="659546" y="477916"/>
                </a:lnTo>
                <a:lnTo>
                  <a:pt x="640079" y="517783"/>
                </a:lnTo>
                <a:lnTo>
                  <a:pt x="615850" y="554281"/>
                </a:lnTo>
                <a:lnTo>
                  <a:pt x="587216" y="587057"/>
                </a:lnTo>
                <a:lnTo>
                  <a:pt x="554533" y="615758"/>
                </a:lnTo>
                <a:lnTo>
                  <a:pt x="518159" y="640032"/>
                </a:lnTo>
                <a:lnTo>
                  <a:pt x="478452" y="659526"/>
                </a:lnTo>
                <a:lnTo>
                  <a:pt x="435768" y="673887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87"/>
                </a:lnTo>
                <a:lnTo>
                  <a:pt x="207347" y="659526"/>
                </a:lnTo>
                <a:lnTo>
                  <a:pt x="167640" y="640032"/>
                </a:lnTo>
                <a:lnTo>
                  <a:pt x="131266" y="615758"/>
                </a:lnTo>
                <a:lnTo>
                  <a:pt x="98583" y="587057"/>
                </a:lnTo>
                <a:lnTo>
                  <a:pt x="69949" y="554281"/>
                </a:lnTo>
                <a:lnTo>
                  <a:pt x="45720" y="517783"/>
                </a:lnTo>
                <a:lnTo>
                  <a:pt x="26253" y="477916"/>
                </a:lnTo>
                <a:lnTo>
                  <a:pt x="11906" y="435033"/>
                </a:lnTo>
                <a:lnTo>
                  <a:pt x="3036" y="389487"/>
                </a:lnTo>
                <a:lnTo>
                  <a:pt x="0" y="341629"/>
                </a:lnTo>
                <a:lnTo>
                  <a:pt x="3036" y="294089"/>
                </a:lnTo>
                <a:lnTo>
                  <a:pt x="11906" y="248855"/>
                </a:lnTo>
                <a:lnTo>
                  <a:pt x="26253" y="206275"/>
                </a:lnTo>
                <a:lnTo>
                  <a:pt x="45720" y="166699"/>
                </a:lnTo>
                <a:lnTo>
                  <a:pt x="69949" y="130474"/>
                </a:lnTo>
                <a:lnTo>
                  <a:pt x="98583" y="97948"/>
                </a:lnTo>
                <a:lnTo>
                  <a:pt x="131266" y="69471"/>
                </a:lnTo>
                <a:lnTo>
                  <a:pt x="167640" y="45390"/>
                </a:lnTo>
                <a:lnTo>
                  <a:pt x="207347" y="26054"/>
                </a:lnTo>
                <a:lnTo>
                  <a:pt x="250031" y="11812"/>
                </a:lnTo>
                <a:lnTo>
                  <a:pt x="295334" y="3011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448035" y="1490705"/>
            <a:ext cx="3904529" cy="40048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8686800" y="31000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9372600" y="37858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86868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86868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8686800" y="4800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9372600" y="5486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70866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70866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7086600" y="4800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7772400" y="5486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5829300" y="2185670"/>
            <a:ext cx="0" cy="914400"/>
          </a:xfrm>
          <a:custGeom>
            <a:avLst/>
            <a:gdLst/>
            <a:ahLst/>
            <a:cxnLst/>
            <a:rect l="l" t="t" r="r" b="b"/>
            <a:pathLst>
              <a:path h="914400">
                <a:moveTo>
                  <a:pt x="0" y="0"/>
                </a:moveTo>
                <a:lnTo>
                  <a:pt x="0" y="914400"/>
                </a:lnTo>
              </a:path>
            </a:pathLst>
          </a:custGeom>
          <a:ln w="18329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 txBox="1"/>
          <p:nvPr/>
        </p:nvSpPr>
        <p:spPr>
          <a:xfrm>
            <a:off x="5524500" y="24320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999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43000" y="1842770"/>
            <a:ext cx="914400" cy="0"/>
          </a:xfrm>
          <a:custGeom>
            <a:avLst/>
            <a:gdLst/>
            <a:ahLst/>
            <a:cxnLst/>
            <a:rect l="l" t="t" r="r" b="b"/>
            <a:pathLst>
              <a:path w="914400">
                <a:moveTo>
                  <a:pt x="0" y="0"/>
                </a:moveTo>
                <a:lnTo>
                  <a:pt x="914400" y="0"/>
                </a:lnTo>
              </a:path>
            </a:pathLst>
          </a:custGeom>
          <a:ln w="5463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490980" y="14541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43000" y="3442970"/>
            <a:ext cx="914400" cy="0"/>
          </a:xfrm>
          <a:custGeom>
            <a:avLst/>
            <a:gdLst/>
            <a:ahLst/>
            <a:cxnLst/>
            <a:rect l="l" t="t" r="r" b="b"/>
            <a:pathLst>
              <a:path w="914400">
                <a:moveTo>
                  <a:pt x="0" y="0"/>
                </a:moveTo>
                <a:lnTo>
                  <a:pt x="914400" y="0"/>
                </a:lnTo>
              </a:path>
            </a:pathLst>
          </a:custGeom>
          <a:ln w="5463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490980" y="30543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000500" y="2185670"/>
            <a:ext cx="0" cy="914400"/>
          </a:xfrm>
          <a:custGeom>
            <a:avLst/>
            <a:gdLst/>
            <a:ahLst/>
            <a:cxnLst/>
            <a:rect l="l" t="t" r="r" b="b"/>
            <a:pathLst>
              <a:path h="914400">
                <a:moveTo>
                  <a:pt x="0" y="0"/>
                </a:moveTo>
                <a:lnTo>
                  <a:pt x="0" y="914400"/>
                </a:lnTo>
              </a:path>
            </a:pathLst>
          </a:custGeom>
          <a:ln w="5463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183379" y="2430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743200" y="1842770"/>
            <a:ext cx="914400" cy="0"/>
          </a:xfrm>
          <a:custGeom>
            <a:avLst/>
            <a:gdLst/>
            <a:ahLst/>
            <a:cxnLst/>
            <a:rect l="l" t="t" r="r" b="b"/>
            <a:pathLst>
              <a:path w="914400">
                <a:moveTo>
                  <a:pt x="0" y="0"/>
                </a:moveTo>
                <a:lnTo>
                  <a:pt x="914400" y="0"/>
                </a:lnTo>
              </a:path>
            </a:pathLst>
          </a:custGeom>
          <a:ln w="5463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3091179" y="14541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642870" y="2085339"/>
            <a:ext cx="1115060" cy="1115060"/>
          </a:xfrm>
          <a:custGeom>
            <a:avLst/>
            <a:gdLst/>
            <a:ahLst/>
            <a:cxnLst/>
            <a:rect l="l" t="t" r="r" b="b"/>
            <a:pathLst>
              <a:path w="1115060" h="1115060">
                <a:moveTo>
                  <a:pt x="1115059" y="0"/>
                </a:moveTo>
                <a:lnTo>
                  <a:pt x="0" y="1115060"/>
                </a:lnTo>
              </a:path>
            </a:pathLst>
          </a:custGeom>
          <a:ln w="5463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2945129" y="22542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042669" y="3685540"/>
            <a:ext cx="1115060" cy="1215390"/>
          </a:xfrm>
          <a:custGeom>
            <a:avLst/>
            <a:gdLst/>
            <a:ahLst/>
            <a:cxnLst/>
            <a:rect l="l" t="t" r="r" b="b"/>
            <a:pathLst>
              <a:path w="1115060" h="1215389">
                <a:moveTo>
                  <a:pt x="0" y="0"/>
                </a:moveTo>
                <a:lnTo>
                  <a:pt x="1115060" y="1215390"/>
                </a:lnTo>
              </a:path>
            </a:pathLst>
          </a:custGeom>
          <a:ln w="5463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637029" y="39039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743200" y="5143500"/>
            <a:ext cx="914400" cy="0"/>
          </a:xfrm>
          <a:custGeom>
            <a:avLst/>
            <a:gdLst/>
            <a:ahLst/>
            <a:cxnLst/>
            <a:rect l="l" t="t" r="r" b="b"/>
            <a:pathLst>
              <a:path w="914400">
                <a:moveTo>
                  <a:pt x="0" y="0"/>
                </a:moveTo>
                <a:lnTo>
                  <a:pt x="914400" y="0"/>
                </a:lnTo>
              </a:path>
            </a:pathLst>
          </a:custGeom>
          <a:ln w="5463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3091179" y="47548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6172200" y="1842770"/>
            <a:ext cx="914400" cy="0"/>
          </a:xfrm>
          <a:custGeom>
            <a:avLst/>
            <a:gdLst/>
            <a:ahLst/>
            <a:cxnLst/>
            <a:rect l="l" t="t" r="r" b="b"/>
            <a:pathLst>
              <a:path w="914400">
                <a:moveTo>
                  <a:pt x="0" y="0"/>
                </a:moveTo>
                <a:lnTo>
                  <a:pt x="914400" y="0"/>
                </a:lnTo>
              </a:path>
            </a:pathLst>
          </a:custGeom>
          <a:ln w="9129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6520180" y="14541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6172200" y="3442970"/>
            <a:ext cx="914400" cy="0"/>
          </a:xfrm>
          <a:custGeom>
            <a:avLst/>
            <a:gdLst/>
            <a:ahLst/>
            <a:cxnLst/>
            <a:rect l="l" t="t" r="r" b="b"/>
            <a:pathLst>
              <a:path w="914400">
                <a:moveTo>
                  <a:pt x="0" y="0"/>
                </a:moveTo>
                <a:lnTo>
                  <a:pt x="914400" y="0"/>
                </a:lnTo>
              </a:path>
            </a:pathLst>
          </a:custGeom>
          <a:ln w="9129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6520180" y="30543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9029700" y="2185670"/>
            <a:ext cx="0" cy="914400"/>
          </a:xfrm>
          <a:custGeom>
            <a:avLst/>
            <a:gdLst/>
            <a:ahLst/>
            <a:cxnLst/>
            <a:rect l="l" t="t" r="r" b="b"/>
            <a:pathLst>
              <a:path h="914400">
                <a:moveTo>
                  <a:pt x="0" y="0"/>
                </a:moveTo>
                <a:lnTo>
                  <a:pt x="0" y="914400"/>
                </a:lnTo>
              </a:path>
            </a:pathLst>
          </a:custGeom>
          <a:ln w="9129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9212580" y="24307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7772400" y="1842770"/>
            <a:ext cx="914400" cy="0"/>
          </a:xfrm>
          <a:custGeom>
            <a:avLst/>
            <a:gdLst/>
            <a:ahLst/>
            <a:cxnLst/>
            <a:rect l="l" t="t" r="r" b="b"/>
            <a:pathLst>
              <a:path w="914400">
                <a:moveTo>
                  <a:pt x="0" y="0"/>
                </a:moveTo>
                <a:lnTo>
                  <a:pt x="914400" y="0"/>
                </a:lnTo>
              </a:path>
            </a:pathLst>
          </a:custGeom>
          <a:ln w="9129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8120380" y="14541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7672069" y="2085339"/>
            <a:ext cx="1115060" cy="1115060"/>
          </a:xfrm>
          <a:custGeom>
            <a:avLst/>
            <a:gdLst/>
            <a:ahLst/>
            <a:cxnLst/>
            <a:rect l="l" t="t" r="r" b="b"/>
            <a:pathLst>
              <a:path w="1115059" h="1115060">
                <a:moveTo>
                  <a:pt x="1115059" y="0"/>
                </a:moveTo>
                <a:lnTo>
                  <a:pt x="0" y="1115060"/>
                </a:lnTo>
              </a:path>
            </a:pathLst>
          </a:custGeom>
          <a:ln w="9129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7974330" y="2254250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6071870" y="3685540"/>
            <a:ext cx="1115060" cy="1215390"/>
          </a:xfrm>
          <a:custGeom>
            <a:avLst/>
            <a:gdLst/>
            <a:ahLst/>
            <a:cxnLst/>
            <a:rect l="l" t="t" r="r" b="b"/>
            <a:pathLst>
              <a:path w="1115059" h="1215389">
                <a:moveTo>
                  <a:pt x="0" y="0"/>
                </a:moveTo>
                <a:lnTo>
                  <a:pt x="1115059" y="1215390"/>
                </a:lnTo>
              </a:path>
            </a:pathLst>
          </a:custGeom>
          <a:ln w="9129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6666230" y="39039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2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7772400" y="5143500"/>
            <a:ext cx="914400" cy="0"/>
          </a:xfrm>
          <a:custGeom>
            <a:avLst/>
            <a:gdLst/>
            <a:ahLst/>
            <a:cxnLst/>
            <a:rect l="l" t="t" r="r" b="b"/>
            <a:pathLst>
              <a:path w="914400">
                <a:moveTo>
                  <a:pt x="0" y="0"/>
                </a:moveTo>
                <a:lnTo>
                  <a:pt x="914400" y="0"/>
                </a:lnTo>
              </a:path>
            </a:pathLst>
          </a:custGeom>
          <a:ln w="9129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8120380" y="4754879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91919"/>
                </a:solidFill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5486400" y="149986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486400" y="149986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486400" y="149986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6172200" y="21856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7086600" y="149986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7086600" y="149986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7086600" y="149986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7772400" y="21856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7086600" y="310007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7086600" y="310007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7086600" y="31000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7772400" y="37858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486400" y="310007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5486400" y="310007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5486400" y="31000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6172200" y="37858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8686800" y="149986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11"/>
                </a:lnTo>
                <a:lnTo>
                  <a:pt x="250031" y="11812"/>
                </a:lnTo>
                <a:lnTo>
                  <a:pt x="207347" y="26054"/>
                </a:lnTo>
                <a:lnTo>
                  <a:pt x="167640" y="45390"/>
                </a:lnTo>
                <a:lnTo>
                  <a:pt x="131266" y="69471"/>
                </a:lnTo>
                <a:lnTo>
                  <a:pt x="98583" y="97948"/>
                </a:lnTo>
                <a:lnTo>
                  <a:pt x="69949" y="130474"/>
                </a:lnTo>
                <a:lnTo>
                  <a:pt x="45720" y="166699"/>
                </a:lnTo>
                <a:lnTo>
                  <a:pt x="26253" y="206275"/>
                </a:lnTo>
                <a:lnTo>
                  <a:pt x="11906" y="248855"/>
                </a:lnTo>
                <a:lnTo>
                  <a:pt x="3036" y="294089"/>
                </a:lnTo>
                <a:lnTo>
                  <a:pt x="0" y="341629"/>
                </a:lnTo>
                <a:lnTo>
                  <a:pt x="3036" y="389487"/>
                </a:lnTo>
                <a:lnTo>
                  <a:pt x="11906" y="435033"/>
                </a:lnTo>
                <a:lnTo>
                  <a:pt x="26253" y="477916"/>
                </a:lnTo>
                <a:lnTo>
                  <a:pt x="45720" y="517783"/>
                </a:lnTo>
                <a:lnTo>
                  <a:pt x="69949" y="554281"/>
                </a:lnTo>
                <a:lnTo>
                  <a:pt x="98583" y="587057"/>
                </a:lnTo>
                <a:lnTo>
                  <a:pt x="131266" y="615758"/>
                </a:lnTo>
                <a:lnTo>
                  <a:pt x="167640" y="640032"/>
                </a:lnTo>
                <a:lnTo>
                  <a:pt x="207347" y="659526"/>
                </a:lnTo>
                <a:lnTo>
                  <a:pt x="250031" y="673887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87"/>
                </a:lnTo>
                <a:lnTo>
                  <a:pt x="478452" y="659526"/>
                </a:lnTo>
                <a:lnTo>
                  <a:pt x="518159" y="640032"/>
                </a:lnTo>
                <a:lnTo>
                  <a:pt x="554533" y="615758"/>
                </a:lnTo>
                <a:lnTo>
                  <a:pt x="587216" y="587057"/>
                </a:lnTo>
                <a:lnTo>
                  <a:pt x="615850" y="554281"/>
                </a:lnTo>
                <a:lnTo>
                  <a:pt x="640079" y="517783"/>
                </a:lnTo>
                <a:lnTo>
                  <a:pt x="659546" y="477916"/>
                </a:lnTo>
                <a:lnTo>
                  <a:pt x="673893" y="435033"/>
                </a:lnTo>
                <a:lnTo>
                  <a:pt x="682763" y="389487"/>
                </a:lnTo>
                <a:lnTo>
                  <a:pt x="685800" y="341629"/>
                </a:lnTo>
                <a:lnTo>
                  <a:pt x="682763" y="294089"/>
                </a:lnTo>
                <a:lnTo>
                  <a:pt x="673893" y="248855"/>
                </a:lnTo>
                <a:lnTo>
                  <a:pt x="659546" y="206275"/>
                </a:lnTo>
                <a:lnTo>
                  <a:pt x="640079" y="166699"/>
                </a:lnTo>
                <a:lnTo>
                  <a:pt x="615850" y="130474"/>
                </a:lnTo>
                <a:lnTo>
                  <a:pt x="587216" y="97948"/>
                </a:lnTo>
                <a:lnTo>
                  <a:pt x="554533" y="69471"/>
                </a:lnTo>
                <a:lnTo>
                  <a:pt x="518159" y="45390"/>
                </a:lnTo>
                <a:lnTo>
                  <a:pt x="478452" y="26054"/>
                </a:lnTo>
                <a:lnTo>
                  <a:pt x="435768" y="11812"/>
                </a:lnTo>
                <a:lnTo>
                  <a:pt x="390465" y="3011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8686800" y="149986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11"/>
                </a:lnTo>
                <a:lnTo>
                  <a:pt x="435768" y="11812"/>
                </a:lnTo>
                <a:lnTo>
                  <a:pt x="478452" y="26054"/>
                </a:lnTo>
                <a:lnTo>
                  <a:pt x="518159" y="45390"/>
                </a:lnTo>
                <a:lnTo>
                  <a:pt x="554533" y="69471"/>
                </a:lnTo>
                <a:lnTo>
                  <a:pt x="587216" y="97948"/>
                </a:lnTo>
                <a:lnTo>
                  <a:pt x="615850" y="130474"/>
                </a:lnTo>
                <a:lnTo>
                  <a:pt x="640079" y="166699"/>
                </a:lnTo>
                <a:lnTo>
                  <a:pt x="659546" y="206275"/>
                </a:lnTo>
                <a:lnTo>
                  <a:pt x="673893" y="248855"/>
                </a:lnTo>
                <a:lnTo>
                  <a:pt x="682763" y="294089"/>
                </a:lnTo>
                <a:lnTo>
                  <a:pt x="685800" y="341629"/>
                </a:lnTo>
                <a:lnTo>
                  <a:pt x="682763" y="389487"/>
                </a:lnTo>
                <a:lnTo>
                  <a:pt x="673893" y="435033"/>
                </a:lnTo>
                <a:lnTo>
                  <a:pt x="659546" y="477916"/>
                </a:lnTo>
                <a:lnTo>
                  <a:pt x="640079" y="517783"/>
                </a:lnTo>
                <a:lnTo>
                  <a:pt x="615850" y="554281"/>
                </a:lnTo>
                <a:lnTo>
                  <a:pt x="587216" y="587057"/>
                </a:lnTo>
                <a:lnTo>
                  <a:pt x="554533" y="615758"/>
                </a:lnTo>
                <a:lnTo>
                  <a:pt x="518159" y="640032"/>
                </a:lnTo>
                <a:lnTo>
                  <a:pt x="478452" y="659526"/>
                </a:lnTo>
                <a:lnTo>
                  <a:pt x="435768" y="673887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87"/>
                </a:lnTo>
                <a:lnTo>
                  <a:pt x="207347" y="659526"/>
                </a:lnTo>
                <a:lnTo>
                  <a:pt x="167640" y="640032"/>
                </a:lnTo>
                <a:lnTo>
                  <a:pt x="131266" y="615758"/>
                </a:lnTo>
                <a:lnTo>
                  <a:pt x="98583" y="587057"/>
                </a:lnTo>
                <a:lnTo>
                  <a:pt x="69949" y="554281"/>
                </a:lnTo>
                <a:lnTo>
                  <a:pt x="45720" y="517783"/>
                </a:lnTo>
                <a:lnTo>
                  <a:pt x="26253" y="477916"/>
                </a:lnTo>
                <a:lnTo>
                  <a:pt x="11906" y="435033"/>
                </a:lnTo>
                <a:lnTo>
                  <a:pt x="3036" y="389487"/>
                </a:lnTo>
                <a:lnTo>
                  <a:pt x="0" y="341629"/>
                </a:lnTo>
                <a:lnTo>
                  <a:pt x="3036" y="294089"/>
                </a:lnTo>
                <a:lnTo>
                  <a:pt x="11906" y="248855"/>
                </a:lnTo>
                <a:lnTo>
                  <a:pt x="26253" y="206275"/>
                </a:lnTo>
                <a:lnTo>
                  <a:pt x="45720" y="166699"/>
                </a:lnTo>
                <a:lnTo>
                  <a:pt x="69949" y="130474"/>
                </a:lnTo>
                <a:lnTo>
                  <a:pt x="98583" y="97948"/>
                </a:lnTo>
                <a:lnTo>
                  <a:pt x="131266" y="69471"/>
                </a:lnTo>
                <a:lnTo>
                  <a:pt x="167640" y="45390"/>
                </a:lnTo>
                <a:lnTo>
                  <a:pt x="207347" y="26054"/>
                </a:lnTo>
                <a:lnTo>
                  <a:pt x="250031" y="11812"/>
                </a:lnTo>
                <a:lnTo>
                  <a:pt x="295334" y="3011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8686800" y="149986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9372600" y="21856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8686800" y="310007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11"/>
                </a:lnTo>
                <a:lnTo>
                  <a:pt x="250031" y="11812"/>
                </a:lnTo>
                <a:lnTo>
                  <a:pt x="207347" y="26054"/>
                </a:lnTo>
                <a:lnTo>
                  <a:pt x="167640" y="45390"/>
                </a:lnTo>
                <a:lnTo>
                  <a:pt x="131266" y="69471"/>
                </a:lnTo>
                <a:lnTo>
                  <a:pt x="98583" y="97948"/>
                </a:lnTo>
                <a:lnTo>
                  <a:pt x="69949" y="130474"/>
                </a:lnTo>
                <a:lnTo>
                  <a:pt x="45720" y="166699"/>
                </a:lnTo>
                <a:lnTo>
                  <a:pt x="26253" y="206275"/>
                </a:lnTo>
                <a:lnTo>
                  <a:pt x="11906" y="248855"/>
                </a:lnTo>
                <a:lnTo>
                  <a:pt x="3036" y="294089"/>
                </a:lnTo>
                <a:lnTo>
                  <a:pt x="0" y="341629"/>
                </a:lnTo>
                <a:lnTo>
                  <a:pt x="3036" y="389487"/>
                </a:lnTo>
                <a:lnTo>
                  <a:pt x="11906" y="435033"/>
                </a:lnTo>
                <a:lnTo>
                  <a:pt x="26253" y="477916"/>
                </a:lnTo>
                <a:lnTo>
                  <a:pt x="45720" y="517783"/>
                </a:lnTo>
                <a:lnTo>
                  <a:pt x="69949" y="554281"/>
                </a:lnTo>
                <a:lnTo>
                  <a:pt x="98583" y="587057"/>
                </a:lnTo>
                <a:lnTo>
                  <a:pt x="131266" y="615758"/>
                </a:lnTo>
                <a:lnTo>
                  <a:pt x="167640" y="640032"/>
                </a:lnTo>
                <a:lnTo>
                  <a:pt x="207347" y="659526"/>
                </a:lnTo>
                <a:lnTo>
                  <a:pt x="250031" y="673887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87"/>
                </a:lnTo>
                <a:lnTo>
                  <a:pt x="478452" y="659526"/>
                </a:lnTo>
                <a:lnTo>
                  <a:pt x="518159" y="640032"/>
                </a:lnTo>
                <a:lnTo>
                  <a:pt x="554533" y="615758"/>
                </a:lnTo>
                <a:lnTo>
                  <a:pt x="587216" y="587057"/>
                </a:lnTo>
                <a:lnTo>
                  <a:pt x="615850" y="554281"/>
                </a:lnTo>
                <a:lnTo>
                  <a:pt x="640079" y="517783"/>
                </a:lnTo>
                <a:lnTo>
                  <a:pt x="659546" y="477916"/>
                </a:lnTo>
                <a:lnTo>
                  <a:pt x="673893" y="435033"/>
                </a:lnTo>
                <a:lnTo>
                  <a:pt x="682763" y="389487"/>
                </a:lnTo>
                <a:lnTo>
                  <a:pt x="685800" y="341629"/>
                </a:lnTo>
                <a:lnTo>
                  <a:pt x="682763" y="294089"/>
                </a:lnTo>
                <a:lnTo>
                  <a:pt x="673893" y="248855"/>
                </a:lnTo>
                <a:lnTo>
                  <a:pt x="659546" y="206275"/>
                </a:lnTo>
                <a:lnTo>
                  <a:pt x="640079" y="166699"/>
                </a:lnTo>
                <a:lnTo>
                  <a:pt x="615850" y="130474"/>
                </a:lnTo>
                <a:lnTo>
                  <a:pt x="587216" y="97948"/>
                </a:lnTo>
                <a:lnTo>
                  <a:pt x="554533" y="69471"/>
                </a:lnTo>
                <a:lnTo>
                  <a:pt x="518159" y="45390"/>
                </a:lnTo>
                <a:lnTo>
                  <a:pt x="478452" y="26054"/>
                </a:lnTo>
                <a:lnTo>
                  <a:pt x="435768" y="11812"/>
                </a:lnTo>
                <a:lnTo>
                  <a:pt x="390465" y="3011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8686800" y="310007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11"/>
                </a:lnTo>
                <a:lnTo>
                  <a:pt x="435768" y="11812"/>
                </a:lnTo>
                <a:lnTo>
                  <a:pt x="478452" y="26054"/>
                </a:lnTo>
                <a:lnTo>
                  <a:pt x="518159" y="45390"/>
                </a:lnTo>
                <a:lnTo>
                  <a:pt x="554533" y="69471"/>
                </a:lnTo>
                <a:lnTo>
                  <a:pt x="587216" y="97948"/>
                </a:lnTo>
                <a:lnTo>
                  <a:pt x="615850" y="130474"/>
                </a:lnTo>
                <a:lnTo>
                  <a:pt x="640079" y="166699"/>
                </a:lnTo>
                <a:lnTo>
                  <a:pt x="659546" y="206275"/>
                </a:lnTo>
                <a:lnTo>
                  <a:pt x="673893" y="248855"/>
                </a:lnTo>
                <a:lnTo>
                  <a:pt x="682763" y="294089"/>
                </a:lnTo>
                <a:lnTo>
                  <a:pt x="685800" y="341629"/>
                </a:lnTo>
                <a:lnTo>
                  <a:pt x="682763" y="389487"/>
                </a:lnTo>
                <a:lnTo>
                  <a:pt x="673893" y="435033"/>
                </a:lnTo>
                <a:lnTo>
                  <a:pt x="659546" y="477916"/>
                </a:lnTo>
                <a:lnTo>
                  <a:pt x="640079" y="517783"/>
                </a:lnTo>
                <a:lnTo>
                  <a:pt x="615850" y="554281"/>
                </a:lnTo>
                <a:lnTo>
                  <a:pt x="587216" y="587057"/>
                </a:lnTo>
                <a:lnTo>
                  <a:pt x="554533" y="615758"/>
                </a:lnTo>
                <a:lnTo>
                  <a:pt x="518159" y="640032"/>
                </a:lnTo>
                <a:lnTo>
                  <a:pt x="478452" y="659526"/>
                </a:lnTo>
                <a:lnTo>
                  <a:pt x="435768" y="673887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87"/>
                </a:lnTo>
                <a:lnTo>
                  <a:pt x="207347" y="659526"/>
                </a:lnTo>
                <a:lnTo>
                  <a:pt x="167640" y="640032"/>
                </a:lnTo>
                <a:lnTo>
                  <a:pt x="131266" y="615758"/>
                </a:lnTo>
                <a:lnTo>
                  <a:pt x="98583" y="587057"/>
                </a:lnTo>
                <a:lnTo>
                  <a:pt x="69949" y="554281"/>
                </a:lnTo>
                <a:lnTo>
                  <a:pt x="45720" y="517783"/>
                </a:lnTo>
                <a:lnTo>
                  <a:pt x="26253" y="477916"/>
                </a:lnTo>
                <a:lnTo>
                  <a:pt x="11906" y="435033"/>
                </a:lnTo>
                <a:lnTo>
                  <a:pt x="3036" y="389487"/>
                </a:lnTo>
                <a:lnTo>
                  <a:pt x="0" y="341629"/>
                </a:lnTo>
                <a:lnTo>
                  <a:pt x="3036" y="294089"/>
                </a:lnTo>
                <a:lnTo>
                  <a:pt x="11906" y="248855"/>
                </a:lnTo>
                <a:lnTo>
                  <a:pt x="26253" y="206275"/>
                </a:lnTo>
                <a:lnTo>
                  <a:pt x="45720" y="166699"/>
                </a:lnTo>
                <a:lnTo>
                  <a:pt x="69949" y="130474"/>
                </a:lnTo>
                <a:lnTo>
                  <a:pt x="98583" y="97948"/>
                </a:lnTo>
                <a:lnTo>
                  <a:pt x="131266" y="69471"/>
                </a:lnTo>
                <a:lnTo>
                  <a:pt x="167640" y="45390"/>
                </a:lnTo>
                <a:lnTo>
                  <a:pt x="207347" y="26054"/>
                </a:lnTo>
                <a:lnTo>
                  <a:pt x="250031" y="11812"/>
                </a:lnTo>
                <a:lnTo>
                  <a:pt x="295334" y="3011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8686800" y="31000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9372600" y="37858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86868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86868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8686800" y="4800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9372600" y="5486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70866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70866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7086600" y="4800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7772400" y="5486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457200" y="149986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457200" y="149986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457200" y="149986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1143000" y="21856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2057400" y="149986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2057400" y="149986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2057400" y="149986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2743200" y="21856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2057400" y="310007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2057400" y="310007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2057400" y="31000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2743200" y="37858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457200" y="310007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457200" y="310007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457200" y="31000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1143000" y="37858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3657600" y="149986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11"/>
                </a:lnTo>
                <a:lnTo>
                  <a:pt x="250031" y="11812"/>
                </a:lnTo>
                <a:lnTo>
                  <a:pt x="207347" y="26054"/>
                </a:lnTo>
                <a:lnTo>
                  <a:pt x="167639" y="45390"/>
                </a:lnTo>
                <a:lnTo>
                  <a:pt x="131266" y="69471"/>
                </a:lnTo>
                <a:lnTo>
                  <a:pt x="98583" y="97948"/>
                </a:lnTo>
                <a:lnTo>
                  <a:pt x="69949" y="130474"/>
                </a:lnTo>
                <a:lnTo>
                  <a:pt x="45719" y="166699"/>
                </a:lnTo>
                <a:lnTo>
                  <a:pt x="26253" y="206275"/>
                </a:lnTo>
                <a:lnTo>
                  <a:pt x="11906" y="248855"/>
                </a:lnTo>
                <a:lnTo>
                  <a:pt x="3036" y="294089"/>
                </a:lnTo>
                <a:lnTo>
                  <a:pt x="0" y="341629"/>
                </a:lnTo>
                <a:lnTo>
                  <a:pt x="3036" y="389487"/>
                </a:lnTo>
                <a:lnTo>
                  <a:pt x="11906" y="435033"/>
                </a:lnTo>
                <a:lnTo>
                  <a:pt x="26253" y="477916"/>
                </a:lnTo>
                <a:lnTo>
                  <a:pt x="45720" y="517783"/>
                </a:lnTo>
                <a:lnTo>
                  <a:pt x="69949" y="554281"/>
                </a:lnTo>
                <a:lnTo>
                  <a:pt x="98583" y="587057"/>
                </a:lnTo>
                <a:lnTo>
                  <a:pt x="131266" y="615758"/>
                </a:lnTo>
                <a:lnTo>
                  <a:pt x="167640" y="640032"/>
                </a:lnTo>
                <a:lnTo>
                  <a:pt x="207347" y="659526"/>
                </a:lnTo>
                <a:lnTo>
                  <a:pt x="250031" y="673887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87"/>
                </a:lnTo>
                <a:lnTo>
                  <a:pt x="478452" y="659526"/>
                </a:lnTo>
                <a:lnTo>
                  <a:pt x="518160" y="640032"/>
                </a:lnTo>
                <a:lnTo>
                  <a:pt x="554533" y="615758"/>
                </a:lnTo>
                <a:lnTo>
                  <a:pt x="587216" y="587057"/>
                </a:lnTo>
                <a:lnTo>
                  <a:pt x="615850" y="554281"/>
                </a:lnTo>
                <a:lnTo>
                  <a:pt x="640080" y="517783"/>
                </a:lnTo>
                <a:lnTo>
                  <a:pt x="659546" y="477916"/>
                </a:lnTo>
                <a:lnTo>
                  <a:pt x="673893" y="435033"/>
                </a:lnTo>
                <a:lnTo>
                  <a:pt x="682763" y="389487"/>
                </a:lnTo>
                <a:lnTo>
                  <a:pt x="685800" y="341629"/>
                </a:lnTo>
                <a:lnTo>
                  <a:pt x="682763" y="294089"/>
                </a:lnTo>
                <a:lnTo>
                  <a:pt x="673893" y="248855"/>
                </a:lnTo>
                <a:lnTo>
                  <a:pt x="659546" y="206275"/>
                </a:lnTo>
                <a:lnTo>
                  <a:pt x="640079" y="166699"/>
                </a:lnTo>
                <a:lnTo>
                  <a:pt x="615850" y="130474"/>
                </a:lnTo>
                <a:lnTo>
                  <a:pt x="587216" y="97948"/>
                </a:lnTo>
                <a:lnTo>
                  <a:pt x="554533" y="69471"/>
                </a:lnTo>
                <a:lnTo>
                  <a:pt x="518159" y="45390"/>
                </a:lnTo>
                <a:lnTo>
                  <a:pt x="478452" y="26054"/>
                </a:lnTo>
                <a:lnTo>
                  <a:pt x="435768" y="11812"/>
                </a:lnTo>
                <a:lnTo>
                  <a:pt x="390465" y="3011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3657600" y="149986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11"/>
                </a:lnTo>
                <a:lnTo>
                  <a:pt x="435768" y="11812"/>
                </a:lnTo>
                <a:lnTo>
                  <a:pt x="478452" y="26054"/>
                </a:lnTo>
                <a:lnTo>
                  <a:pt x="518159" y="45390"/>
                </a:lnTo>
                <a:lnTo>
                  <a:pt x="554533" y="69471"/>
                </a:lnTo>
                <a:lnTo>
                  <a:pt x="587216" y="97948"/>
                </a:lnTo>
                <a:lnTo>
                  <a:pt x="615850" y="130474"/>
                </a:lnTo>
                <a:lnTo>
                  <a:pt x="640079" y="166699"/>
                </a:lnTo>
                <a:lnTo>
                  <a:pt x="659546" y="206275"/>
                </a:lnTo>
                <a:lnTo>
                  <a:pt x="673893" y="248855"/>
                </a:lnTo>
                <a:lnTo>
                  <a:pt x="682763" y="294089"/>
                </a:lnTo>
                <a:lnTo>
                  <a:pt x="685800" y="341629"/>
                </a:lnTo>
                <a:lnTo>
                  <a:pt x="682763" y="389487"/>
                </a:lnTo>
                <a:lnTo>
                  <a:pt x="673893" y="435033"/>
                </a:lnTo>
                <a:lnTo>
                  <a:pt x="659546" y="477916"/>
                </a:lnTo>
                <a:lnTo>
                  <a:pt x="640080" y="517783"/>
                </a:lnTo>
                <a:lnTo>
                  <a:pt x="615850" y="554281"/>
                </a:lnTo>
                <a:lnTo>
                  <a:pt x="587216" y="587057"/>
                </a:lnTo>
                <a:lnTo>
                  <a:pt x="554533" y="615758"/>
                </a:lnTo>
                <a:lnTo>
                  <a:pt x="518160" y="640032"/>
                </a:lnTo>
                <a:lnTo>
                  <a:pt x="478452" y="659526"/>
                </a:lnTo>
                <a:lnTo>
                  <a:pt x="435768" y="673887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87"/>
                </a:lnTo>
                <a:lnTo>
                  <a:pt x="207347" y="659526"/>
                </a:lnTo>
                <a:lnTo>
                  <a:pt x="167640" y="640032"/>
                </a:lnTo>
                <a:lnTo>
                  <a:pt x="131266" y="615758"/>
                </a:lnTo>
                <a:lnTo>
                  <a:pt x="98583" y="587057"/>
                </a:lnTo>
                <a:lnTo>
                  <a:pt x="69949" y="554281"/>
                </a:lnTo>
                <a:lnTo>
                  <a:pt x="45720" y="517783"/>
                </a:lnTo>
                <a:lnTo>
                  <a:pt x="26253" y="477916"/>
                </a:lnTo>
                <a:lnTo>
                  <a:pt x="11906" y="435033"/>
                </a:lnTo>
                <a:lnTo>
                  <a:pt x="3036" y="389487"/>
                </a:lnTo>
                <a:lnTo>
                  <a:pt x="0" y="341629"/>
                </a:lnTo>
                <a:lnTo>
                  <a:pt x="3036" y="294089"/>
                </a:lnTo>
                <a:lnTo>
                  <a:pt x="11906" y="248855"/>
                </a:lnTo>
                <a:lnTo>
                  <a:pt x="26253" y="206275"/>
                </a:lnTo>
                <a:lnTo>
                  <a:pt x="45719" y="166699"/>
                </a:lnTo>
                <a:lnTo>
                  <a:pt x="69949" y="130474"/>
                </a:lnTo>
                <a:lnTo>
                  <a:pt x="98583" y="97948"/>
                </a:lnTo>
                <a:lnTo>
                  <a:pt x="131266" y="69471"/>
                </a:lnTo>
                <a:lnTo>
                  <a:pt x="167639" y="45390"/>
                </a:lnTo>
                <a:lnTo>
                  <a:pt x="207347" y="26054"/>
                </a:lnTo>
                <a:lnTo>
                  <a:pt x="250031" y="11812"/>
                </a:lnTo>
                <a:lnTo>
                  <a:pt x="295334" y="3011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3657600" y="149986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4343400" y="21856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3657600" y="310007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11"/>
                </a:lnTo>
                <a:lnTo>
                  <a:pt x="250031" y="11812"/>
                </a:lnTo>
                <a:lnTo>
                  <a:pt x="207347" y="26054"/>
                </a:lnTo>
                <a:lnTo>
                  <a:pt x="167639" y="45390"/>
                </a:lnTo>
                <a:lnTo>
                  <a:pt x="131266" y="69471"/>
                </a:lnTo>
                <a:lnTo>
                  <a:pt x="98583" y="97948"/>
                </a:lnTo>
                <a:lnTo>
                  <a:pt x="69949" y="130474"/>
                </a:lnTo>
                <a:lnTo>
                  <a:pt x="45719" y="166699"/>
                </a:lnTo>
                <a:lnTo>
                  <a:pt x="26253" y="206275"/>
                </a:lnTo>
                <a:lnTo>
                  <a:pt x="11906" y="248855"/>
                </a:lnTo>
                <a:lnTo>
                  <a:pt x="3036" y="294089"/>
                </a:lnTo>
                <a:lnTo>
                  <a:pt x="0" y="341629"/>
                </a:lnTo>
                <a:lnTo>
                  <a:pt x="3036" y="389487"/>
                </a:lnTo>
                <a:lnTo>
                  <a:pt x="11906" y="435033"/>
                </a:lnTo>
                <a:lnTo>
                  <a:pt x="26253" y="477916"/>
                </a:lnTo>
                <a:lnTo>
                  <a:pt x="45720" y="517783"/>
                </a:lnTo>
                <a:lnTo>
                  <a:pt x="69949" y="554281"/>
                </a:lnTo>
                <a:lnTo>
                  <a:pt x="98583" y="587057"/>
                </a:lnTo>
                <a:lnTo>
                  <a:pt x="131266" y="615758"/>
                </a:lnTo>
                <a:lnTo>
                  <a:pt x="167640" y="640032"/>
                </a:lnTo>
                <a:lnTo>
                  <a:pt x="207347" y="659526"/>
                </a:lnTo>
                <a:lnTo>
                  <a:pt x="250031" y="673887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87"/>
                </a:lnTo>
                <a:lnTo>
                  <a:pt x="478452" y="659526"/>
                </a:lnTo>
                <a:lnTo>
                  <a:pt x="518160" y="640032"/>
                </a:lnTo>
                <a:lnTo>
                  <a:pt x="554533" y="615758"/>
                </a:lnTo>
                <a:lnTo>
                  <a:pt x="587216" y="587057"/>
                </a:lnTo>
                <a:lnTo>
                  <a:pt x="615850" y="554281"/>
                </a:lnTo>
                <a:lnTo>
                  <a:pt x="640080" y="517783"/>
                </a:lnTo>
                <a:lnTo>
                  <a:pt x="659546" y="477916"/>
                </a:lnTo>
                <a:lnTo>
                  <a:pt x="673893" y="435033"/>
                </a:lnTo>
                <a:lnTo>
                  <a:pt x="682763" y="389487"/>
                </a:lnTo>
                <a:lnTo>
                  <a:pt x="685800" y="341629"/>
                </a:lnTo>
                <a:lnTo>
                  <a:pt x="682763" y="294089"/>
                </a:lnTo>
                <a:lnTo>
                  <a:pt x="673893" y="248855"/>
                </a:lnTo>
                <a:lnTo>
                  <a:pt x="659546" y="206275"/>
                </a:lnTo>
                <a:lnTo>
                  <a:pt x="640079" y="166699"/>
                </a:lnTo>
                <a:lnTo>
                  <a:pt x="615850" y="130474"/>
                </a:lnTo>
                <a:lnTo>
                  <a:pt x="587216" y="97948"/>
                </a:lnTo>
                <a:lnTo>
                  <a:pt x="554533" y="69471"/>
                </a:lnTo>
                <a:lnTo>
                  <a:pt x="518159" y="45390"/>
                </a:lnTo>
                <a:lnTo>
                  <a:pt x="478452" y="26054"/>
                </a:lnTo>
                <a:lnTo>
                  <a:pt x="435768" y="11812"/>
                </a:lnTo>
                <a:lnTo>
                  <a:pt x="390465" y="3011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3657600" y="310007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11"/>
                </a:lnTo>
                <a:lnTo>
                  <a:pt x="435768" y="11812"/>
                </a:lnTo>
                <a:lnTo>
                  <a:pt x="478452" y="26054"/>
                </a:lnTo>
                <a:lnTo>
                  <a:pt x="518159" y="45390"/>
                </a:lnTo>
                <a:lnTo>
                  <a:pt x="554533" y="69471"/>
                </a:lnTo>
                <a:lnTo>
                  <a:pt x="587216" y="97948"/>
                </a:lnTo>
                <a:lnTo>
                  <a:pt x="615850" y="130474"/>
                </a:lnTo>
                <a:lnTo>
                  <a:pt x="640079" y="166699"/>
                </a:lnTo>
                <a:lnTo>
                  <a:pt x="659546" y="206275"/>
                </a:lnTo>
                <a:lnTo>
                  <a:pt x="673893" y="248855"/>
                </a:lnTo>
                <a:lnTo>
                  <a:pt x="682763" y="294089"/>
                </a:lnTo>
                <a:lnTo>
                  <a:pt x="685800" y="341629"/>
                </a:lnTo>
                <a:lnTo>
                  <a:pt x="682763" y="389487"/>
                </a:lnTo>
                <a:lnTo>
                  <a:pt x="673893" y="435033"/>
                </a:lnTo>
                <a:lnTo>
                  <a:pt x="659546" y="477916"/>
                </a:lnTo>
                <a:lnTo>
                  <a:pt x="640080" y="517783"/>
                </a:lnTo>
                <a:lnTo>
                  <a:pt x="615850" y="554281"/>
                </a:lnTo>
                <a:lnTo>
                  <a:pt x="587216" y="587057"/>
                </a:lnTo>
                <a:lnTo>
                  <a:pt x="554533" y="615758"/>
                </a:lnTo>
                <a:lnTo>
                  <a:pt x="518160" y="640032"/>
                </a:lnTo>
                <a:lnTo>
                  <a:pt x="478452" y="659526"/>
                </a:lnTo>
                <a:lnTo>
                  <a:pt x="435768" y="673887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87"/>
                </a:lnTo>
                <a:lnTo>
                  <a:pt x="207347" y="659526"/>
                </a:lnTo>
                <a:lnTo>
                  <a:pt x="167640" y="640032"/>
                </a:lnTo>
                <a:lnTo>
                  <a:pt x="131266" y="615758"/>
                </a:lnTo>
                <a:lnTo>
                  <a:pt x="98583" y="587057"/>
                </a:lnTo>
                <a:lnTo>
                  <a:pt x="69949" y="554281"/>
                </a:lnTo>
                <a:lnTo>
                  <a:pt x="45720" y="517783"/>
                </a:lnTo>
                <a:lnTo>
                  <a:pt x="26253" y="477916"/>
                </a:lnTo>
                <a:lnTo>
                  <a:pt x="11906" y="435033"/>
                </a:lnTo>
                <a:lnTo>
                  <a:pt x="3036" y="389487"/>
                </a:lnTo>
                <a:lnTo>
                  <a:pt x="0" y="341629"/>
                </a:lnTo>
                <a:lnTo>
                  <a:pt x="3036" y="294089"/>
                </a:lnTo>
                <a:lnTo>
                  <a:pt x="11906" y="248855"/>
                </a:lnTo>
                <a:lnTo>
                  <a:pt x="26253" y="206275"/>
                </a:lnTo>
                <a:lnTo>
                  <a:pt x="45719" y="166699"/>
                </a:lnTo>
                <a:lnTo>
                  <a:pt x="69949" y="130474"/>
                </a:lnTo>
                <a:lnTo>
                  <a:pt x="98583" y="97948"/>
                </a:lnTo>
                <a:lnTo>
                  <a:pt x="131266" y="69471"/>
                </a:lnTo>
                <a:lnTo>
                  <a:pt x="167639" y="45390"/>
                </a:lnTo>
                <a:lnTo>
                  <a:pt x="207347" y="26054"/>
                </a:lnTo>
                <a:lnTo>
                  <a:pt x="250031" y="11812"/>
                </a:lnTo>
                <a:lnTo>
                  <a:pt x="295334" y="3011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3657600" y="31000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4343400" y="37858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36576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36576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3657600" y="4800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4343400" y="5486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20574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20574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2057400" y="4800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2743200" y="5486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50619" y="554990"/>
            <a:ext cx="776732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solidFill>
                  <a:srgbClr val="191919"/>
                </a:solidFill>
              </a:rPr>
              <a:t>Correctness Proof</a:t>
            </a:r>
            <a:r>
              <a:rPr spc="-60" dirty="0">
                <a:solidFill>
                  <a:srgbClr val="191919"/>
                </a:solidFill>
              </a:rPr>
              <a:t> </a:t>
            </a:r>
            <a:r>
              <a:rPr spc="-10" dirty="0">
                <a:solidFill>
                  <a:srgbClr val="191919"/>
                </a:solidFill>
              </a:rPr>
              <a:t>Intuition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99440" y="1866900"/>
            <a:ext cx="170815" cy="2451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50" spc="265" dirty="0">
                <a:solidFill>
                  <a:srgbClr val="191919"/>
                </a:solidFill>
                <a:latin typeface="Calibri"/>
                <a:cs typeface="Calibri"/>
              </a:rPr>
              <a:t>●</a:t>
            </a:r>
            <a:endParaRPr sz="145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23289" y="1732279"/>
            <a:ext cx="8018145" cy="1461770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12700" marR="5080" algn="just">
              <a:lnSpc>
                <a:spcPct val="97300"/>
              </a:lnSpc>
              <a:spcBef>
                <a:spcPts val="200"/>
              </a:spcBef>
            </a:pPr>
            <a:r>
              <a:rPr sz="3200" b="1" spc="-5" dirty="0">
                <a:solidFill>
                  <a:srgbClr val="0000FF"/>
                </a:solidFill>
                <a:latin typeface="DejaVu Serif"/>
                <a:cs typeface="DejaVu Serif"/>
              </a:rPr>
              <a:t>Claim: </a:t>
            </a:r>
            <a:r>
              <a:rPr sz="3200" spc="-5" dirty="0">
                <a:solidFill>
                  <a:srgbClr val="191919"/>
                </a:solidFill>
                <a:latin typeface="DejaVu Serif"/>
                <a:cs typeface="DejaVu Serif"/>
              </a:rPr>
              <a:t>Every edge added by Kruskal's  algorithm is </a:t>
            </a:r>
            <a:r>
              <a:rPr sz="3200" dirty="0">
                <a:solidFill>
                  <a:srgbClr val="191919"/>
                </a:solidFill>
                <a:latin typeface="DejaVu Serif"/>
                <a:cs typeface="DejaVu Serif"/>
              </a:rPr>
              <a:t>a </a:t>
            </a:r>
            <a:r>
              <a:rPr sz="3200" spc="-5" dirty="0">
                <a:solidFill>
                  <a:srgbClr val="191919"/>
                </a:solidFill>
                <a:latin typeface="DejaVu Serif"/>
                <a:cs typeface="DejaVu Serif"/>
              </a:rPr>
              <a:t>least-cost edge crossing  some </a:t>
            </a:r>
            <a:r>
              <a:rPr sz="3200" dirty="0">
                <a:solidFill>
                  <a:srgbClr val="191919"/>
                </a:solidFill>
                <a:latin typeface="DejaVu Serif"/>
                <a:cs typeface="DejaVu Serif"/>
              </a:rPr>
              <a:t>cut (</a:t>
            </a:r>
            <a:r>
              <a:rPr sz="3200" i="1" dirty="0">
                <a:solidFill>
                  <a:srgbClr val="191919"/>
                </a:solidFill>
                <a:latin typeface="DejaVu Serif"/>
                <a:cs typeface="DejaVu Serif"/>
              </a:rPr>
              <a:t>S</a:t>
            </a:r>
            <a:r>
              <a:rPr sz="3200" dirty="0">
                <a:solidFill>
                  <a:srgbClr val="191919"/>
                </a:solidFill>
                <a:latin typeface="DejaVu Serif"/>
                <a:cs typeface="DejaVu Serif"/>
              </a:rPr>
              <a:t>, </a:t>
            </a:r>
            <a:r>
              <a:rPr sz="3200" i="1" dirty="0">
                <a:solidFill>
                  <a:srgbClr val="191919"/>
                </a:solidFill>
                <a:latin typeface="DejaVu Serif"/>
                <a:cs typeface="DejaVu Serif"/>
              </a:rPr>
              <a:t>V </a:t>
            </a:r>
            <a:r>
              <a:rPr sz="3200" dirty="0">
                <a:solidFill>
                  <a:srgbClr val="191919"/>
                </a:solidFill>
                <a:latin typeface="DejaVu Serif"/>
                <a:cs typeface="DejaVu Serif"/>
              </a:rPr>
              <a:t>–</a:t>
            </a:r>
            <a:r>
              <a:rPr sz="3200" spc="10" dirty="0">
                <a:solidFill>
                  <a:srgbClr val="191919"/>
                </a:solidFill>
                <a:latin typeface="DejaVu Serif"/>
                <a:cs typeface="DejaVu Serif"/>
              </a:rPr>
              <a:t> </a:t>
            </a:r>
            <a:r>
              <a:rPr sz="3200" i="1" spc="-5" dirty="0">
                <a:solidFill>
                  <a:srgbClr val="191919"/>
                </a:solidFill>
                <a:latin typeface="DejaVu Serif"/>
                <a:cs typeface="DejaVu Serif"/>
              </a:rPr>
              <a:t>S</a:t>
            </a:r>
            <a:r>
              <a:rPr sz="3200" spc="-5" dirty="0">
                <a:solidFill>
                  <a:srgbClr val="191919"/>
                </a:solidFill>
                <a:latin typeface="DejaVu Serif"/>
                <a:cs typeface="DejaVu Serif"/>
              </a:rPr>
              <a:t>).</a:t>
            </a:r>
            <a:endParaRPr sz="3200">
              <a:latin typeface="DejaVu Serif"/>
              <a:cs typeface="DejaVu Serif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31239" y="3456939"/>
            <a:ext cx="153035" cy="2178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250" spc="245" dirty="0">
                <a:solidFill>
                  <a:srgbClr val="191919"/>
                </a:solidFill>
                <a:latin typeface="Calibri"/>
                <a:cs typeface="Calibri"/>
              </a:rPr>
              <a:t>●</a:t>
            </a:r>
            <a:endParaRPr sz="125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31239" y="4427220"/>
            <a:ext cx="153035" cy="2178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250" spc="245" dirty="0">
                <a:solidFill>
                  <a:srgbClr val="191919"/>
                </a:solidFill>
                <a:latin typeface="Calibri"/>
                <a:cs typeface="Calibri"/>
              </a:rPr>
              <a:t>●</a:t>
            </a:r>
            <a:endParaRPr sz="12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31239" y="5396229"/>
            <a:ext cx="153035" cy="2178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250" spc="245" dirty="0">
                <a:solidFill>
                  <a:srgbClr val="191919"/>
                </a:solidFill>
                <a:latin typeface="Calibri"/>
                <a:cs typeface="Calibri"/>
              </a:rPr>
              <a:t>●</a:t>
            </a:r>
            <a:endParaRPr sz="125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355089" y="3336290"/>
            <a:ext cx="8140065" cy="3218180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2700" marR="5080">
              <a:lnSpc>
                <a:spcPts val="3250"/>
              </a:lnSpc>
              <a:spcBef>
                <a:spcPts val="300"/>
              </a:spcBef>
            </a:pPr>
            <a:r>
              <a:rPr sz="2800" spc="-5" dirty="0">
                <a:solidFill>
                  <a:srgbClr val="191919"/>
                </a:solidFill>
                <a:latin typeface="DejaVu Serif"/>
                <a:cs typeface="DejaVu Serif"/>
              </a:rPr>
              <a:t>When the edge was </a:t>
            </a:r>
            <a:r>
              <a:rPr sz="2800" spc="-10" dirty="0">
                <a:solidFill>
                  <a:srgbClr val="191919"/>
                </a:solidFill>
                <a:latin typeface="DejaVu Serif"/>
                <a:cs typeface="DejaVu Serif"/>
              </a:rPr>
              <a:t>chosen, </a:t>
            </a:r>
            <a:r>
              <a:rPr sz="2800" dirty="0">
                <a:solidFill>
                  <a:srgbClr val="191919"/>
                </a:solidFill>
                <a:latin typeface="DejaVu Serif"/>
                <a:cs typeface="DejaVu Serif"/>
              </a:rPr>
              <a:t>it </a:t>
            </a:r>
            <a:r>
              <a:rPr sz="2800" spc="-5" dirty="0">
                <a:solidFill>
                  <a:srgbClr val="191919"/>
                </a:solidFill>
                <a:latin typeface="DejaVu Serif"/>
                <a:cs typeface="DejaVu Serif"/>
              </a:rPr>
              <a:t>did not close </a:t>
            </a:r>
            <a:r>
              <a:rPr sz="2800" dirty="0">
                <a:solidFill>
                  <a:srgbClr val="191919"/>
                </a:solidFill>
                <a:latin typeface="DejaVu Serif"/>
                <a:cs typeface="DejaVu Serif"/>
              </a:rPr>
              <a:t>a  </a:t>
            </a:r>
            <a:r>
              <a:rPr sz="2800" spc="-5" dirty="0">
                <a:solidFill>
                  <a:srgbClr val="191919"/>
                </a:solidFill>
                <a:latin typeface="DejaVu Serif"/>
                <a:cs typeface="DejaVu Serif"/>
              </a:rPr>
              <a:t>cycle.</a:t>
            </a:r>
            <a:endParaRPr sz="2800">
              <a:latin typeface="DejaVu Serif"/>
              <a:cs typeface="DejaVu Serif"/>
            </a:endParaRPr>
          </a:p>
          <a:p>
            <a:pPr marL="12700" marR="345440">
              <a:lnSpc>
                <a:spcPts val="3250"/>
              </a:lnSpc>
              <a:spcBef>
                <a:spcPts val="1140"/>
              </a:spcBef>
            </a:pPr>
            <a:r>
              <a:rPr sz="2800" spc="-10" dirty="0">
                <a:solidFill>
                  <a:srgbClr val="191919"/>
                </a:solidFill>
                <a:latin typeface="DejaVu Serif"/>
                <a:cs typeface="DejaVu Serif"/>
              </a:rPr>
              <a:t>Choose </a:t>
            </a:r>
            <a:r>
              <a:rPr sz="2800" i="1" dirty="0">
                <a:solidFill>
                  <a:srgbClr val="191919"/>
                </a:solidFill>
                <a:latin typeface="DejaVu Serif"/>
                <a:cs typeface="DejaVu Serif"/>
              </a:rPr>
              <a:t>S </a:t>
            </a:r>
            <a:r>
              <a:rPr sz="2800" dirty="0">
                <a:solidFill>
                  <a:srgbClr val="191919"/>
                </a:solidFill>
                <a:latin typeface="DejaVu Serif"/>
                <a:cs typeface="DejaVu Serif"/>
              </a:rPr>
              <a:t>to </a:t>
            </a:r>
            <a:r>
              <a:rPr sz="2800" spc="-5" dirty="0">
                <a:solidFill>
                  <a:srgbClr val="191919"/>
                </a:solidFill>
                <a:latin typeface="DejaVu Serif"/>
                <a:cs typeface="DejaVu Serif"/>
              </a:rPr>
              <a:t>be the </a:t>
            </a:r>
            <a:r>
              <a:rPr sz="2800" spc="-10" dirty="0">
                <a:solidFill>
                  <a:srgbClr val="191919"/>
                </a:solidFill>
                <a:latin typeface="DejaVu Serif"/>
                <a:cs typeface="DejaVu Serif"/>
              </a:rPr>
              <a:t>CC </a:t>
            </a:r>
            <a:r>
              <a:rPr sz="2800" spc="-5" dirty="0">
                <a:solidFill>
                  <a:srgbClr val="191919"/>
                </a:solidFill>
                <a:latin typeface="DejaVu Serif"/>
                <a:cs typeface="DejaVu Serif"/>
              </a:rPr>
              <a:t>of </a:t>
            </a:r>
            <a:r>
              <a:rPr sz="2800" spc="-10" dirty="0">
                <a:solidFill>
                  <a:srgbClr val="191919"/>
                </a:solidFill>
                <a:latin typeface="DejaVu Serif"/>
                <a:cs typeface="DejaVu Serif"/>
              </a:rPr>
              <a:t>nodes </a:t>
            </a:r>
            <a:r>
              <a:rPr sz="2800" spc="-5" dirty="0">
                <a:solidFill>
                  <a:srgbClr val="191919"/>
                </a:solidFill>
                <a:latin typeface="DejaVu Serif"/>
                <a:cs typeface="DejaVu Serif"/>
              </a:rPr>
              <a:t>on one end  of the edge </a:t>
            </a:r>
            <a:r>
              <a:rPr sz="2800" dirty="0">
                <a:solidFill>
                  <a:srgbClr val="191919"/>
                </a:solidFill>
                <a:latin typeface="DejaVu Serif"/>
                <a:cs typeface="DejaVu Serif"/>
              </a:rPr>
              <a:t>to </a:t>
            </a:r>
            <a:r>
              <a:rPr sz="2800" spc="-5" dirty="0">
                <a:solidFill>
                  <a:srgbClr val="191919"/>
                </a:solidFill>
                <a:latin typeface="DejaVu Serif"/>
                <a:cs typeface="DejaVu Serif"/>
              </a:rPr>
              <a:t>get cut </a:t>
            </a:r>
            <a:r>
              <a:rPr sz="2800" spc="10" dirty="0">
                <a:solidFill>
                  <a:srgbClr val="191919"/>
                </a:solidFill>
                <a:latin typeface="DejaVu Serif"/>
                <a:cs typeface="DejaVu Serif"/>
              </a:rPr>
              <a:t>(</a:t>
            </a:r>
            <a:r>
              <a:rPr sz="2800" i="1" spc="10" dirty="0">
                <a:solidFill>
                  <a:srgbClr val="191919"/>
                </a:solidFill>
                <a:latin typeface="DejaVu Serif"/>
                <a:cs typeface="DejaVu Serif"/>
              </a:rPr>
              <a:t>S</a:t>
            </a:r>
            <a:r>
              <a:rPr sz="2800" spc="10" dirty="0">
                <a:solidFill>
                  <a:srgbClr val="191919"/>
                </a:solidFill>
                <a:latin typeface="DejaVu Serif"/>
                <a:cs typeface="DejaVu Serif"/>
              </a:rPr>
              <a:t>, </a:t>
            </a:r>
            <a:r>
              <a:rPr sz="2800" i="1" dirty="0">
                <a:solidFill>
                  <a:srgbClr val="191919"/>
                </a:solidFill>
                <a:latin typeface="DejaVu Serif"/>
                <a:cs typeface="DejaVu Serif"/>
              </a:rPr>
              <a:t>V </a:t>
            </a:r>
            <a:r>
              <a:rPr sz="2800" dirty="0">
                <a:solidFill>
                  <a:srgbClr val="191919"/>
                </a:solidFill>
                <a:latin typeface="DejaVu Serif"/>
                <a:cs typeface="DejaVu Serif"/>
              </a:rPr>
              <a:t>–</a:t>
            </a:r>
            <a:r>
              <a:rPr sz="2800" spc="-95" dirty="0">
                <a:solidFill>
                  <a:srgbClr val="191919"/>
                </a:solidFill>
                <a:latin typeface="DejaVu Serif"/>
                <a:cs typeface="DejaVu Serif"/>
              </a:rPr>
              <a:t> </a:t>
            </a:r>
            <a:r>
              <a:rPr sz="2800" i="1" spc="-5" dirty="0">
                <a:solidFill>
                  <a:srgbClr val="191919"/>
                </a:solidFill>
                <a:latin typeface="DejaVu Serif"/>
                <a:cs typeface="DejaVu Serif"/>
              </a:rPr>
              <a:t>S</a:t>
            </a:r>
            <a:r>
              <a:rPr sz="2800" spc="-5" dirty="0">
                <a:solidFill>
                  <a:srgbClr val="191919"/>
                </a:solidFill>
                <a:latin typeface="DejaVu Serif"/>
                <a:cs typeface="DejaVu Serif"/>
              </a:rPr>
              <a:t>).</a:t>
            </a:r>
            <a:endParaRPr sz="2800">
              <a:latin typeface="DejaVu Serif"/>
              <a:cs typeface="DejaVu Serif"/>
            </a:endParaRPr>
          </a:p>
          <a:p>
            <a:pPr marL="12700" marR="102235">
              <a:lnSpc>
                <a:spcPct val="96900"/>
              </a:lnSpc>
              <a:spcBef>
                <a:spcPts val="1035"/>
              </a:spcBef>
            </a:pPr>
            <a:r>
              <a:rPr sz="2800" spc="-5" dirty="0">
                <a:solidFill>
                  <a:srgbClr val="191919"/>
                </a:solidFill>
                <a:latin typeface="DejaVu Serif"/>
                <a:cs typeface="DejaVu Serif"/>
              </a:rPr>
              <a:t>Edge must be cheapest edge crossing this  cut, since otherwise we would have selected  </a:t>
            </a:r>
            <a:r>
              <a:rPr sz="2800" dirty="0">
                <a:solidFill>
                  <a:srgbClr val="191919"/>
                </a:solidFill>
                <a:latin typeface="DejaVu Serif"/>
                <a:cs typeface="DejaVu Serif"/>
              </a:rPr>
              <a:t>a </a:t>
            </a:r>
            <a:r>
              <a:rPr sz="2800" spc="-10" dirty="0">
                <a:solidFill>
                  <a:srgbClr val="191919"/>
                </a:solidFill>
                <a:latin typeface="DejaVu Serif"/>
                <a:cs typeface="DejaVu Serif"/>
              </a:rPr>
              <a:t>different </a:t>
            </a:r>
            <a:r>
              <a:rPr sz="2800" spc="-5" dirty="0">
                <a:solidFill>
                  <a:srgbClr val="191919"/>
                </a:solidFill>
                <a:latin typeface="DejaVu Serif"/>
                <a:cs typeface="DejaVu Serif"/>
              </a:rPr>
              <a:t>edge.</a:t>
            </a:r>
            <a:endParaRPr sz="2800">
              <a:latin typeface="DejaVu Serif"/>
              <a:cs typeface="DejaVu Serif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Marina">
  <a:themeElements>
    <a:clrScheme name="Marina">
      <a:dk1>
        <a:srgbClr val="FFFFFF"/>
      </a:dk1>
      <a:lt1>
        <a:srgbClr val="00517C"/>
      </a:lt1>
      <a:dk2>
        <a:srgbClr val="004065"/>
      </a:dk2>
      <a:lt2>
        <a:srgbClr val="CFD8DC"/>
      </a:lt2>
      <a:accent1>
        <a:srgbClr val="0277BD"/>
      </a:accent1>
      <a:accent2>
        <a:srgbClr val="558B2F"/>
      </a:accent2>
      <a:accent3>
        <a:srgbClr val="009688"/>
      </a:accent3>
      <a:accent4>
        <a:srgbClr val="039BE5"/>
      </a:accent4>
      <a:accent5>
        <a:srgbClr val="8BC34A"/>
      </a:accent5>
      <a:accent6>
        <a:srgbClr val="FFEB38"/>
      </a:accent6>
      <a:hlink>
        <a:srgbClr val="8BC34A"/>
      </a:hlink>
      <a:folHlink>
        <a:srgbClr val="8BC3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3550</TotalTime>
  <Words>3543</Words>
  <Application>Microsoft Office PowerPoint</Application>
  <PresentationFormat>Custom</PresentationFormat>
  <Paragraphs>2385</Paragraphs>
  <Slides>130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130</vt:i4>
      </vt:variant>
    </vt:vector>
  </HeadingPairs>
  <TitlesOfParts>
    <vt:vector size="142" baseType="lpstr">
      <vt:lpstr>Arial</vt:lpstr>
      <vt:lpstr>Calibri</vt:lpstr>
      <vt:lpstr>Consolas</vt:lpstr>
      <vt:lpstr>DejaVu Serif</vt:lpstr>
      <vt:lpstr>Dosis</vt:lpstr>
      <vt:lpstr>Roboto</vt:lpstr>
      <vt:lpstr>Roboto Slab</vt:lpstr>
      <vt:lpstr>Source Sans Pro</vt:lpstr>
      <vt:lpstr>Times New Roman</vt:lpstr>
      <vt:lpstr>Office Theme</vt:lpstr>
      <vt:lpstr>2_Office Theme</vt:lpstr>
      <vt:lpstr>Marina</vt:lpstr>
      <vt:lpstr>Outline </vt:lpstr>
      <vt:lpstr>A Different Approach: Kruskal's Algorithm</vt:lpstr>
      <vt:lpstr>1956:  Kruskal</vt:lpstr>
      <vt:lpstr>Kruskal's Algorithm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Showing Correctness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Correctness Proof Intuition</vt:lpstr>
      <vt:lpstr>PowerPoint Presentation</vt:lpstr>
      <vt:lpstr>Implementing Kruskal's Algorithm</vt:lpstr>
      <vt:lpstr>Kruskal's Algorithm</vt:lpstr>
      <vt:lpstr>Speeding up Kruskal's</vt:lpstr>
      <vt:lpstr>Set Partitions</vt:lpstr>
      <vt:lpstr>Kruskal's Algorithm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Outline for Today</dc:title>
  <dc:creator>Keith Schwarz</dc:creator>
  <cp:lastModifiedBy>tmik</cp:lastModifiedBy>
  <cp:revision>6</cp:revision>
  <dcterms:created xsi:type="dcterms:W3CDTF">2022-01-07T14:12:50Z</dcterms:created>
  <dcterms:modified xsi:type="dcterms:W3CDTF">2023-01-04T17:03:53Z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2013-07-30T00:00:00Z</vt:filetime>
  </property>
  <property fmtid="{D5CDD505-2E9C-101B-9397-08002B2CF9AE}" pid="3" name="Creator">
    <vt:lpwstr>Impress</vt:lpwstr>
  </property>
  <property fmtid="{D5CDD505-2E9C-101B-9397-08002B2CF9AE}" pid="4" name="LastSaved">
    <vt:filetime>2013-07-30T00:00:00Z</vt:filetime>
  </property>
</Properties>
</file>